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Default ContentType="image/png" Extension="png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7525-0258-461B-AC2C-C6EA6BDFA985}" type="datetimeFigureOut">
              <a:rPr lang="ru-RU" smtClean="0"/>
              <a:pPr/>
              <a:t>15.04.2010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EB0CC-E36E-4274-B7D3-A26E6BB98C0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7525-0258-461B-AC2C-C6EA6BDFA985}" type="datetimeFigureOut">
              <a:rPr lang="ru-RU" smtClean="0"/>
              <a:pPr/>
              <a:t>15.04.2010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EB0CC-E36E-4274-B7D3-A26E6BB98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7525-0258-461B-AC2C-C6EA6BDFA985}" type="datetimeFigureOut">
              <a:rPr lang="ru-RU" smtClean="0"/>
              <a:pPr/>
              <a:t>15.04.2010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35EB0CC-E36E-4274-B7D3-A26E6BB98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7525-0258-461B-AC2C-C6EA6BDFA985}" type="datetimeFigureOut">
              <a:rPr lang="ru-RU" smtClean="0"/>
              <a:pPr/>
              <a:t>15.04.2010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EB0CC-E36E-4274-B7D3-A26E6BB98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7525-0258-461B-AC2C-C6EA6BDFA985}" type="datetimeFigureOut">
              <a:rPr lang="ru-RU" smtClean="0"/>
              <a:pPr/>
              <a:t>15.04.2010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EB0CC-E36E-4274-B7D3-A26E6BB98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7525-0258-461B-AC2C-C6EA6BDFA985}" type="datetimeFigureOut">
              <a:rPr lang="ru-RU" smtClean="0"/>
              <a:pPr/>
              <a:t>15.04.2010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EB0CC-E36E-4274-B7D3-A26E6BB98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7525-0258-461B-AC2C-C6EA6BDFA985}" type="datetimeFigureOut">
              <a:rPr lang="ru-RU" smtClean="0"/>
              <a:pPr/>
              <a:t>15.04.2010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EB0CC-E36E-4274-B7D3-A26E6BB98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7525-0258-461B-AC2C-C6EA6BDFA985}" type="datetimeFigureOut">
              <a:rPr lang="ru-RU" smtClean="0"/>
              <a:pPr/>
              <a:t>15.04.2010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EB0CC-E36E-4274-B7D3-A26E6BB98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7525-0258-461B-AC2C-C6EA6BDFA985}" type="datetimeFigureOut">
              <a:rPr lang="ru-RU" smtClean="0"/>
              <a:pPr/>
              <a:t>15.04.2010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EB0CC-E36E-4274-B7D3-A26E6BB98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7525-0258-461B-AC2C-C6EA6BDFA985}" type="datetimeFigureOut">
              <a:rPr lang="ru-RU" smtClean="0"/>
              <a:pPr/>
              <a:t>15.04.2010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EB0CC-E36E-4274-B7D3-A26E6BB98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7525-0258-461B-AC2C-C6EA6BDFA985}" type="datetimeFigureOut">
              <a:rPr lang="ru-RU" smtClean="0"/>
              <a:pPr/>
              <a:t>15.04.2010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EB0CC-E36E-4274-B7D3-A26E6BB98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6607525-0258-461B-AC2C-C6EA6BDFA985}" type="datetimeFigureOut">
              <a:rPr lang="ru-RU" smtClean="0"/>
              <a:pPr/>
              <a:t>15.04.2010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35EB0CC-E36E-4274-B7D3-A26E6BB98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<Relationships xmlns="http://schemas.openxmlformats.org/package/2006/relationships"><Relationship Id="rId2" Target="../media/image2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 ?><Relationships xmlns="http://schemas.openxmlformats.org/package/2006/relationships"><Relationship Id="rId2" Target="../media/image3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 ?><Relationships xmlns="http://schemas.openxmlformats.org/package/2006/relationships"><Relationship Id="rId2" Target="../media/image4.jpeg" Type="http://schemas.openxmlformats.org/officeDocument/2006/relationships/image"/><Relationship Id="rId1" Target="../slideLayouts/slideLayout3.xml" Type="http://schemas.openxmlformats.org/officeDocument/2006/relationships/slideLayout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Н.В. Склифосовский - известный русский хирург и ученый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3306" y="4929198"/>
            <a:ext cx="6400800" cy="1752600"/>
          </a:xfrm>
        </p:spPr>
        <p:txBody>
          <a:bodyPr>
            <a:normAutofit/>
          </a:bodyPr>
          <a:lstStyle/>
          <a:p>
            <a:endParaRPr lang="ru-RU" sz="1400" dirty="0" smtClean="0"/>
          </a:p>
          <a:p>
            <a:r>
              <a:rPr lang="ru-RU" sz="1400" dirty="0" smtClean="0"/>
              <a:t>ВЫПОЛНИЛ </a:t>
            </a:r>
          </a:p>
          <a:p>
            <a:r>
              <a:rPr lang="ru-RU" sz="1400" dirty="0" smtClean="0"/>
              <a:t>Аникин А.Д.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07154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Склифосовский Николай Васильевич</a:t>
            </a:r>
            <a:br>
              <a:rPr lang="ru-RU" dirty="0" smtClean="0"/>
            </a:br>
            <a:r>
              <a:rPr lang="ru-RU" dirty="0" smtClean="0"/>
              <a:t>(1836-1904)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2214554"/>
            <a:ext cx="32766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000" dirty="0" smtClean="0"/>
              <a:t>       </a:t>
            </a:r>
            <a:r>
              <a:rPr lang="ru-RU" sz="1800" dirty="0" smtClean="0"/>
              <a:t>Николай </a:t>
            </a:r>
            <a:r>
              <a:rPr lang="ru-RU" sz="1800" dirty="0" smtClean="0"/>
              <a:t>Склифосовский родился 25 марта 1836 года на хуторе </a:t>
            </a:r>
            <a:r>
              <a:rPr lang="ru-RU" sz="1800" dirty="0" smtClean="0"/>
              <a:t>близ  города </a:t>
            </a:r>
            <a:r>
              <a:rPr lang="ru-RU" sz="1800" dirty="0" smtClean="0"/>
              <a:t>Дубоссары, Тираспольского уезда Херсонской губернии. Он был девятым ребенком в многодетной семье(всего 12 детей</a:t>
            </a:r>
            <a:r>
              <a:rPr lang="ru-RU" sz="1800" dirty="0" smtClean="0"/>
              <a:t>). Детей </a:t>
            </a:r>
            <a:r>
              <a:rPr lang="ru-RU" sz="1800" dirty="0" smtClean="0"/>
              <a:t>было много, кормить такую ораву отцу было крайне тяжело и Николая рано отправили в Одесский дом для сирот. Среднее образование он получит в Одесской гимназии. Окончил ее одним из лучших учеников с серебряной медалью и отличным аттестатом, которые дали ему льготы при поступлении в Московский университет. Склифосовский стал учеником хирурга Ф.И. </a:t>
            </a:r>
            <a:r>
              <a:rPr lang="ru-RU" sz="1800" dirty="0" err="1" smtClean="0"/>
              <a:t>Иноземцева</a:t>
            </a:r>
            <a:r>
              <a:rPr lang="ru-RU" sz="1800" dirty="0" smtClean="0"/>
              <a:t>. В 1859 блестящее окончил медицинский факультет университета. </a:t>
            </a:r>
            <a:r>
              <a:rPr lang="ru-RU" sz="1800" dirty="0" smtClean="0"/>
              <a:t>В возрасте 23 лет , устроившись ординатором хирургического отделения Одесской городской больницы, Склифосовский обретает профессиональную самостоятельность и материальную независимость.</a:t>
            </a:r>
          </a:p>
          <a:p>
            <a:pPr>
              <a:buNone/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609600"/>
            <a:ext cx="6686568" cy="3190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85852" y="1071546"/>
            <a:ext cx="7086600" cy="564360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В 1863 году в Харьковском университете Николай Васильевич защити докторскую диссертация на тему «О кровяной околоматочной опухоли»  и в 1886 году отправится на два года в заграничную командировку для усовершенствования.</a:t>
            </a:r>
          </a:p>
          <a:p>
            <a:r>
              <a:rPr lang="ru-RU" sz="1800" dirty="0" smtClean="0"/>
              <a:t>В 1870 году по рекомендации Пирогова получил приглашение занять кафедру хирургии в Киевском </a:t>
            </a:r>
            <a:r>
              <a:rPr lang="ru-RU" sz="1800" dirty="0" err="1" smtClean="0"/>
              <a:t>университете.Однако</a:t>
            </a:r>
            <a:r>
              <a:rPr lang="ru-RU" sz="1800" dirty="0" smtClean="0"/>
              <a:t> вскоре он вновь отправился на Франко-прусскую войну.</a:t>
            </a:r>
          </a:p>
          <a:p>
            <a:r>
              <a:rPr lang="ru-RU" sz="1800" dirty="0" smtClean="0"/>
              <a:t>В 1876 году Склифосовский вновь уезжает на войну , на сей раз в Черногорию, как консультант по хирургии при Красном Кресте. Затем в 1877 году разгоревшаяся Русско-турецкая война призывает его в действующую армию.</a:t>
            </a:r>
          </a:p>
          <a:p>
            <a:r>
              <a:rPr lang="ru-RU" sz="1800" dirty="0" smtClean="0"/>
              <a:t>В 1878 году Склифосовский перешел на кафедру академической клиники, а в 1880 году избран на кафедру хирургии Московского университета.</a:t>
            </a:r>
          </a:p>
          <a:p>
            <a:r>
              <a:rPr lang="ru-RU" sz="1800" dirty="0" smtClean="0"/>
              <a:t>1880-1893 гг. –декан мед. факультета Московского университета</a:t>
            </a:r>
          </a:p>
          <a:p>
            <a:r>
              <a:rPr lang="ru-RU" sz="1800" dirty="0" smtClean="0"/>
              <a:t>1893-1900 гг. –директор Клинического </a:t>
            </a:r>
            <a:r>
              <a:rPr lang="ru-RU" sz="1800" dirty="0" err="1" smtClean="0"/>
              <a:t>Елепинского</a:t>
            </a:r>
            <a:r>
              <a:rPr lang="ru-RU" sz="1800" dirty="0" smtClean="0"/>
              <a:t> института усовершенствования врачей </a:t>
            </a:r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Несколько апоплексических ударов прервали жизнь выдающегося хирурга. 30 ноября 1904 года в час ночи Николая Васильевича Склифосовского не стало. Похоронен в селе </a:t>
            </a:r>
            <a:r>
              <a:rPr lang="ru-RU" sz="1800" dirty="0" err="1" smtClean="0"/>
              <a:t>Яковцы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143116"/>
            <a:ext cx="6096000" cy="4097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Вклад в медицину: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Один из </a:t>
            </a:r>
            <a:r>
              <a:rPr lang="ru-RU" sz="1800" smtClean="0"/>
              <a:t>первых стал </a:t>
            </a:r>
            <a:r>
              <a:rPr lang="ru-RU" sz="1800" dirty="0" smtClean="0"/>
              <a:t>оперировать по поводу удаления кисты яичников</a:t>
            </a:r>
          </a:p>
          <a:p>
            <a:r>
              <a:rPr lang="ru-RU" sz="1800" dirty="0" smtClean="0"/>
              <a:t>Предложил оперативное лечение мозговых грыж, грыж брюшной стенки ,рака языка и челюстей, желудка, оперативное удаление камней из мочевого пузыря</a:t>
            </a:r>
          </a:p>
          <a:p>
            <a:r>
              <a:rPr lang="ru-RU" sz="1800" dirty="0" smtClean="0"/>
              <a:t>Разработал операции удаления зоба, экстирпацию гортани</a:t>
            </a:r>
          </a:p>
          <a:p>
            <a:r>
              <a:rPr lang="ru-RU" sz="1800" dirty="0" smtClean="0"/>
              <a:t>Первый применил пузырчатый шов</a:t>
            </a:r>
          </a:p>
          <a:p>
            <a:r>
              <a:rPr lang="ru-RU" sz="1800" dirty="0" smtClean="0"/>
              <a:t>Склифосовский предложил новый способ соединения длинных трубчатых костей при ложных суставах, который получил название «замок Склифосовского», или «русского замка»</a:t>
            </a:r>
          </a:p>
          <a:p>
            <a:r>
              <a:rPr lang="ru-RU" sz="1800" dirty="0" smtClean="0"/>
              <a:t>Один из первых ввел методы антисептики и асептики в хирургическую практику</a:t>
            </a:r>
          </a:p>
          <a:p>
            <a:r>
              <a:rPr lang="ru-RU" sz="1800" dirty="0" smtClean="0"/>
              <a:t>Применял и сам разрабатывал новые способы пластических операций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285728"/>
            <a:ext cx="6229344" cy="5000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8662" y="1000108"/>
            <a:ext cx="7086600" cy="5857892"/>
          </a:xfrm>
        </p:spPr>
        <p:txBody>
          <a:bodyPr>
            <a:normAutofit/>
          </a:bodyPr>
          <a:lstStyle/>
          <a:p>
            <a:endParaRPr lang="ru-RU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85992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643446"/>
            <a:ext cx="8229600" cy="470916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92</TotalTime>
  <Words>387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Н.В. Склифосовский - известный русский хирург и ученый</vt:lpstr>
      <vt:lpstr>Склифосовский Николай Васильевич (1836-1904)    </vt:lpstr>
      <vt:lpstr>Слайд 3</vt:lpstr>
      <vt:lpstr>Слайд 4</vt:lpstr>
      <vt:lpstr>Несколько апоплексических ударов прервали жизнь выдающегося хирурга. 30 ноября 1904 года в час ночи Николая Васильевича Склифосовского не стало. Похоронен в селе Яковцы.</vt:lpstr>
      <vt:lpstr>Вклад в медицину:</vt:lpstr>
      <vt:lpstr>Слайд 7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И.В. Склифософский - известный русский хирург и ученый</dc:title>
  <dc:creator>12</dc:creator>
  <cp:lastModifiedBy>12</cp:lastModifiedBy>
  <cp:revision>11</cp:revision>
  <dcterms:created xsi:type="dcterms:W3CDTF">2010-04-13T13:06:12Z</dcterms:created>
  <dcterms:modified xsi:type="dcterms:W3CDTF">2010-04-15T09:35:49Z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555984</vt:lpwstr>
  </property>
  <property fmtid="{D5CDD505-2E9C-101B-9397-08002B2CF9AE}" name="NXPowerLiteVersion" pid="3">
    <vt:lpwstr>D4.1.1</vt:lpwstr>
  </property>
</Properties>
</file>