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8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9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0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  <p:sldMasterId id="2147483651" r:id="rId3"/>
    <p:sldMasterId id="2147483652" r:id="rId4"/>
    <p:sldMasterId id="2147483653" r:id="rId5"/>
    <p:sldMasterId id="2147483654" r:id="rId6"/>
    <p:sldMasterId id="2147483655" r:id="rId7"/>
    <p:sldMasterId id="2147483656" r:id="rId8"/>
    <p:sldMasterId id="2147483657" r:id="rId9"/>
    <p:sldMasterId id="2147483658" r:id="rId10"/>
    <p:sldMasterId id="2147483659" r:id="rId11"/>
  </p:sldMasterIdLst>
  <p:sldIdLst>
    <p:sldId id="277" r:id="rId12"/>
    <p:sldId id="256" r:id="rId13"/>
    <p:sldId id="257" r:id="rId14"/>
    <p:sldId id="279" r:id="rId15"/>
    <p:sldId id="278" r:id="rId16"/>
    <p:sldId id="280" r:id="rId17"/>
    <p:sldId id="282" r:id="rId18"/>
    <p:sldId id="283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FF0000"/>
    <a:srgbClr val="000099"/>
    <a:srgbClr val="0066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268" autoAdjust="0"/>
  </p:normalViewPr>
  <p:slideViewPr>
    <p:cSldViewPr>
      <p:cViewPr varScale="1">
        <p:scale>
          <a:sx n="71" d="100"/>
          <a:sy n="71" d="100"/>
        </p:scale>
        <p:origin x="-135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629337-3302-4C56-8B09-9788F20B1AF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6617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A6360-5479-4643-AE57-8D65C065329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737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40033C-E4CB-46D2-B00D-8BC68B85035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315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12775" y="1600200"/>
            <a:ext cx="4000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5675" y="1600200"/>
            <a:ext cx="4000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09430-3228-4098-A12A-A18A7CB5457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9238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265BF-D2BF-4791-9B23-F5AD4FA0B57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3911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09768-0B0F-4481-AC4B-92DF6A8C809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0683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565CE1-B385-4553-A130-AA32BF39F93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4279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B8916C-4945-40B3-8B11-0A8E90D34FA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5827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BBC24-A897-4F56-879C-C5E32AD8FF9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4974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36EC14-7B34-4EC2-A4E9-73DD9C8610C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1341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7825" y="228600"/>
            <a:ext cx="2038350" cy="58975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965825" cy="58975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5C29B-3D38-412B-A790-7FBE3DEDADA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27333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228600"/>
            <a:ext cx="8156575" cy="58975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1EBD23-3B35-4D67-84FD-15B3F478FFC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10761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12775" y="1600200"/>
            <a:ext cx="81534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36B312-7F4A-43A3-8556-A12DE8CF138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19812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95618-24F3-448D-91FF-09E6BA8305DA}" type="slidenum">
              <a:rPr lang="ru-RU"/>
              <a:pPr>
                <a:defRPr/>
              </a:pPr>
              <a:t>‹#›</a:t>
            </a:fld>
            <a:endParaRPr lang="ru-RU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1127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54D0A-391D-44B9-AD7C-54230877215E}" type="slidenum">
              <a:rPr lang="ru-RU"/>
              <a:pPr>
                <a:defRPr/>
              </a:pPr>
              <a:t>‹#›</a:t>
            </a:fld>
            <a:endParaRPr lang="ru-RU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9789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4A273D-8085-41F5-AA72-1447DAE1D705}" type="slidenum">
              <a:rPr lang="ru-RU"/>
              <a:pPr>
                <a:defRPr/>
              </a:pPr>
              <a:t>‹#›</a:t>
            </a:fld>
            <a:endParaRPr lang="ru-RU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8658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12775" y="1600200"/>
            <a:ext cx="4000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5675" y="1600200"/>
            <a:ext cx="4000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90357-AD85-428A-9FD0-7892C824133B}" type="slidenum">
              <a:rPr lang="ru-RU"/>
              <a:pPr>
                <a:defRPr/>
              </a:pPr>
              <a:t>‹#›</a:t>
            </a:fld>
            <a:endParaRPr lang="ru-RU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5862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5F0C8-B281-43D8-8E6B-DCF8D0332572}" type="slidenum">
              <a:rPr lang="ru-RU"/>
              <a:pPr>
                <a:defRPr/>
              </a:pPr>
              <a:t>‹#›</a:t>
            </a:fld>
            <a:endParaRPr lang="ru-RU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0692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D7B9D-DD6D-4C5C-9207-C10374F2F6E0}" type="slidenum">
              <a:rPr lang="ru-RU"/>
              <a:pPr>
                <a:defRPr/>
              </a:pPr>
              <a:t>‹#›</a:t>
            </a:fld>
            <a:endParaRPr lang="ru-RU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1542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983D6-379F-4724-9753-820CF9A51AEF}" type="slidenum">
              <a:rPr lang="ru-RU"/>
              <a:pPr>
                <a:defRPr/>
              </a:pPr>
              <a:t>‹#›</a:t>
            </a:fld>
            <a:endParaRPr lang="ru-RU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8376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3955A-BFB3-4234-820D-8660FE996515}" type="slidenum">
              <a:rPr lang="ru-RU"/>
              <a:pPr>
                <a:defRPr/>
              </a:pPr>
              <a:t>‹#›</a:t>
            </a:fld>
            <a:endParaRPr lang="ru-RU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3171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E84E01-AE64-431D-8F7D-9DA94F1279CF}" type="slidenum">
              <a:rPr lang="ru-RU"/>
              <a:pPr>
                <a:defRPr/>
              </a:pPr>
              <a:t>‹#›</a:t>
            </a:fld>
            <a:endParaRPr lang="ru-RU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6707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40B7EB-E5B3-46D4-9BDA-3DB84CCC7037}" type="slidenum">
              <a:rPr lang="ru-RU"/>
              <a:pPr>
                <a:defRPr/>
              </a:pPr>
              <a:t>‹#›</a:t>
            </a:fld>
            <a:endParaRPr lang="ru-RU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0283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7825" y="228600"/>
            <a:ext cx="2038350" cy="58975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965825" cy="58975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FA7483-ED67-4504-894A-90F89BC5B4FC}" type="slidenum">
              <a:rPr lang="ru-RU"/>
              <a:pPr>
                <a:defRPr/>
              </a:pPr>
              <a:t>‹#›</a:t>
            </a:fld>
            <a:endParaRPr lang="ru-RU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5957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155C5-A65E-472F-A20C-8C74E842CD9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37388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D30B8-37EE-456F-9257-6CC53B7BDD7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5692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9D816F-E954-41B0-BBAE-E3A71F7F225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22717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12775" y="1600200"/>
            <a:ext cx="4000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5675" y="1600200"/>
            <a:ext cx="4000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0F275F-DB95-406B-AEB7-4D65C6936C3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1570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6DC54E-025D-42B6-AB5B-1D21AD41BA5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65568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4D40A-7E33-418C-BBC4-ADE1D756870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03140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03436D-FB78-419B-BB47-A6720D1DE58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68550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B306C-80E5-4F59-9D02-23F707C6C36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65911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88F2C-06EA-4B6F-BFE5-A17DB836AB1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66796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726079-9C17-478C-B470-E5F75689B15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202851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7825" y="228600"/>
            <a:ext cx="2038350" cy="58975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965825" cy="58975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5D2DAD-8041-4781-9F5B-82C63F789F8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346946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C03453-BFE6-492D-AFE2-C2862A442D2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6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95022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62DE0E-F6F5-48F4-B876-FD03054337D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6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1475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32ECA-C372-43D9-A9D5-DAB475831B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6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23072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12775" y="1600200"/>
            <a:ext cx="4000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5675" y="1600200"/>
            <a:ext cx="4000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709490-1CDE-4B7B-913B-C5410EA7174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7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7266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46F313-C951-4B0C-BD0E-E77DCFAF24F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088976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2F3FF0-51E7-41E5-8A02-945D1B071E5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5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580393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A5850-2174-4E4B-8C17-74D08464518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3411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BDDD62-CBA2-461A-B838-5F5AB8E7EF9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7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72093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93B20-FFD6-466E-9668-55C5E54C7AC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7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9339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C94DB8-B10B-46EE-B5CF-BE957721174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6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09440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7825" y="228600"/>
            <a:ext cx="2038350" cy="58975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965825" cy="58975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44899-7865-4970-82D9-A405A1EC055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6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74817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1885FF-E54B-4D31-8BDE-9F69D22AB4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45739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E6863-E7E5-4C79-B2AA-7268D006F2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28298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8E14A-BDF5-4D67-8B03-BD27CF7154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95812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12775" y="1600200"/>
            <a:ext cx="4000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5675" y="1600200"/>
            <a:ext cx="4000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AF8F8-A961-4FDA-B729-81A17B85E2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438053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BA176-C4D3-46C3-81BE-304F2BAC6E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438546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A33F1-3AF1-49E0-B359-B03EC8D7D6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92264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EF38B-3098-438F-AB94-B271DE4BD3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64377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78682-B1F8-42FF-9028-B0FF911FCE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37072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277BC6-50C8-433F-A9FF-7333813EBC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83114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2AB46F-37EA-4074-B931-67D740FBEE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751450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7825" y="228600"/>
            <a:ext cx="2038350" cy="58975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965825" cy="58975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881AD-FE0B-423B-B92D-CCCBF0323D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70694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A8DDB-BBCB-4A1C-B368-1F917956C9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924226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D8E474-4008-4FD5-B457-CF767F2C48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675828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980AEF-047B-4AF8-98BF-3C8FD446C2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84658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12775" y="1600200"/>
            <a:ext cx="4000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5675" y="1600200"/>
            <a:ext cx="4000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0C6A35-4CD5-4784-8FD3-0BB397ED11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857338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551347-0CE6-49D0-964F-E5E8CF023C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94343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CD8159-BFF4-42C8-899A-B9B7735585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456567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6A70E3-8B87-4AC9-B091-4A495582EE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81016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88009-4972-46EE-80E8-3FDE541EC4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03289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A2CD66-76AD-4D57-ACE4-C2BBB456ED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84069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D8EF5-08F1-4DCD-A89A-09B65A4758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29616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7825" y="228600"/>
            <a:ext cx="2038350" cy="58975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965825" cy="58975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6CAE9-DABA-4FA6-8748-36B8E4B6A8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79058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EEB0AC-C713-4B1C-8390-9D4FC4CD3E1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133949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6689F0-FB38-4163-934E-5867B9E7451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560524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C7280-3938-450A-AE62-00D2335A4A1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428010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12775" y="1600200"/>
            <a:ext cx="4000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5675" y="1600200"/>
            <a:ext cx="4000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E93FEE-3E56-472A-AC91-F1F618231CA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634451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9140C-BD11-44B1-962C-32FE6907CC7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160699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BCBA9-C55A-4DFB-816F-462697AF05F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648856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D6CEBC-7FD5-4EB7-AA91-9CA4C532A5A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617523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BC62B7-7137-4A7D-A087-A0F06CD4BF0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082664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004E1F-9B39-4D33-982B-C68700B72F7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523460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C97D3-AB23-49E1-A97A-53CBA63FBEA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730972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7825" y="228600"/>
            <a:ext cx="2038350" cy="58975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965825" cy="58975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62133-0881-4871-B10D-3D19EB08DF4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918729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EFCCC0-AC13-4BB4-9E53-EA25EC7C0F6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748290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8735B-468E-4F4C-A749-498F4A6A51B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114087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0F82D0-5D88-4B6F-B0D3-4A6791884DB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564479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12775" y="1600200"/>
            <a:ext cx="4000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5675" y="1600200"/>
            <a:ext cx="4000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3B1CA-20A5-44D9-98EE-5249276431C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350277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47193-ACB8-41F7-A3A3-ED90E35265C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454040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06AB1-06DE-4270-947E-1C5687A6FEC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410309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E20E34-89CE-4F77-B2CB-E895673B165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202619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EFBCB-D9BD-44EB-A53F-C8D00A41E54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677528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012EB-4AC6-4371-B19D-551E6810EEA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135055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9F7164-E98C-4CC5-91E7-38783FA4B87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507707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7825" y="228600"/>
            <a:ext cx="2038350" cy="58975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965825" cy="58975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D1AF1E-082B-4667-B235-1CA983FF654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007905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E9986F-307B-478E-8E79-4A9BB1715C4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227991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6E7DD3-B34A-4442-A726-DDD3C8C5954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989425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573BF-6F82-4A85-B449-C6EE74432B1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778470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12775" y="1600200"/>
            <a:ext cx="4000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5675" y="1600200"/>
            <a:ext cx="4000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E683B6-1EDE-4D2D-97FA-0415F54FCF8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057319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DDF2D7-4975-40AD-93C0-DBF977DAF77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240176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3899E4-73A2-46AF-AA2E-94E549E4AB7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607113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6B8468-511F-439B-B1F4-A94997D548B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103797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7F9EE-BC37-4343-BBFE-39FC0D20827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848518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F18F9-3C34-4C23-93F6-A4729C8BD03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898268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387AD-05C2-48D5-8DDE-F8D7302E421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718688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7825" y="228600"/>
            <a:ext cx="2038350" cy="58975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965825" cy="58975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A11C40-4A58-4AD0-8910-E95B944E8C3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158908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21C9D2-05B3-43B3-84D5-5597CE88873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6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959943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51F0E-BEFD-46DE-99BF-23135C1EA64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6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16112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03CA2E-30FA-499A-990D-0C91E84D7E4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6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17424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12775" y="1600200"/>
            <a:ext cx="4000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5675" y="1600200"/>
            <a:ext cx="4000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D74F37-87F4-492E-8306-797253E662A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7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05266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A1A9D-E54B-455A-BF8F-4161C7B6501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63406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68E52-981E-4632-8F84-BB024E1DADE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5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977708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2B756B-58CE-4ACE-BA67-4B44036C83B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974705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04B0A-7C00-4B04-8307-FEA42C9D049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7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43939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48DD9-3272-46B3-94DF-2ED6DD27103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7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84558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40724-C8DB-41F2-ACB0-75D0C069AC5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6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72015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7825" y="228600"/>
            <a:ext cx="2038350" cy="58975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965825" cy="58975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C83FD9-AB81-4EA0-909B-A9A67F31507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6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49763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D9A60-5265-4FA9-99B7-C06296D4E2FB}" type="slidenum">
              <a:rPr lang="ru-RU"/>
              <a:pPr>
                <a:defRPr/>
              </a:pPr>
              <a:t>‹#›</a:t>
            </a:fld>
            <a:endParaRPr lang="ru-RU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47522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BA44C-BA31-480B-B2CF-1EEF0D92B430}" type="slidenum">
              <a:rPr lang="ru-RU"/>
              <a:pPr>
                <a:defRPr/>
              </a:pPr>
              <a:t>‹#›</a:t>
            </a:fld>
            <a:endParaRPr lang="ru-RU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52885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AB0953-A80C-4915-B3AA-B833C8B372BD}" type="slidenum">
              <a:rPr lang="ru-RU"/>
              <a:pPr>
                <a:defRPr/>
              </a:pPr>
              <a:t>‹#›</a:t>
            </a:fld>
            <a:endParaRPr lang="ru-RU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01034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12775" y="1600200"/>
            <a:ext cx="4000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5675" y="1600200"/>
            <a:ext cx="4000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65596A-0FCD-483C-AA1E-5CC6A358EDC7}" type="slidenum">
              <a:rPr lang="ru-RU"/>
              <a:pPr>
                <a:defRPr/>
              </a:pPr>
              <a:t>‹#›</a:t>
            </a:fld>
            <a:endParaRPr lang="ru-RU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8548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420638-9B8F-4AE8-8B9C-7A4B3DB2482D}" type="slidenum">
              <a:rPr lang="ru-RU"/>
              <a:pPr>
                <a:defRPr/>
              </a:pPr>
              <a:t>‹#›</a:t>
            </a:fld>
            <a:endParaRPr lang="ru-RU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01611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DA98F-C10E-4AD1-B766-B10F4BDFCDDC}" type="slidenum">
              <a:rPr lang="ru-RU"/>
              <a:pPr>
                <a:defRPr/>
              </a:pPr>
              <a:t>‹#›</a:t>
            </a:fld>
            <a:endParaRPr lang="ru-RU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0089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4F369B-5F81-4C86-B7B7-C40EDAD33A39}" type="slidenum">
              <a:rPr lang="ru-RU"/>
              <a:pPr>
                <a:defRPr/>
              </a:pPr>
              <a:t>‹#›</a:t>
            </a:fld>
            <a:endParaRPr lang="ru-RU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20915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0EAAE-4BA0-481C-97F0-CB450AEB98F7}" type="slidenum">
              <a:rPr lang="ru-RU"/>
              <a:pPr>
                <a:defRPr/>
              </a:pPr>
              <a:t>‹#›</a:t>
            </a:fld>
            <a:endParaRPr lang="ru-RU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03679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64760-5CEB-49A4-906F-38D5342F6A6F}" type="slidenum">
              <a:rPr lang="ru-RU"/>
              <a:pPr>
                <a:defRPr/>
              </a:pPr>
              <a:t>‹#›</a:t>
            </a:fld>
            <a:endParaRPr lang="ru-RU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93675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044305-8CA7-4915-9332-12D782D54E02}" type="slidenum">
              <a:rPr lang="ru-RU"/>
              <a:pPr>
                <a:defRPr/>
              </a:pPr>
              <a:t>‹#›</a:t>
            </a:fld>
            <a:endParaRPr lang="ru-RU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99721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7825" y="228600"/>
            <a:ext cx="2038350" cy="58975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965825" cy="58975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E8ADB7-D57E-47CD-ACCF-DB5B79E35F56}" type="slidenum">
              <a:rPr lang="ru-RU"/>
              <a:pPr>
                <a:defRPr/>
              </a:pPr>
              <a:t>‹#›</a:t>
            </a:fld>
            <a:endParaRPr lang="ru-RU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111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divot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Rectangle 9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Rectangle 10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9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0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2"/>
          </p:nvPr>
        </p:nvSpPr>
        <p:spPr>
          <a:xfrm>
            <a:off x="76200" y="6069013"/>
            <a:ext cx="2057400" cy="685800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20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2085975" y="236538"/>
            <a:ext cx="5867400" cy="365125"/>
          </a:xfrm>
          <a:prstGeom prst="rect">
            <a:avLst/>
          </a:prstGeom>
        </p:spPr>
        <p:txBody>
          <a:bodyPr vert="horz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4"/>
          </p:nvPr>
        </p:nvSpPr>
        <p:spPr>
          <a:xfrm>
            <a:off x="8001000" y="228600"/>
            <a:ext cx="838200" cy="381000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1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2EFF77BC-E29E-4095-A89B-892EA2A7B03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6" r:id="rId1"/>
    <p:sldLayoutId id="2147484205" r:id="rId2"/>
    <p:sldLayoutId id="2147484204" r:id="rId3"/>
    <p:sldLayoutId id="2147484203" r:id="rId4"/>
    <p:sldLayoutId id="2147484202" r:id="rId5"/>
    <p:sldLayoutId id="2147484201" r:id="rId6"/>
    <p:sldLayoutId id="2147484200" r:id="rId7"/>
    <p:sldLayoutId id="2147484199" r:id="rId8"/>
    <p:sldLayoutId id="2147484198" r:id="rId9"/>
    <p:sldLayoutId id="2147484197" r:id="rId10"/>
    <p:sldLayoutId id="2147484196" r:id="rId11"/>
    <p:sldLayoutId id="2147484195" r:id="rId12"/>
    <p:sldLayoutId id="2147484194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>
          <a:solidFill>
            <a:schemeClr val="tx1"/>
          </a:solidFill>
          <a:latin typeface="+mn-lt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>
          <a:solidFill>
            <a:schemeClr val="tx1"/>
          </a:solidFill>
          <a:latin typeface="+mn-lt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C32D2E"/>
        </a:buClr>
        <a:buSzPct val="7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5pPr>
      <a:lvl6pPr marL="22860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6pPr>
      <a:lvl7pPr marL="27432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7pPr>
      <a:lvl8pPr marL="32004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8pPr>
      <a:lvl9pPr marL="36576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divot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821A20B2-F037-460D-A7DA-092818F06F2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06" r:id="rId1"/>
    <p:sldLayoutId id="2147484307" r:id="rId2"/>
    <p:sldLayoutId id="2147484308" r:id="rId3"/>
    <p:sldLayoutId id="2147484309" r:id="rId4"/>
    <p:sldLayoutId id="2147484310" r:id="rId5"/>
    <p:sldLayoutId id="2147484311" r:id="rId6"/>
    <p:sldLayoutId id="2147484312" r:id="rId7"/>
    <p:sldLayoutId id="2147484313" r:id="rId8"/>
    <p:sldLayoutId id="2147484314" r:id="rId9"/>
    <p:sldLayoutId id="2147484315" r:id="rId10"/>
    <p:sldLayoutId id="214748431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>
          <a:solidFill>
            <a:schemeClr val="tx1"/>
          </a:solidFill>
          <a:latin typeface="+mn-lt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>
          <a:solidFill>
            <a:schemeClr val="tx1"/>
          </a:solidFill>
          <a:latin typeface="+mn-lt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C32D2E"/>
        </a:buClr>
        <a:buSzPct val="7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5pPr>
      <a:lvl6pPr marL="22860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6pPr>
      <a:lvl7pPr marL="27432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7pPr>
      <a:lvl8pPr marL="32004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8pPr>
      <a:lvl9pPr marL="36576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divot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77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8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A8773214-7399-4503-8CBE-29CFB545A90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7" r:id="rId1"/>
    <p:sldLayoutId id="2147484216" r:id="rId2"/>
    <p:sldLayoutId id="2147484215" r:id="rId3"/>
    <p:sldLayoutId id="2147484214" r:id="rId4"/>
    <p:sldLayoutId id="2147484213" r:id="rId5"/>
    <p:sldLayoutId id="2147484212" r:id="rId6"/>
    <p:sldLayoutId id="2147484211" r:id="rId7"/>
    <p:sldLayoutId id="2147484210" r:id="rId8"/>
    <p:sldLayoutId id="2147484209" r:id="rId9"/>
    <p:sldLayoutId id="2147484208" r:id="rId10"/>
    <p:sldLayoutId id="214748420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>
          <a:solidFill>
            <a:schemeClr val="tx1"/>
          </a:solidFill>
          <a:latin typeface="+mn-lt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>
          <a:solidFill>
            <a:schemeClr val="tx1"/>
          </a:solidFill>
          <a:latin typeface="+mn-lt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C32D2E"/>
        </a:buClr>
        <a:buSzPct val="7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5pPr>
      <a:lvl6pPr marL="22860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6pPr>
      <a:lvl7pPr marL="27432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7pPr>
      <a:lvl8pPr marL="32004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8pPr>
      <a:lvl9pPr marL="36576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divot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01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102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5" name="Date Placeholder 11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0" y="1752600"/>
            <a:ext cx="1295400" cy="701675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5E05C65D-34FA-4EEB-AA09-753F0B67884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7" name="Footer Placeholder 13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8" r:id="rId1"/>
    <p:sldLayoutId id="2147484227" r:id="rId2"/>
    <p:sldLayoutId id="2147484226" r:id="rId3"/>
    <p:sldLayoutId id="2147484225" r:id="rId4"/>
    <p:sldLayoutId id="2147484224" r:id="rId5"/>
    <p:sldLayoutId id="2147484223" r:id="rId6"/>
    <p:sldLayoutId id="2147484222" r:id="rId7"/>
    <p:sldLayoutId id="2147484221" r:id="rId8"/>
    <p:sldLayoutId id="2147484220" r:id="rId9"/>
    <p:sldLayoutId id="2147484219" r:id="rId10"/>
    <p:sldLayoutId id="214748421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>
          <a:solidFill>
            <a:schemeClr val="tx1"/>
          </a:solidFill>
          <a:latin typeface="+mn-lt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>
          <a:solidFill>
            <a:schemeClr val="tx1"/>
          </a:solidFill>
          <a:latin typeface="+mn-lt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C32D2E"/>
        </a:buClr>
        <a:buSzPct val="7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5pPr>
      <a:lvl6pPr marL="22860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6pPr>
      <a:lvl7pPr marL="27432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7pPr>
      <a:lvl8pPr marL="32004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8pPr>
      <a:lvl9pPr marL="36576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divot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125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126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" name="Date Placeholder 7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rtlCol="0" anchor="ctr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rtlCol="0" anchor="ctr" anchorCtr="0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9A742955-47D9-4917-B0E3-9B6DF70162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9" r:id="rId1"/>
    <p:sldLayoutId id="2147484238" r:id="rId2"/>
    <p:sldLayoutId id="2147484237" r:id="rId3"/>
    <p:sldLayoutId id="2147484236" r:id="rId4"/>
    <p:sldLayoutId id="2147484235" r:id="rId5"/>
    <p:sldLayoutId id="2147484234" r:id="rId6"/>
    <p:sldLayoutId id="2147484233" r:id="rId7"/>
    <p:sldLayoutId id="2147484232" r:id="rId8"/>
    <p:sldLayoutId id="2147484231" r:id="rId9"/>
    <p:sldLayoutId id="2147484230" r:id="rId10"/>
    <p:sldLayoutId id="214748422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>
          <a:solidFill>
            <a:schemeClr val="tx1"/>
          </a:solidFill>
          <a:latin typeface="+mn-lt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>
          <a:solidFill>
            <a:schemeClr val="tx1"/>
          </a:solidFill>
          <a:latin typeface="+mn-lt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C32D2E"/>
        </a:buClr>
        <a:buSzPct val="7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5pPr>
      <a:lvl6pPr marL="22860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6pPr>
      <a:lvl7pPr marL="27432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7pPr>
      <a:lvl8pPr marL="32004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8pPr>
      <a:lvl9pPr marL="36576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divot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149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150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rtlCol="0" anchor="ctr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11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rtlCol="0" anchor="ctr" anchorCtr="0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6B61599B-26F3-4FFD-934E-3FD6C423C9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2" name="Footer Placeholder 13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0" r:id="rId1"/>
    <p:sldLayoutId id="2147484249" r:id="rId2"/>
    <p:sldLayoutId id="2147484248" r:id="rId3"/>
    <p:sldLayoutId id="2147484247" r:id="rId4"/>
    <p:sldLayoutId id="2147484246" r:id="rId5"/>
    <p:sldLayoutId id="2147484245" r:id="rId6"/>
    <p:sldLayoutId id="2147484244" r:id="rId7"/>
    <p:sldLayoutId id="2147484243" r:id="rId8"/>
    <p:sldLayoutId id="2147484242" r:id="rId9"/>
    <p:sldLayoutId id="2147484241" r:id="rId10"/>
    <p:sldLayoutId id="214748424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>
          <a:solidFill>
            <a:schemeClr val="tx1"/>
          </a:solidFill>
          <a:latin typeface="+mn-lt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>
          <a:solidFill>
            <a:schemeClr val="tx1"/>
          </a:solidFill>
          <a:latin typeface="+mn-lt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C32D2E"/>
        </a:buClr>
        <a:buSzPct val="7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5pPr>
      <a:lvl6pPr marL="22860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6pPr>
      <a:lvl7pPr marL="27432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7pPr>
      <a:lvl8pPr marL="32004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8pPr>
      <a:lvl9pPr marL="36576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divot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173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174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" name="Date Placeholder 2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FE4D492F-31C8-4C95-81A3-70174956F70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60" r:id="rId2"/>
    <p:sldLayoutId id="2147484259" r:id="rId3"/>
    <p:sldLayoutId id="2147484258" r:id="rId4"/>
    <p:sldLayoutId id="2147484257" r:id="rId5"/>
    <p:sldLayoutId id="2147484256" r:id="rId6"/>
    <p:sldLayoutId id="2147484255" r:id="rId7"/>
    <p:sldLayoutId id="2147484254" r:id="rId8"/>
    <p:sldLayoutId id="2147484253" r:id="rId9"/>
    <p:sldLayoutId id="2147484252" r:id="rId10"/>
    <p:sldLayoutId id="214748425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>
          <a:solidFill>
            <a:schemeClr val="tx1"/>
          </a:solidFill>
          <a:latin typeface="+mn-lt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>
          <a:solidFill>
            <a:schemeClr val="tx1"/>
          </a:solidFill>
          <a:latin typeface="+mn-lt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C32D2E"/>
        </a:buClr>
        <a:buSzPct val="7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5pPr>
      <a:lvl6pPr marL="22860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6pPr>
      <a:lvl7pPr marL="27432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7pPr>
      <a:lvl8pPr marL="32004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8pPr>
      <a:lvl9pPr marL="36576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divot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195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" name="Date Placeholder 1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6248400"/>
            <a:ext cx="533400" cy="381000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1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95F8509A-90B5-46CB-8899-B6208398801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2" r:id="rId1"/>
    <p:sldLayoutId id="2147484271" r:id="rId2"/>
    <p:sldLayoutId id="2147484270" r:id="rId3"/>
    <p:sldLayoutId id="2147484269" r:id="rId4"/>
    <p:sldLayoutId id="2147484268" r:id="rId5"/>
    <p:sldLayoutId id="2147484267" r:id="rId6"/>
    <p:sldLayoutId id="2147484266" r:id="rId7"/>
    <p:sldLayoutId id="2147484265" r:id="rId8"/>
    <p:sldLayoutId id="2147484264" r:id="rId9"/>
    <p:sldLayoutId id="2147484263" r:id="rId10"/>
    <p:sldLayoutId id="214748426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>
          <a:solidFill>
            <a:schemeClr val="tx1"/>
          </a:solidFill>
          <a:latin typeface="+mn-lt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>
          <a:solidFill>
            <a:schemeClr val="tx1"/>
          </a:solidFill>
          <a:latin typeface="+mn-lt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C32D2E"/>
        </a:buClr>
        <a:buSzPct val="7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5pPr>
      <a:lvl6pPr marL="22860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6pPr>
      <a:lvl7pPr marL="27432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7pPr>
      <a:lvl8pPr marL="32004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8pPr>
      <a:lvl9pPr marL="36576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divot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9221" name="Picture 7" descr="sm_pencil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1755775"/>
            <a:ext cx="1614488" cy="2144713"/>
          </a:xfrm>
          <a:prstGeom prst="rect">
            <a:avLst/>
          </a:prstGeom>
          <a:noFill/>
          <a:ln w="50800" cap="sq" cmpd="dbl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2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9223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E69ABC0B-D7B3-4F86-993C-7D79D7D25DA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3" r:id="rId1"/>
    <p:sldLayoutId id="2147484282" r:id="rId2"/>
    <p:sldLayoutId id="2147484281" r:id="rId3"/>
    <p:sldLayoutId id="2147484280" r:id="rId4"/>
    <p:sldLayoutId id="2147484279" r:id="rId5"/>
    <p:sldLayoutId id="2147484278" r:id="rId6"/>
    <p:sldLayoutId id="2147484277" r:id="rId7"/>
    <p:sldLayoutId id="2147484276" r:id="rId8"/>
    <p:sldLayoutId id="2147484275" r:id="rId9"/>
    <p:sldLayoutId id="2147484274" r:id="rId10"/>
    <p:sldLayoutId id="214748427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>
          <a:solidFill>
            <a:schemeClr val="tx1"/>
          </a:solidFill>
          <a:latin typeface="+mn-lt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>
          <a:solidFill>
            <a:schemeClr val="tx1"/>
          </a:solidFill>
          <a:latin typeface="+mn-lt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C32D2E"/>
        </a:buClr>
        <a:buSzPct val="7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5pPr>
      <a:lvl6pPr marL="22860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6pPr>
      <a:lvl7pPr marL="27432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7pPr>
      <a:lvl8pPr marL="32004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8pPr>
      <a:lvl9pPr marL="36576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divot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Rectangle 8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Rectangle 9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Rectangle 10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46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4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6" name="Date Placeholder 11"/>
          <p:cNvSpPr>
            <a:spLocks noGrp="1"/>
          </p:cNvSpPr>
          <p:nvPr>
            <p:ph type="dt" sz="half" idx="2"/>
          </p:nvPr>
        </p:nvSpPr>
        <p:spPr>
          <a:xfrm>
            <a:off x="6248400" y="6248400"/>
            <a:ext cx="2667000" cy="365125"/>
          </a:xfrm>
          <a:prstGeom prst="rect">
            <a:avLst/>
          </a:prstGeom>
        </p:spPr>
        <p:txBody>
          <a:bodyPr vert="horz" rtlCol="0" anchor="ctr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0" y="4667250"/>
            <a:ext cx="1447800" cy="663575"/>
          </a:xfrm>
          <a:prstGeom prst="rect">
            <a:avLst/>
          </a:prstGeom>
        </p:spPr>
        <p:txBody>
          <a:bodyPr vert="horz" rtlCol="0" anchor="ctr" anchorCtr="0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5ED5731B-8BD1-41E1-990A-B1DA8057473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8" name="Footer Placeholder 13"/>
          <p:cNvSpPr>
            <a:spLocks noGrp="1"/>
          </p:cNvSpPr>
          <p:nvPr>
            <p:ph type="ftr" sz="quarter" idx="3"/>
          </p:nvPr>
        </p:nvSpPr>
        <p:spPr>
          <a:xfrm>
            <a:off x="1600200" y="6248400"/>
            <a:ext cx="4572000" cy="365125"/>
          </a:xfrm>
          <a:prstGeom prst="rect">
            <a:avLst/>
          </a:prstGeom>
        </p:spPr>
        <p:txBody>
          <a:bodyPr vert="horz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94" r:id="rId1"/>
    <p:sldLayoutId id="2147484293" r:id="rId2"/>
    <p:sldLayoutId id="2147484292" r:id="rId3"/>
    <p:sldLayoutId id="2147484291" r:id="rId4"/>
    <p:sldLayoutId id="2147484290" r:id="rId5"/>
    <p:sldLayoutId id="2147484289" r:id="rId6"/>
    <p:sldLayoutId id="2147484288" r:id="rId7"/>
    <p:sldLayoutId id="2147484287" r:id="rId8"/>
    <p:sldLayoutId id="2147484286" r:id="rId9"/>
    <p:sldLayoutId id="2147484285" r:id="rId10"/>
    <p:sldLayoutId id="214748428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>
          <a:solidFill>
            <a:schemeClr val="tx1"/>
          </a:solidFill>
          <a:latin typeface="+mn-lt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>
          <a:solidFill>
            <a:schemeClr val="tx1"/>
          </a:solidFill>
          <a:latin typeface="+mn-lt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C32D2E"/>
        </a:buClr>
        <a:buSzPct val="7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5pPr>
      <a:lvl6pPr marL="22860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6pPr>
      <a:lvl7pPr marL="27432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7pPr>
      <a:lvl8pPr marL="32004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8pPr>
      <a:lvl9pPr marL="36576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divot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269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1270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248400"/>
            <a:ext cx="2209800" cy="365125"/>
          </a:xfrm>
          <a:prstGeom prst="rect">
            <a:avLst/>
          </a:prstGeom>
        </p:spPr>
        <p:txBody>
          <a:bodyPr vert="horz" anchor="ctr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248400"/>
            <a:ext cx="5573713" cy="365125"/>
          </a:xfrm>
          <a:prstGeom prst="rect">
            <a:avLst/>
          </a:prstGeom>
        </p:spPr>
        <p:txBody>
          <a:bodyPr vert="horz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5989638" y="144462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729CF332-8BF0-4C61-8B6D-E12D0A1124DE}" type="slidenum">
              <a:rPr lang="ru-RU"/>
              <a:pPr>
                <a:defRPr/>
              </a:pPr>
              <a:t>‹#›</a:t>
            </a:fld>
            <a:endParaRPr lang="ru-RU" sz="1400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05" r:id="rId1"/>
    <p:sldLayoutId id="2147484304" r:id="rId2"/>
    <p:sldLayoutId id="2147484303" r:id="rId3"/>
    <p:sldLayoutId id="2147484302" r:id="rId4"/>
    <p:sldLayoutId id="2147484301" r:id="rId5"/>
    <p:sldLayoutId id="2147484300" r:id="rId6"/>
    <p:sldLayoutId id="2147484299" r:id="rId7"/>
    <p:sldLayoutId id="2147484298" r:id="rId8"/>
    <p:sldLayoutId id="2147484297" r:id="rId9"/>
    <p:sldLayoutId id="2147484296" r:id="rId10"/>
    <p:sldLayoutId id="214748429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>
          <a:solidFill>
            <a:schemeClr val="tx1"/>
          </a:solidFill>
          <a:latin typeface="+mn-lt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>
          <a:solidFill>
            <a:schemeClr val="tx1"/>
          </a:solidFill>
          <a:latin typeface="+mn-lt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C32D2E"/>
        </a:buClr>
        <a:buSzPct val="7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5pPr>
      <a:lvl6pPr marL="22860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6pPr>
      <a:lvl7pPr marL="27432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7pPr>
      <a:lvl8pPr marL="32004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8pPr>
      <a:lvl9pPr marL="36576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Домашнее задание</a:t>
            </a:r>
          </a:p>
        </p:txBody>
      </p:sp>
      <p:sp>
        <p:nvSpPr>
          <p:cNvPr id="58371" name="Rectangle 3"/>
          <p:cNvSpPr>
            <a:spLocks noGrp="1"/>
          </p:cNvSpPr>
          <p:nvPr>
            <p:ph type="body" idx="1"/>
          </p:nvPr>
        </p:nvSpPr>
        <p:spPr>
          <a:xfrm>
            <a:off x="611188" y="2133600"/>
            <a:ext cx="8153400" cy="3168650"/>
          </a:xfrm>
        </p:spPr>
        <p:txBody>
          <a:bodyPr/>
          <a:lstStyle/>
          <a:p>
            <a:pPr eaLnBrk="1" hangingPunct="1"/>
            <a:r>
              <a:rPr lang="ru-RU" b="1" smtClean="0">
                <a:latin typeface="Times New Roman" pitchFamily="18" charset="0"/>
              </a:rPr>
              <a:t>Учебник, § 1</a:t>
            </a:r>
            <a:r>
              <a:rPr lang="ru-RU" b="1" smtClean="0">
                <a:latin typeface="Arial" charset="0"/>
              </a:rPr>
              <a:t>2</a:t>
            </a:r>
            <a:r>
              <a:rPr lang="ru-RU" b="1" smtClean="0">
                <a:latin typeface="Times New Roman" pitchFamily="18" charset="0"/>
              </a:rPr>
              <a:t> читать;</a:t>
            </a:r>
          </a:p>
          <a:p>
            <a:pPr eaLnBrk="1" hangingPunct="1"/>
            <a:r>
              <a:rPr lang="ru-RU" b="1" smtClean="0">
                <a:latin typeface="Times New Roman" pitchFamily="18" charset="0"/>
              </a:rPr>
              <a:t>Выучить материал в тетрадях;</a:t>
            </a:r>
          </a:p>
          <a:p>
            <a:pPr eaLnBrk="1" hangingPunct="1"/>
            <a:r>
              <a:rPr lang="ru-RU" b="1" smtClean="0">
                <a:latin typeface="Times New Roman" pitchFamily="18" charset="0"/>
              </a:rPr>
              <a:t>Рабочие тетради, задания к § 1</a:t>
            </a:r>
            <a:r>
              <a:rPr lang="ru-RU" b="1" smtClean="0">
                <a:latin typeface="Arial" charset="0"/>
              </a:rPr>
              <a:t>2</a:t>
            </a:r>
            <a:r>
              <a:rPr lang="ru-RU" b="1" smtClean="0">
                <a:latin typeface="Times New Roman" pitchFamily="18" charset="0"/>
              </a:rPr>
              <a:t>.</a:t>
            </a:r>
            <a:endParaRPr lang="ru-RU" b="1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ru-RU" b="1" i="1" smtClean="0">
                <a:solidFill>
                  <a:schemeClr val="tx1"/>
                </a:solidFill>
              </a:rPr>
              <a:t>Рынок и конкуренция</a:t>
            </a:r>
            <a:endParaRPr lang="ru-RU" smtClean="0">
              <a:solidFill>
                <a:schemeClr val="tx1"/>
              </a:solidFill>
            </a:endParaRPr>
          </a:p>
        </p:txBody>
      </p:sp>
      <p:sp>
        <p:nvSpPr>
          <p:cNvPr id="24579" name="Rectang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ru-RU" b="1" i="1" smtClean="0"/>
              <a:t>Урок</a:t>
            </a:r>
            <a:r>
              <a:rPr lang="en-US" b="1" i="1" smtClean="0"/>
              <a:t> </a:t>
            </a:r>
            <a:r>
              <a:rPr lang="ru-RU" b="1" i="1" smtClean="0">
                <a:latin typeface="Arial" charset="0"/>
              </a:rPr>
              <a:t>13</a:t>
            </a:r>
            <a:r>
              <a:rPr lang="ru-RU" b="1" i="1" smtClean="0"/>
              <a:t>. </a:t>
            </a:r>
            <a:endParaRPr lang="ru-RU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/>
          </p:cNvSpPr>
          <p:nvPr>
            <p:ph type="title"/>
          </p:nvPr>
        </p:nvSpPr>
        <p:spPr>
          <a:xfrm>
            <a:off x="539750" y="765175"/>
            <a:ext cx="8153400" cy="896938"/>
          </a:xfrm>
        </p:spPr>
        <p:txBody>
          <a:bodyPr/>
          <a:lstStyle/>
          <a:p>
            <a:pPr algn="ctr" eaLnBrk="1" hangingPunct="1"/>
            <a:r>
              <a:rPr lang="ru-RU" i="1" smtClean="0"/>
              <a:t>План</a:t>
            </a:r>
            <a:r>
              <a:rPr lang="ru-RU" smtClean="0"/>
              <a:t> </a:t>
            </a:r>
          </a:p>
        </p:txBody>
      </p:sp>
      <p:sp>
        <p:nvSpPr>
          <p:cNvPr id="25603" name="Rectangle 3"/>
          <p:cNvSpPr>
            <a:spLocks noGrp="1"/>
          </p:cNvSpPr>
          <p:nvPr>
            <p:ph type="body" idx="1"/>
          </p:nvPr>
        </p:nvSpPr>
        <p:spPr>
          <a:xfrm>
            <a:off x="250825" y="2060575"/>
            <a:ext cx="8713788" cy="3529013"/>
          </a:xfrm>
        </p:spPr>
        <p:txBody>
          <a:bodyPr/>
          <a:lstStyle/>
          <a:p>
            <a:pPr marL="552450" indent="-552450">
              <a:buFont typeface="Wingdings" pitchFamily="2" charset="2"/>
              <a:buNone/>
            </a:pPr>
            <a:r>
              <a:rPr lang="ru-RU" b="1" smtClean="0"/>
              <a:t>1. Рынок, его формы, виды, эволюция. </a:t>
            </a:r>
          </a:p>
          <a:p>
            <a:pPr marL="552450" indent="-552450">
              <a:buFont typeface="Wingdings" pitchFamily="2" charset="2"/>
              <a:buNone/>
            </a:pPr>
            <a:r>
              <a:rPr lang="ru-RU" b="1" smtClean="0"/>
              <a:t>2. Рынок, конкуренция, монополия</a:t>
            </a:r>
            <a:r>
              <a:rPr lang="ru-RU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/>
          </p:cNvSpPr>
          <p:nvPr>
            <p:ph type="title"/>
          </p:nvPr>
        </p:nvSpPr>
        <p:spPr>
          <a:xfrm>
            <a:off x="609600" y="0"/>
            <a:ext cx="8153400" cy="549275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chemeClr val="tx1"/>
                </a:solidFill>
              </a:rPr>
              <a:t>1. Понятие слова «Рынок»</a:t>
            </a:r>
          </a:p>
        </p:txBody>
      </p:sp>
      <p:sp>
        <p:nvSpPr>
          <p:cNvPr id="175108" name="Rectangle 4"/>
          <p:cNvSpPr>
            <a:spLocks noChangeArrowheads="1"/>
          </p:cNvSpPr>
          <p:nvPr/>
        </p:nvSpPr>
        <p:spPr bwMode="auto">
          <a:xfrm>
            <a:off x="3419475" y="620713"/>
            <a:ext cx="2376488" cy="10080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CC0000"/>
                </a:solidFill>
              </a:rPr>
              <a:t>Рынок </a:t>
            </a:r>
            <a:endParaRPr lang="en-US" sz="2400" b="1">
              <a:solidFill>
                <a:srgbClr val="CC0000"/>
              </a:solidFill>
            </a:endParaRPr>
          </a:p>
          <a:p>
            <a:pPr algn="ctr"/>
            <a:r>
              <a:rPr lang="ru-RU" sz="2400" b="1">
                <a:solidFill>
                  <a:srgbClr val="000099"/>
                </a:solidFill>
              </a:rPr>
              <a:t>(англ. </a:t>
            </a:r>
            <a:r>
              <a:rPr lang="en-US" sz="2400" b="1">
                <a:solidFill>
                  <a:srgbClr val="000099"/>
                </a:solidFill>
              </a:rPr>
              <a:t>market)</a:t>
            </a:r>
            <a:endParaRPr lang="ru-RU" sz="2400" b="1">
              <a:solidFill>
                <a:srgbClr val="000099"/>
              </a:solidFill>
            </a:endParaRPr>
          </a:p>
        </p:txBody>
      </p:sp>
      <p:sp>
        <p:nvSpPr>
          <p:cNvPr id="175109" name="Line 5"/>
          <p:cNvSpPr>
            <a:spLocks noChangeShapeType="1"/>
          </p:cNvSpPr>
          <p:nvPr/>
        </p:nvSpPr>
        <p:spPr bwMode="auto">
          <a:xfrm flipH="1">
            <a:off x="1476375" y="1052513"/>
            <a:ext cx="1943100" cy="720725"/>
          </a:xfrm>
          <a:prstGeom prst="line">
            <a:avLst/>
          </a:prstGeom>
          <a:noFill/>
          <a:ln w="6350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5110" name="Line 6"/>
          <p:cNvSpPr>
            <a:spLocks noChangeShapeType="1"/>
          </p:cNvSpPr>
          <p:nvPr/>
        </p:nvSpPr>
        <p:spPr bwMode="auto">
          <a:xfrm>
            <a:off x="5795963" y="1052513"/>
            <a:ext cx="2016125" cy="720725"/>
          </a:xfrm>
          <a:prstGeom prst="line">
            <a:avLst/>
          </a:prstGeom>
          <a:noFill/>
          <a:ln w="6350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5111" name="Rectangle 7"/>
          <p:cNvSpPr>
            <a:spLocks noChangeArrowheads="1"/>
          </p:cNvSpPr>
          <p:nvPr/>
        </p:nvSpPr>
        <p:spPr bwMode="auto">
          <a:xfrm>
            <a:off x="250825" y="1916113"/>
            <a:ext cx="3313113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>
                <a:solidFill>
                  <a:srgbClr val="CC0000"/>
                </a:solidFill>
              </a:rPr>
              <a:t>Сфера обмена (купли-</a:t>
            </a:r>
          </a:p>
          <a:p>
            <a:pPr algn="ctr"/>
            <a:r>
              <a:rPr lang="ru-RU" sz="2000" b="1">
                <a:solidFill>
                  <a:srgbClr val="CC0000"/>
                </a:solidFill>
              </a:rPr>
              <a:t>продажи) товаров и услуг</a:t>
            </a:r>
          </a:p>
        </p:txBody>
      </p:sp>
      <p:sp>
        <p:nvSpPr>
          <p:cNvPr id="175112" name="Rectangle 8"/>
          <p:cNvSpPr>
            <a:spLocks noChangeArrowheads="1"/>
          </p:cNvSpPr>
          <p:nvPr/>
        </p:nvSpPr>
        <p:spPr bwMode="auto">
          <a:xfrm>
            <a:off x="5580063" y="1916113"/>
            <a:ext cx="3313112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>
                <a:solidFill>
                  <a:srgbClr val="CC0000"/>
                </a:solidFill>
              </a:rPr>
              <a:t>Место продажи товаров</a:t>
            </a:r>
          </a:p>
        </p:txBody>
      </p:sp>
      <p:pic>
        <p:nvPicPr>
          <p:cNvPr id="17511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2781300"/>
            <a:ext cx="4194175" cy="318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5114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781300"/>
            <a:ext cx="4105275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8" grpId="0" animBg="1"/>
      <p:bldP spid="175109" grpId="0" animBg="1"/>
      <p:bldP spid="175110" grpId="0" animBg="1"/>
      <p:bldP spid="175111" grpId="0" animBg="1"/>
      <p:bldP spid="1751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/>
          </p:cNvSpPr>
          <p:nvPr>
            <p:ph type="title"/>
          </p:nvPr>
        </p:nvSpPr>
        <p:spPr>
          <a:xfrm>
            <a:off x="609600" y="0"/>
            <a:ext cx="8153400" cy="620713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chemeClr val="tx1"/>
                </a:solidFill>
              </a:rPr>
              <a:t>1. Рынок, его формы, виды, эволюция.</a:t>
            </a:r>
            <a:r>
              <a:rPr lang="ru-RU" sz="4000" b="1" smtClean="0"/>
              <a:t> </a:t>
            </a:r>
          </a:p>
        </p:txBody>
      </p:sp>
      <p:sp>
        <p:nvSpPr>
          <p:cNvPr id="174084" name="Rectangle 4"/>
          <p:cNvSpPr>
            <a:spLocks noChangeArrowheads="1"/>
          </p:cNvSpPr>
          <p:nvPr/>
        </p:nvSpPr>
        <p:spPr bwMode="auto">
          <a:xfrm>
            <a:off x="179388" y="765175"/>
            <a:ext cx="8856662" cy="10080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>
                <a:solidFill>
                  <a:schemeClr val="tx1"/>
                </a:solidFill>
              </a:rPr>
              <a:t>Рынок - совокупность всех отношений, а также форм и организаций </a:t>
            </a:r>
          </a:p>
          <a:p>
            <a:pPr algn="ctr"/>
            <a:r>
              <a:rPr lang="ru-RU" sz="2000" b="1">
                <a:solidFill>
                  <a:schemeClr val="tx1"/>
                </a:solidFill>
              </a:rPr>
              <a:t>сотрудничества людей друг с другом, касающихся купли-продажи </a:t>
            </a:r>
          </a:p>
          <a:p>
            <a:pPr algn="ctr"/>
            <a:r>
              <a:rPr lang="ru-RU" sz="2000" b="1">
                <a:solidFill>
                  <a:schemeClr val="tx1"/>
                </a:solidFill>
              </a:rPr>
              <a:t>товаров и услуг.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174085" name="Rectangle 5"/>
          <p:cNvSpPr>
            <a:spLocks noChangeArrowheads="1"/>
          </p:cNvSpPr>
          <p:nvPr/>
        </p:nvSpPr>
        <p:spPr bwMode="auto">
          <a:xfrm>
            <a:off x="107950" y="1989138"/>
            <a:ext cx="4321175" cy="50323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>
                <a:solidFill>
                  <a:schemeClr val="tx1"/>
                </a:solidFill>
              </a:rPr>
              <a:t>Условия возникновения рынка</a:t>
            </a:r>
          </a:p>
        </p:txBody>
      </p:sp>
      <p:sp>
        <p:nvSpPr>
          <p:cNvPr id="174086" name="Rectangle 6"/>
          <p:cNvSpPr>
            <a:spLocks noChangeArrowheads="1"/>
          </p:cNvSpPr>
          <p:nvPr/>
        </p:nvSpPr>
        <p:spPr bwMode="auto">
          <a:xfrm>
            <a:off x="107950" y="2781300"/>
            <a:ext cx="4321175" cy="6492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>
                <a:solidFill>
                  <a:schemeClr val="tx1"/>
                </a:solidFill>
              </a:rPr>
              <a:t>общественное разделение </a:t>
            </a:r>
          </a:p>
          <a:p>
            <a:pPr algn="ctr"/>
            <a:r>
              <a:rPr lang="ru-RU" sz="2000" b="1">
                <a:solidFill>
                  <a:schemeClr val="tx1"/>
                </a:solidFill>
              </a:rPr>
              <a:t>труда (специализация)</a:t>
            </a:r>
          </a:p>
        </p:txBody>
      </p:sp>
      <p:sp>
        <p:nvSpPr>
          <p:cNvPr id="174087" name="Rectangle 7"/>
          <p:cNvSpPr>
            <a:spLocks noChangeArrowheads="1"/>
          </p:cNvSpPr>
          <p:nvPr/>
        </p:nvSpPr>
        <p:spPr bwMode="auto">
          <a:xfrm>
            <a:off x="107950" y="3789363"/>
            <a:ext cx="4321175" cy="71913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>
                <a:solidFill>
                  <a:schemeClr val="tx1"/>
                </a:solidFill>
              </a:rPr>
              <a:t>экономическая обособленность </a:t>
            </a:r>
          </a:p>
          <a:p>
            <a:pPr algn="ctr"/>
            <a:r>
              <a:rPr lang="ru-RU" sz="2000" b="1">
                <a:solidFill>
                  <a:schemeClr val="tx1"/>
                </a:solidFill>
              </a:rPr>
              <a:t>производителей</a:t>
            </a:r>
          </a:p>
        </p:txBody>
      </p:sp>
      <p:sp>
        <p:nvSpPr>
          <p:cNvPr id="174088" name="Rectangle 8"/>
          <p:cNvSpPr>
            <a:spLocks noChangeArrowheads="1"/>
          </p:cNvSpPr>
          <p:nvPr/>
        </p:nvSpPr>
        <p:spPr bwMode="auto">
          <a:xfrm>
            <a:off x="107950" y="4941888"/>
            <a:ext cx="4321175" cy="10064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>
                <a:solidFill>
                  <a:schemeClr val="tx1"/>
                </a:solidFill>
              </a:rPr>
              <a:t>самостоятельность</a:t>
            </a:r>
          </a:p>
          <a:p>
            <a:pPr algn="ctr"/>
            <a:r>
              <a:rPr lang="ru-RU" sz="2000" b="1">
                <a:solidFill>
                  <a:schemeClr val="tx1"/>
                </a:solidFill>
              </a:rPr>
              <a:t>производителя</a:t>
            </a:r>
          </a:p>
        </p:txBody>
      </p:sp>
      <p:sp>
        <p:nvSpPr>
          <p:cNvPr id="174089" name="Rectangle 9"/>
          <p:cNvSpPr>
            <a:spLocks noChangeArrowheads="1"/>
          </p:cNvSpPr>
          <p:nvPr/>
        </p:nvSpPr>
        <p:spPr bwMode="auto">
          <a:xfrm>
            <a:off x="4716463" y="2781300"/>
            <a:ext cx="4319587" cy="6492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>
                <a:solidFill>
                  <a:schemeClr val="tx1"/>
                </a:solidFill>
              </a:rPr>
              <a:t>распределение в обществе </a:t>
            </a:r>
          </a:p>
          <a:p>
            <a:pPr algn="ctr"/>
            <a:r>
              <a:rPr lang="ru-RU" sz="2000" b="1">
                <a:solidFill>
                  <a:schemeClr val="tx1"/>
                </a:solidFill>
              </a:rPr>
              <a:t> функций между людьми </a:t>
            </a:r>
          </a:p>
        </p:txBody>
      </p:sp>
      <p:sp>
        <p:nvSpPr>
          <p:cNvPr id="174090" name="Rectangle 10"/>
          <p:cNvSpPr>
            <a:spLocks noChangeArrowheads="1"/>
          </p:cNvSpPr>
          <p:nvPr/>
        </p:nvSpPr>
        <p:spPr bwMode="auto">
          <a:xfrm>
            <a:off x="4716463" y="3789363"/>
            <a:ext cx="4319587" cy="71913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>
                <a:solidFill>
                  <a:schemeClr val="tx1"/>
                </a:solidFill>
              </a:rPr>
              <a:t>формирует экономические связи</a:t>
            </a:r>
          </a:p>
          <a:p>
            <a:pPr algn="ctr"/>
            <a:r>
              <a:rPr lang="ru-RU" sz="2000" b="1">
                <a:solidFill>
                  <a:schemeClr val="tx1"/>
                </a:solidFill>
              </a:rPr>
              <a:t> между производителями</a:t>
            </a:r>
          </a:p>
        </p:txBody>
      </p:sp>
      <p:sp>
        <p:nvSpPr>
          <p:cNvPr id="174091" name="Rectangle 11"/>
          <p:cNvSpPr>
            <a:spLocks noChangeArrowheads="1"/>
          </p:cNvSpPr>
          <p:nvPr/>
        </p:nvSpPr>
        <p:spPr bwMode="auto">
          <a:xfrm>
            <a:off x="4716463" y="4868863"/>
            <a:ext cx="4248150" cy="10795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>
                <a:solidFill>
                  <a:schemeClr val="tx1"/>
                </a:solidFill>
              </a:rPr>
              <a:t>самостоятельность в</a:t>
            </a:r>
          </a:p>
          <a:p>
            <a:pPr algn="ctr"/>
            <a:r>
              <a:rPr lang="ru-RU" sz="2000" b="1">
                <a:solidFill>
                  <a:schemeClr val="tx1"/>
                </a:solidFill>
              </a:rPr>
              <a:t> организации производства</a:t>
            </a:r>
          </a:p>
          <a:p>
            <a:pPr algn="ctr"/>
            <a:r>
              <a:rPr lang="ru-RU" sz="2000" b="1">
                <a:solidFill>
                  <a:schemeClr val="tx1"/>
                </a:solidFill>
              </a:rPr>
              <a:t> и коммерческая свобода</a:t>
            </a:r>
            <a:r>
              <a:rPr lang="ru-RU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74093" name="Line 13"/>
          <p:cNvSpPr>
            <a:spLocks noChangeShapeType="1"/>
          </p:cNvSpPr>
          <p:nvPr/>
        </p:nvSpPr>
        <p:spPr bwMode="auto">
          <a:xfrm>
            <a:off x="2268538" y="2492375"/>
            <a:ext cx="0" cy="288925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174094" name="Line 14"/>
          <p:cNvSpPr>
            <a:spLocks noChangeShapeType="1"/>
          </p:cNvSpPr>
          <p:nvPr/>
        </p:nvSpPr>
        <p:spPr bwMode="auto">
          <a:xfrm>
            <a:off x="2268538" y="3429000"/>
            <a:ext cx="0" cy="360363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174095" name="Line 15"/>
          <p:cNvSpPr>
            <a:spLocks noChangeShapeType="1"/>
          </p:cNvSpPr>
          <p:nvPr/>
        </p:nvSpPr>
        <p:spPr bwMode="auto">
          <a:xfrm>
            <a:off x="2268538" y="4508500"/>
            <a:ext cx="0" cy="433388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174096" name="Line 16"/>
          <p:cNvSpPr>
            <a:spLocks noChangeShapeType="1"/>
          </p:cNvSpPr>
          <p:nvPr/>
        </p:nvSpPr>
        <p:spPr bwMode="auto">
          <a:xfrm>
            <a:off x="4427538" y="3141663"/>
            <a:ext cx="288925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174097" name="Line 17"/>
          <p:cNvSpPr>
            <a:spLocks noChangeShapeType="1"/>
          </p:cNvSpPr>
          <p:nvPr/>
        </p:nvSpPr>
        <p:spPr bwMode="auto">
          <a:xfrm>
            <a:off x="4427538" y="4149725"/>
            <a:ext cx="288925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174098" name="Line 18"/>
          <p:cNvSpPr>
            <a:spLocks noChangeShapeType="1"/>
          </p:cNvSpPr>
          <p:nvPr/>
        </p:nvSpPr>
        <p:spPr bwMode="auto">
          <a:xfrm>
            <a:off x="4427538" y="5445125"/>
            <a:ext cx="288925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4" grpId="0" animBg="1"/>
      <p:bldP spid="174085" grpId="0" animBg="1"/>
      <p:bldP spid="174086" grpId="0" animBg="1"/>
      <p:bldP spid="174087" grpId="0" animBg="1"/>
      <p:bldP spid="174088" grpId="0" animBg="1"/>
      <p:bldP spid="174089" grpId="0" animBg="1"/>
      <p:bldP spid="174090" grpId="0" animBg="1"/>
      <p:bldP spid="174091" grpId="0" animBg="1"/>
      <p:bldP spid="174093" grpId="0" animBg="1"/>
      <p:bldP spid="174094" grpId="0" animBg="1"/>
      <p:bldP spid="174095" grpId="0" animBg="1"/>
      <p:bldP spid="174096" grpId="0" animBg="1"/>
      <p:bldP spid="174097" grpId="0" animBg="1"/>
      <p:bldP spid="17409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2" name="Rectangle 4"/>
          <p:cNvSpPr>
            <a:spLocks noChangeArrowheads="1"/>
          </p:cNvSpPr>
          <p:nvPr/>
        </p:nvSpPr>
        <p:spPr bwMode="auto">
          <a:xfrm>
            <a:off x="2411413" y="188913"/>
            <a:ext cx="4321175" cy="57626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>
                <a:solidFill>
                  <a:schemeClr val="tx1"/>
                </a:solidFill>
              </a:rPr>
              <a:t>Основные признаки рынка</a:t>
            </a:r>
            <a:r>
              <a:rPr lang="ru-RU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76133" name="Rectangle 5"/>
          <p:cNvSpPr>
            <a:spLocks noChangeArrowheads="1"/>
          </p:cNvSpPr>
          <p:nvPr/>
        </p:nvSpPr>
        <p:spPr bwMode="auto">
          <a:xfrm>
            <a:off x="0" y="1196975"/>
            <a:ext cx="2700338" cy="7921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>
                <a:solidFill>
                  <a:schemeClr val="tx1"/>
                </a:solidFill>
              </a:rPr>
              <a:t>Нерегулируемое</a:t>
            </a:r>
          </a:p>
          <a:p>
            <a:pPr algn="ctr"/>
            <a:r>
              <a:rPr lang="ru-RU" sz="2000" b="1">
                <a:solidFill>
                  <a:schemeClr val="tx1"/>
                </a:solidFill>
              </a:rPr>
              <a:t>предложение</a:t>
            </a:r>
            <a:r>
              <a:rPr lang="ru-RU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76134" name="Rectangle 6"/>
          <p:cNvSpPr>
            <a:spLocks noChangeArrowheads="1"/>
          </p:cNvSpPr>
          <p:nvPr/>
        </p:nvSpPr>
        <p:spPr bwMode="auto">
          <a:xfrm>
            <a:off x="3276600" y="1196975"/>
            <a:ext cx="2700338" cy="7921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>
                <a:solidFill>
                  <a:schemeClr val="tx1"/>
                </a:solidFill>
              </a:rPr>
              <a:t>Нерегулируемый</a:t>
            </a:r>
          </a:p>
          <a:p>
            <a:pPr algn="ctr"/>
            <a:r>
              <a:rPr lang="ru-RU" sz="2000" b="1">
                <a:solidFill>
                  <a:schemeClr val="tx1"/>
                </a:solidFill>
              </a:rPr>
              <a:t> спрос</a:t>
            </a:r>
            <a:r>
              <a:rPr lang="ru-RU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76135" name="Rectangle 7"/>
          <p:cNvSpPr>
            <a:spLocks noChangeArrowheads="1"/>
          </p:cNvSpPr>
          <p:nvPr/>
        </p:nvSpPr>
        <p:spPr bwMode="auto">
          <a:xfrm>
            <a:off x="6443663" y="1196975"/>
            <a:ext cx="2700337" cy="7921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>
                <a:solidFill>
                  <a:schemeClr val="tx1"/>
                </a:solidFill>
              </a:rPr>
              <a:t>Нерегулируемая</a:t>
            </a:r>
          </a:p>
          <a:p>
            <a:pPr algn="ctr"/>
            <a:r>
              <a:rPr lang="ru-RU" sz="2000" b="1">
                <a:solidFill>
                  <a:schemeClr val="tx1"/>
                </a:solidFill>
              </a:rPr>
              <a:t>цена </a:t>
            </a:r>
          </a:p>
        </p:txBody>
      </p:sp>
      <p:sp>
        <p:nvSpPr>
          <p:cNvPr id="176136" name="Line 8"/>
          <p:cNvSpPr>
            <a:spLocks noChangeShapeType="1"/>
          </p:cNvSpPr>
          <p:nvPr/>
        </p:nvSpPr>
        <p:spPr bwMode="auto">
          <a:xfrm flipH="1">
            <a:off x="1258888" y="476250"/>
            <a:ext cx="1152525" cy="720725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176137" name="Line 9"/>
          <p:cNvSpPr>
            <a:spLocks noChangeShapeType="1"/>
          </p:cNvSpPr>
          <p:nvPr/>
        </p:nvSpPr>
        <p:spPr bwMode="auto">
          <a:xfrm>
            <a:off x="4572000" y="765175"/>
            <a:ext cx="0" cy="43180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176138" name="Line 10"/>
          <p:cNvSpPr>
            <a:spLocks noChangeShapeType="1"/>
          </p:cNvSpPr>
          <p:nvPr/>
        </p:nvSpPr>
        <p:spPr bwMode="auto">
          <a:xfrm>
            <a:off x="6732588" y="476250"/>
            <a:ext cx="1223962" cy="720725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176139" name="Rectangle 11"/>
          <p:cNvSpPr>
            <a:spLocks noChangeArrowheads="1"/>
          </p:cNvSpPr>
          <p:nvPr/>
        </p:nvSpPr>
        <p:spPr bwMode="auto">
          <a:xfrm>
            <a:off x="0" y="2349500"/>
            <a:ext cx="2700338" cy="20875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>
                <a:solidFill>
                  <a:schemeClr val="tx1"/>
                </a:solidFill>
              </a:rPr>
              <a:t>Производитель сам</a:t>
            </a:r>
          </a:p>
          <a:p>
            <a:pPr algn="ctr"/>
            <a:r>
              <a:rPr lang="ru-RU" sz="2000" b="1">
                <a:solidFill>
                  <a:schemeClr val="tx1"/>
                </a:solidFill>
              </a:rPr>
              <a:t> решает, что, как, </a:t>
            </a:r>
          </a:p>
          <a:p>
            <a:pPr algn="ctr"/>
            <a:r>
              <a:rPr lang="ru-RU" sz="2000" b="1">
                <a:solidFill>
                  <a:schemeClr val="tx1"/>
                </a:solidFill>
              </a:rPr>
              <a:t>сколько и для </a:t>
            </a:r>
          </a:p>
          <a:p>
            <a:pPr algn="ctr"/>
            <a:r>
              <a:rPr lang="ru-RU" sz="2000" b="1">
                <a:solidFill>
                  <a:schemeClr val="tx1"/>
                </a:solidFill>
              </a:rPr>
              <a:t>кого производить.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176140" name="Rectangle 12"/>
          <p:cNvSpPr>
            <a:spLocks noChangeArrowheads="1"/>
          </p:cNvSpPr>
          <p:nvPr/>
        </p:nvSpPr>
        <p:spPr bwMode="auto">
          <a:xfrm>
            <a:off x="3276600" y="2349500"/>
            <a:ext cx="2700338" cy="20875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>
                <a:solidFill>
                  <a:schemeClr val="tx1"/>
                </a:solidFill>
              </a:rPr>
              <a:t>Потребитель сам </a:t>
            </a:r>
          </a:p>
          <a:p>
            <a:pPr algn="ctr"/>
            <a:r>
              <a:rPr lang="ru-RU" sz="2000" b="1">
                <a:solidFill>
                  <a:schemeClr val="tx1"/>
                </a:solidFill>
              </a:rPr>
              <a:t>определяет, что, где,</a:t>
            </a:r>
          </a:p>
          <a:p>
            <a:pPr algn="ctr"/>
            <a:r>
              <a:rPr lang="ru-RU" sz="2000" b="1">
                <a:solidFill>
                  <a:schemeClr val="tx1"/>
                </a:solidFill>
              </a:rPr>
              <a:t> как и сколько</a:t>
            </a:r>
          </a:p>
          <a:p>
            <a:pPr algn="ctr"/>
            <a:r>
              <a:rPr lang="ru-RU" sz="2000" b="1">
                <a:solidFill>
                  <a:schemeClr val="tx1"/>
                </a:solidFill>
              </a:rPr>
              <a:t> покупать.</a:t>
            </a:r>
          </a:p>
        </p:txBody>
      </p:sp>
      <p:sp>
        <p:nvSpPr>
          <p:cNvPr id="176141" name="Rectangle 13"/>
          <p:cNvSpPr>
            <a:spLocks noChangeArrowheads="1"/>
          </p:cNvSpPr>
          <p:nvPr/>
        </p:nvSpPr>
        <p:spPr bwMode="auto">
          <a:xfrm>
            <a:off x="6443663" y="2349500"/>
            <a:ext cx="2700337" cy="20875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>
                <a:solidFill>
                  <a:schemeClr val="tx1"/>
                </a:solidFill>
              </a:rPr>
              <a:t>Цены определяются</a:t>
            </a:r>
          </a:p>
          <a:p>
            <a:pPr algn="ctr"/>
            <a:r>
              <a:rPr lang="ru-RU" sz="2000" b="1">
                <a:solidFill>
                  <a:schemeClr val="tx1"/>
                </a:solidFill>
              </a:rPr>
              <a:t> на рынке, зависят </a:t>
            </a:r>
          </a:p>
          <a:p>
            <a:pPr algn="ctr"/>
            <a:r>
              <a:rPr lang="ru-RU" sz="2000" b="1">
                <a:solidFill>
                  <a:schemeClr val="tx1"/>
                </a:solidFill>
              </a:rPr>
              <a:t>от спроса и </a:t>
            </a:r>
          </a:p>
          <a:p>
            <a:pPr algn="ctr"/>
            <a:r>
              <a:rPr lang="ru-RU" sz="2000" b="1">
                <a:solidFill>
                  <a:schemeClr val="tx1"/>
                </a:solidFill>
              </a:rPr>
              <a:t>предложения.</a:t>
            </a:r>
          </a:p>
        </p:txBody>
      </p:sp>
      <p:sp>
        <p:nvSpPr>
          <p:cNvPr id="176142" name="Line 14"/>
          <p:cNvSpPr>
            <a:spLocks noChangeShapeType="1"/>
          </p:cNvSpPr>
          <p:nvPr/>
        </p:nvSpPr>
        <p:spPr bwMode="auto">
          <a:xfrm>
            <a:off x="1258888" y="1989138"/>
            <a:ext cx="0" cy="360362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176143" name="Line 15"/>
          <p:cNvSpPr>
            <a:spLocks noChangeShapeType="1"/>
          </p:cNvSpPr>
          <p:nvPr/>
        </p:nvSpPr>
        <p:spPr bwMode="auto">
          <a:xfrm>
            <a:off x="4572000" y="1989138"/>
            <a:ext cx="0" cy="360362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176144" name="Line 16"/>
          <p:cNvSpPr>
            <a:spLocks noChangeShapeType="1"/>
          </p:cNvSpPr>
          <p:nvPr/>
        </p:nvSpPr>
        <p:spPr bwMode="auto">
          <a:xfrm>
            <a:off x="7956550" y="1989138"/>
            <a:ext cx="0" cy="360362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176145" name="AutoShape 17"/>
          <p:cNvSpPr>
            <a:spLocks/>
          </p:cNvSpPr>
          <p:nvPr/>
        </p:nvSpPr>
        <p:spPr bwMode="auto">
          <a:xfrm rot="-5400000">
            <a:off x="4356100" y="80963"/>
            <a:ext cx="431800" cy="9144000"/>
          </a:xfrm>
          <a:prstGeom prst="leftBrace">
            <a:avLst>
              <a:gd name="adj1" fmla="val 176471"/>
              <a:gd name="adj2" fmla="val 50000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176146" name="Rectangle 18"/>
          <p:cNvSpPr>
            <a:spLocks noChangeArrowheads="1"/>
          </p:cNvSpPr>
          <p:nvPr/>
        </p:nvSpPr>
        <p:spPr bwMode="auto">
          <a:xfrm>
            <a:off x="179388" y="5084763"/>
            <a:ext cx="8785225" cy="79216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>
                <a:solidFill>
                  <a:schemeClr val="tx1"/>
                </a:solidFill>
              </a:rPr>
              <a:t>Спрос и предложение являются </a:t>
            </a:r>
          </a:p>
          <a:p>
            <a:pPr algn="ctr"/>
            <a:r>
              <a:rPr lang="ru-RU" sz="2000" b="1">
                <a:solidFill>
                  <a:schemeClr val="tx1"/>
                </a:solidFill>
              </a:rPr>
              <a:t>главными инструментами формирования цены (ценообразования)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2" grpId="0" animBg="1"/>
      <p:bldP spid="176133" grpId="0" animBg="1"/>
      <p:bldP spid="176134" grpId="0" animBg="1"/>
      <p:bldP spid="176135" grpId="0" animBg="1"/>
      <p:bldP spid="176136" grpId="0" animBg="1"/>
      <p:bldP spid="176137" grpId="0" animBg="1"/>
      <p:bldP spid="176138" grpId="0" animBg="1"/>
      <p:bldP spid="176139" grpId="0" animBg="1"/>
      <p:bldP spid="176140" grpId="0" animBg="1"/>
      <p:bldP spid="176141" grpId="0" animBg="1"/>
      <p:bldP spid="176142" grpId="0" animBg="1"/>
      <p:bldP spid="176143" grpId="0" animBg="1"/>
      <p:bldP spid="176144" grpId="0" animBg="1"/>
      <p:bldP spid="176145" grpId="0" animBg="1"/>
      <p:bldP spid="17614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/>
          </p:nvPr>
        </p:nvSpPr>
        <p:spPr>
          <a:xfrm>
            <a:off x="609600" y="0"/>
            <a:ext cx="8153400" cy="476250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chemeClr val="tx1"/>
                </a:solidFill>
              </a:rPr>
              <a:t>Функции рынка</a:t>
            </a:r>
          </a:p>
        </p:txBody>
      </p:sp>
      <p:sp>
        <p:nvSpPr>
          <p:cNvPr id="30723" name="Rectangle 4"/>
          <p:cNvSpPr>
            <a:spLocks noChangeArrowheads="1"/>
          </p:cNvSpPr>
          <p:nvPr/>
        </p:nvSpPr>
        <p:spPr bwMode="auto">
          <a:xfrm>
            <a:off x="0" y="549275"/>
            <a:ext cx="9144000" cy="6308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78266" name="Group 9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9895365"/>
              </p:ext>
            </p:extLst>
          </p:nvPr>
        </p:nvGraphicFramePr>
        <p:xfrm>
          <a:off x="0" y="549275"/>
          <a:ext cx="9144000" cy="635960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39975"/>
                <a:gridCol w="6804025"/>
              </a:tblGrid>
              <a:tr h="701005">
                <a:tc>
                  <a:txBody>
                    <a:bodyPr/>
                    <a:lstStyle/>
                    <a:p>
                      <a:pPr marL="319088" marR="0" lvl="0" indent="-319088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функции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19088" marR="0" lvl="0" indent="-319088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Ее сущность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95290">
                <a:tc>
                  <a:txBody>
                    <a:bodyPr/>
                    <a:lstStyle/>
                    <a:p>
                      <a:pPr marL="319088" marR="0" lvl="0" indent="-319088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Посредническая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19088" marR="0" lvl="0" indent="-319088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Соединение производителей товаров и их потребителей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5790">
                <a:tc>
                  <a:txBody>
                    <a:bodyPr/>
                    <a:lstStyle/>
                    <a:p>
                      <a:pPr marL="319088" marR="0" lvl="0" indent="-319088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Ценообразования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Установление равновесной цены на тот или иной вид товара - цены, при которой спрос на товар равен предложению товара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0251">
                <a:tc>
                  <a:txBody>
                    <a:bodyPr/>
                    <a:lstStyle/>
                    <a:p>
                      <a:pPr marL="319088" marR="0" lvl="0" indent="-319088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Информационная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Предоставление информации о размерах того или иного производства и удовлетворении потребительского спроса на конкретные товары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0251">
                <a:tc>
                  <a:txBody>
                    <a:bodyPr/>
                    <a:lstStyle/>
                    <a:p>
                      <a:pPr marL="319088" marR="0" lvl="0" indent="-319088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Регулирующая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«Перетекание» капиталов из менее выгодных отраслей производства с пониженными ценами в более прибыльные отрасли с повышенными ценами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9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Санирующая (оздоровительная</a:t>
                      </a: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«Освобождение» экономики от неэффективной хозяйственной деятельности: банкротство нерентабельных предприятий и процветание общественно полезных производств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/>
          </p:nvPr>
        </p:nvSpPr>
        <p:spPr>
          <a:xfrm>
            <a:off x="609600" y="0"/>
            <a:ext cx="8153400" cy="620713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chemeClr val="tx1"/>
                </a:solidFill>
              </a:rPr>
              <a:t>Конкуренция</a:t>
            </a:r>
          </a:p>
        </p:txBody>
      </p:sp>
      <p:sp>
        <p:nvSpPr>
          <p:cNvPr id="180228" name="Rectangle 4"/>
          <p:cNvSpPr>
            <a:spLocks noChangeArrowheads="1"/>
          </p:cNvSpPr>
          <p:nvPr/>
        </p:nvSpPr>
        <p:spPr bwMode="auto">
          <a:xfrm>
            <a:off x="179388" y="620713"/>
            <a:ext cx="8785225" cy="79216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>
                <a:solidFill>
                  <a:schemeClr val="tx1"/>
                </a:solidFill>
              </a:rPr>
              <a:t>Одним из элементов рыночного саморегулирования является </a:t>
            </a:r>
          </a:p>
          <a:p>
            <a:pPr algn="ctr"/>
            <a:r>
              <a:rPr lang="ru-RU" sz="2000" b="1">
                <a:solidFill>
                  <a:schemeClr val="tx1"/>
                </a:solidFill>
              </a:rPr>
              <a:t>конкуренция</a:t>
            </a:r>
          </a:p>
        </p:txBody>
      </p:sp>
      <p:sp>
        <p:nvSpPr>
          <p:cNvPr id="180229" name="Rectangle 5"/>
          <p:cNvSpPr>
            <a:spLocks noChangeArrowheads="1"/>
          </p:cNvSpPr>
          <p:nvPr/>
        </p:nvSpPr>
        <p:spPr bwMode="auto">
          <a:xfrm>
            <a:off x="179388" y="1628775"/>
            <a:ext cx="8785225" cy="11525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>
                <a:solidFill>
                  <a:schemeClr val="tx1"/>
                </a:solidFill>
              </a:rPr>
              <a:t>Конкуренция (</a:t>
            </a:r>
            <a:r>
              <a:rPr lang="en-US" sz="2000" b="1">
                <a:solidFill>
                  <a:schemeClr val="tx1"/>
                </a:solidFill>
              </a:rPr>
              <a:t>concurrere </a:t>
            </a:r>
            <a:r>
              <a:rPr lang="ru-RU" sz="2000" b="1">
                <a:solidFill>
                  <a:schemeClr val="tx1"/>
                </a:solidFill>
              </a:rPr>
              <a:t>- сталкиваться, состязаться)</a:t>
            </a:r>
          </a:p>
          <a:p>
            <a:pPr algn="ctr">
              <a:buFontTx/>
              <a:buChar char="-"/>
            </a:pPr>
            <a:r>
              <a:rPr lang="ru-RU" sz="2000" b="1">
                <a:solidFill>
                  <a:schemeClr val="tx1"/>
                </a:solidFill>
              </a:rPr>
              <a:t> соперничество между участниками рыночного хозяйства за</a:t>
            </a:r>
          </a:p>
          <a:p>
            <a:pPr algn="ctr"/>
            <a:r>
              <a:rPr lang="ru-RU" sz="2000" b="1">
                <a:solidFill>
                  <a:schemeClr val="tx1"/>
                </a:solidFill>
              </a:rPr>
              <a:t>лучшие условия производства и купли-продажи товаров.</a:t>
            </a:r>
            <a:r>
              <a:rPr lang="ru-RU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80230" name="Rectangle 6"/>
          <p:cNvSpPr>
            <a:spLocks noChangeArrowheads="1"/>
          </p:cNvSpPr>
          <p:nvPr/>
        </p:nvSpPr>
        <p:spPr bwMode="auto">
          <a:xfrm>
            <a:off x="179388" y="3213100"/>
            <a:ext cx="8785225" cy="13684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>
                <a:solidFill>
                  <a:schemeClr val="tx1"/>
                </a:solidFill>
              </a:rPr>
              <a:t>Олигополия ( от греч. </a:t>
            </a:r>
            <a:r>
              <a:rPr lang="en-US" sz="2000" b="1">
                <a:solidFill>
                  <a:schemeClr val="tx1"/>
                </a:solidFill>
              </a:rPr>
              <a:t>oligo </a:t>
            </a:r>
            <a:r>
              <a:rPr lang="ru-RU" sz="2000" b="1">
                <a:solidFill>
                  <a:schemeClr val="tx1"/>
                </a:solidFill>
              </a:rPr>
              <a:t>малочисленный и </a:t>
            </a:r>
            <a:r>
              <a:rPr lang="ru-RU" sz="2000" b="1" i="1">
                <a:solidFill>
                  <a:schemeClr val="tx1"/>
                </a:solidFill>
              </a:rPr>
              <a:t>poleo</a:t>
            </a:r>
            <a:r>
              <a:rPr lang="ru-RU" sz="2000" b="1">
                <a:solidFill>
                  <a:schemeClr val="tx1"/>
                </a:solidFill>
              </a:rPr>
              <a:t> - продаю)</a:t>
            </a:r>
            <a:r>
              <a:rPr lang="ru-RU">
                <a:solidFill>
                  <a:schemeClr val="tx1"/>
                </a:solidFill>
              </a:rPr>
              <a:t> </a:t>
            </a:r>
            <a:r>
              <a:rPr lang="en-US">
                <a:solidFill>
                  <a:schemeClr val="tx1"/>
                </a:solidFill>
              </a:rPr>
              <a:t> - </a:t>
            </a:r>
            <a:r>
              <a:rPr lang="ru-RU" sz="2000" b="1">
                <a:solidFill>
                  <a:schemeClr val="tx1"/>
                </a:solidFill>
              </a:rPr>
              <a:t>это</a:t>
            </a:r>
            <a:endParaRPr lang="en-US" sz="2000" b="1">
              <a:solidFill>
                <a:schemeClr val="tx1"/>
              </a:solidFill>
            </a:endParaRPr>
          </a:p>
          <a:p>
            <a:pPr algn="ctr"/>
            <a:r>
              <a:rPr lang="ru-RU" sz="2000" b="1">
                <a:solidFill>
                  <a:schemeClr val="tx1"/>
                </a:solidFill>
              </a:rPr>
              <a:t>рыночная форма, в которой на рынке доминирует небольшое </a:t>
            </a:r>
          </a:p>
          <a:p>
            <a:pPr algn="ctr"/>
            <a:r>
              <a:rPr lang="ru-RU" sz="2000" b="1">
                <a:solidFill>
                  <a:schemeClr val="tx1"/>
                </a:solidFill>
              </a:rPr>
              <a:t>количество продавцов, вступление новых фирм в отрасль </a:t>
            </a:r>
          </a:p>
          <a:p>
            <a:pPr algn="ctr"/>
            <a:r>
              <a:rPr lang="ru-RU" sz="2000" b="1">
                <a:solidFill>
                  <a:schemeClr val="tx1"/>
                </a:solidFill>
              </a:rPr>
              <a:t>затруднено.  </a:t>
            </a:r>
          </a:p>
        </p:txBody>
      </p:sp>
      <p:sp>
        <p:nvSpPr>
          <p:cNvPr id="180232" name="Line 8"/>
          <p:cNvSpPr>
            <a:spLocks noChangeShapeType="1"/>
          </p:cNvSpPr>
          <p:nvPr/>
        </p:nvSpPr>
        <p:spPr bwMode="auto">
          <a:xfrm>
            <a:off x="4572000" y="2781300"/>
            <a:ext cx="0" cy="43180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180233" name="Rectangle 9"/>
          <p:cNvSpPr>
            <a:spLocks noChangeArrowheads="1"/>
          </p:cNvSpPr>
          <p:nvPr/>
        </p:nvSpPr>
        <p:spPr bwMode="auto">
          <a:xfrm>
            <a:off x="179388" y="5013325"/>
            <a:ext cx="8713787" cy="10810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>
                <a:solidFill>
                  <a:schemeClr val="tx1"/>
                </a:solidFill>
              </a:rPr>
              <a:t>Монополия (от греч. </a:t>
            </a:r>
            <a:r>
              <a:rPr lang="ru-RU" sz="2000" b="1" i="1">
                <a:solidFill>
                  <a:schemeClr val="tx1"/>
                </a:solidFill>
              </a:rPr>
              <a:t>mono</a:t>
            </a:r>
            <a:r>
              <a:rPr lang="ru-RU" sz="2000" b="1">
                <a:solidFill>
                  <a:schemeClr val="tx1"/>
                </a:solidFill>
              </a:rPr>
              <a:t> - один и </a:t>
            </a:r>
            <a:r>
              <a:rPr lang="ru-RU" sz="2000" b="1" i="1">
                <a:solidFill>
                  <a:schemeClr val="tx1"/>
                </a:solidFill>
              </a:rPr>
              <a:t>poleo</a:t>
            </a:r>
            <a:r>
              <a:rPr lang="ru-RU" sz="2000" b="1">
                <a:solidFill>
                  <a:schemeClr val="tx1"/>
                </a:solidFill>
              </a:rPr>
              <a:t> - продаю)  - фирма </a:t>
            </a:r>
          </a:p>
          <a:p>
            <a:pPr algn="ctr"/>
            <a:r>
              <a:rPr lang="ru-RU" sz="2000" b="1">
                <a:solidFill>
                  <a:schemeClr val="tx1"/>
                </a:solidFill>
              </a:rPr>
              <a:t>(ситуация на рынке, на котором действует такая фирма), </a:t>
            </a:r>
          </a:p>
          <a:p>
            <a:pPr algn="ctr"/>
            <a:r>
              <a:rPr lang="ru-RU" sz="2000" b="1">
                <a:solidFill>
                  <a:schemeClr val="tx1"/>
                </a:solidFill>
              </a:rPr>
              <a:t>действующая в условиях отсутствия значимых конкурентов.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180234" name="Line 10"/>
          <p:cNvSpPr>
            <a:spLocks noChangeShapeType="1"/>
          </p:cNvSpPr>
          <p:nvPr/>
        </p:nvSpPr>
        <p:spPr bwMode="auto">
          <a:xfrm>
            <a:off x="4572000" y="4581525"/>
            <a:ext cx="0" cy="430213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228" grpId="0" animBg="1"/>
      <p:bldP spid="180229" grpId="0" animBg="1"/>
      <p:bldP spid="180230" grpId="0" animBg="1"/>
      <p:bldP spid="180232" grpId="0" animBg="1"/>
      <p:bldP spid="180233" grpId="0" animBg="1"/>
      <p:bldP spid="180234" grpId="0" animBg="1"/>
    </p:bldLst>
  </p:timing>
</p:sld>
</file>

<file path=ppt/theme/theme1.xml><?xml version="1.0" encoding="utf-8"?>
<a:theme xmlns:a="http://schemas.openxmlformats.org/drawingml/2006/main" name="Student presentation">
  <a:themeElements>
    <a:clrScheme name="Student presentation 1">
      <a:dk1>
        <a:srgbClr val="000000"/>
      </a:dk1>
      <a:lt1>
        <a:srgbClr val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FFFFFF"/>
      </a:accent3>
      <a:accent4>
        <a:srgbClr val="000000"/>
      </a:accent4>
      <a:accent5>
        <a:srgbClr val="AEC7D0"/>
      </a:accent5>
      <a:accent6>
        <a:srgbClr val="E6A608"/>
      </a:accent6>
      <a:hlink>
        <a:srgbClr val="8DC765"/>
      </a:hlink>
      <a:folHlink>
        <a:srgbClr val="AA8A14"/>
      </a:folHlink>
    </a:clrScheme>
    <a:fontScheme name="Student presentatio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udent presentation 1">
        <a:dk1>
          <a:srgbClr val="000000"/>
        </a:dk1>
        <a:lt1>
          <a:srgbClr val="FFFFFF"/>
        </a:lt1>
        <a:dk2>
          <a:srgbClr val="4F271C"/>
        </a:dk2>
        <a:lt2>
          <a:srgbClr val="E7DEC9"/>
        </a:lt2>
        <a:accent1>
          <a:srgbClr val="3891A7"/>
        </a:accent1>
        <a:accent2>
          <a:srgbClr val="FEB80A"/>
        </a:accent2>
        <a:accent3>
          <a:srgbClr val="FFFFFF"/>
        </a:accent3>
        <a:accent4>
          <a:srgbClr val="000000"/>
        </a:accent4>
        <a:accent5>
          <a:srgbClr val="AEC7D0"/>
        </a:accent5>
        <a:accent6>
          <a:srgbClr val="E6A608"/>
        </a:accent6>
        <a:hlink>
          <a:srgbClr val="8DC765"/>
        </a:hlink>
        <a:folHlink>
          <a:srgbClr val="AA8A1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udent presentation">
  <a:themeElements>
    <a:clrScheme name="1_Student presentation 1">
      <a:dk1>
        <a:srgbClr val="000000"/>
      </a:dk1>
      <a:lt1>
        <a:srgbClr val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FFFFFF"/>
      </a:accent3>
      <a:accent4>
        <a:srgbClr val="000000"/>
      </a:accent4>
      <a:accent5>
        <a:srgbClr val="AEC7D0"/>
      </a:accent5>
      <a:accent6>
        <a:srgbClr val="E6A608"/>
      </a:accent6>
      <a:hlink>
        <a:srgbClr val="8DC765"/>
      </a:hlink>
      <a:folHlink>
        <a:srgbClr val="AA8A14"/>
      </a:folHlink>
    </a:clrScheme>
    <a:fontScheme name="1_Student presentatio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tudent presentation 1">
        <a:dk1>
          <a:srgbClr val="000000"/>
        </a:dk1>
        <a:lt1>
          <a:srgbClr val="FFFFFF"/>
        </a:lt1>
        <a:dk2>
          <a:srgbClr val="4F271C"/>
        </a:dk2>
        <a:lt2>
          <a:srgbClr val="E7DEC9"/>
        </a:lt2>
        <a:accent1>
          <a:srgbClr val="3891A7"/>
        </a:accent1>
        <a:accent2>
          <a:srgbClr val="FEB80A"/>
        </a:accent2>
        <a:accent3>
          <a:srgbClr val="FFFFFF"/>
        </a:accent3>
        <a:accent4>
          <a:srgbClr val="000000"/>
        </a:accent4>
        <a:accent5>
          <a:srgbClr val="AEC7D0"/>
        </a:accent5>
        <a:accent6>
          <a:srgbClr val="E6A608"/>
        </a:accent6>
        <a:hlink>
          <a:srgbClr val="8DC765"/>
        </a:hlink>
        <a:folHlink>
          <a:srgbClr val="AA8A1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Student presentation">
  <a:themeElements>
    <a:clrScheme name="2_Student presentation 1">
      <a:dk1>
        <a:srgbClr val="000000"/>
      </a:dk1>
      <a:lt1>
        <a:srgbClr val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FFFFFF"/>
      </a:accent3>
      <a:accent4>
        <a:srgbClr val="000000"/>
      </a:accent4>
      <a:accent5>
        <a:srgbClr val="AEC7D0"/>
      </a:accent5>
      <a:accent6>
        <a:srgbClr val="E6A608"/>
      </a:accent6>
      <a:hlink>
        <a:srgbClr val="8DC765"/>
      </a:hlink>
      <a:folHlink>
        <a:srgbClr val="AA8A14"/>
      </a:folHlink>
    </a:clrScheme>
    <a:fontScheme name="2_Student presentatio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Student presentation 1">
        <a:dk1>
          <a:srgbClr val="000000"/>
        </a:dk1>
        <a:lt1>
          <a:srgbClr val="FFFFFF"/>
        </a:lt1>
        <a:dk2>
          <a:srgbClr val="4F271C"/>
        </a:dk2>
        <a:lt2>
          <a:srgbClr val="E7DEC9"/>
        </a:lt2>
        <a:accent1>
          <a:srgbClr val="3891A7"/>
        </a:accent1>
        <a:accent2>
          <a:srgbClr val="FEB80A"/>
        </a:accent2>
        <a:accent3>
          <a:srgbClr val="FFFFFF"/>
        </a:accent3>
        <a:accent4>
          <a:srgbClr val="000000"/>
        </a:accent4>
        <a:accent5>
          <a:srgbClr val="AEC7D0"/>
        </a:accent5>
        <a:accent6>
          <a:srgbClr val="E6A608"/>
        </a:accent6>
        <a:hlink>
          <a:srgbClr val="8DC765"/>
        </a:hlink>
        <a:folHlink>
          <a:srgbClr val="AA8A1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Student presentation">
  <a:themeElements>
    <a:clrScheme name="3_Student presentation 1">
      <a:dk1>
        <a:srgbClr val="000000"/>
      </a:dk1>
      <a:lt1>
        <a:srgbClr val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FFFFFF"/>
      </a:accent3>
      <a:accent4>
        <a:srgbClr val="000000"/>
      </a:accent4>
      <a:accent5>
        <a:srgbClr val="AEC7D0"/>
      </a:accent5>
      <a:accent6>
        <a:srgbClr val="E6A608"/>
      </a:accent6>
      <a:hlink>
        <a:srgbClr val="8DC765"/>
      </a:hlink>
      <a:folHlink>
        <a:srgbClr val="AA8A14"/>
      </a:folHlink>
    </a:clrScheme>
    <a:fontScheme name="3_Student presentatio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Student presentation 1">
        <a:dk1>
          <a:srgbClr val="000000"/>
        </a:dk1>
        <a:lt1>
          <a:srgbClr val="FFFFFF"/>
        </a:lt1>
        <a:dk2>
          <a:srgbClr val="4F271C"/>
        </a:dk2>
        <a:lt2>
          <a:srgbClr val="E7DEC9"/>
        </a:lt2>
        <a:accent1>
          <a:srgbClr val="3891A7"/>
        </a:accent1>
        <a:accent2>
          <a:srgbClr val="FEB80A"/>
        </a:accent2>
        <a:accent3>
          <a:srgbClr val="FFFFFF"/>
        </a:accent3>
        <a:accent4>
          <a:srgbClr val="000000"/>
        </a:accent4>
        <a:accent5>
          <a:srgbClr val="AEC7D0"/>
        </a:accent5>
        <a:accent6>
          <a:srgbClr val="E6A608"/>
        </a:accent6>
        <a:hlink>
          <a:srgbClr val="8DC765"/>
        </a:hlink>
        <a:folHlink>
          <a:srgbClr val="AA8A1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Student presentation">
  <a:themeElements>
    <a:clrScheme name="4_Student presentation 1">
      <a:dk1>
        <a:srgbClr val="000000"/>
      </a:dk1>
      <a:lt1>
        <a:srgbClr val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FFFFFF"/>
      </a:accent3>
      <a:accent4>
        <a:srgbClr val="000000"/>
      </a:accent4>
      <a:accent5>
        <a:srgbClr val="AEC7D0"/>
      </a:accent5>
      <a:accent6>
        <a:srgbClr val="E6A608"/>
      </a:accent6>
      <a:hlink>
        <a:srgbClr val="8DC765"/>
      </a:hlink>
      <a:folHlink>
        <a:srgbClr val="AA8A14"/>
      </a:folHlink>
    </a:clrScheme>
    <a:fontScheme name="4_Student presentatio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Student presentation 1">
        <a:dk1>
          <a:srgbClr val="000000"/>
        </a:dk1>
        <a:lt1>
          <a:srgbClr val="FFFFFF"/>
        </a:lt1>
        <a:dk2>
          <a:srgbClr val="4F271C"/>
        </a:dk2>
        <a:lt2>
          <a:srgbClr val="E7DEC9"/>
        </a:lt2>
        <a:accent1>
          <a:srgbClr val="3891A7"/>
        </a:accent1>
        <a:accent2>
          <a:srgbClr val="FEB80A"/>
        </a:accent2>
        <a:accent3>
          <a:srgbClr val="FFFFFF"/>
        </a:accent3>
        <a:accent4>
          <a:srgbClr val="000000"/>
        </a:accent4>
        <a:accent5>
          <a:srgbClr val="AEC7D0"/>
        </a:accent5>
        <a:accent6>
          <a:srgbClr val="E6A608"/>
        </a:accent6>
        <a:hlink>
          <a:srgbClr val="8DC765"/>
        </a:hlink>
        <a:folHlink>
          <a:srgbClr val="AA8A1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Student presentation">
  <a:themeElements>
    <a:clrScheme name="5_Student presentation 1">
      <a:dk1>
        <a:srgbClr val="000000"/>
      </a:dk1>
      <a:lt1>
        <a:srgbClr val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FFFFFF"/>
      </a:accent3>
      <a:accent4>
        <a:srgbClr val="000000"/>
      </a:accent4>
      <a:accent5>
        <a:srgbClr val="AEC7D0"/>
      </a:accent5>
      <a:accent6>
        <a:srgbClr val="E6A608"/>
      </a:accent6>
      <a:hlink>
        <a:srgbClr val="8DC765"/>
      </a:hlink>
      <a:folHlink>
        <a:srgbClr val="AA8A14"/>
      </a:folHlink>
    </a:clrScheme>
    <a:fontScheme name="5_Student presentatio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Student presentation 1">
        <a:dk1>
          <a:srgbClr val="000000"/>
        </a:dk1>
        <a:lt1>
          <a:srgbClr val="FFFFFF"/>
        </a:lt1>
        <a:dk2>
          <a:srgbClr val="4F271C"/>
        </a:dk2>
        <a:lt2>
          <a:srgbClr val="E7DEC9"/>
        </a:lt2>
        <a:accent1>
          <a:srgbClr val="3891A7"/>
        </a:accent1>
        <a:accent2>
          <a:srgbClr val="FEB80A"/>
        </a:accent2>
        <a:accent3>
          <a:srgbClr val="FFFFFF"/>
        </a:accent3>
        <a:accent4>
          <a:srgbClr val="000000"/>
        </a:accent4>
        <a:accent5>
          <a:srgbClr val="AEC7D0"/>
        </a:accent5>
        <a:accent6>
          <a:srgbClr val="E6A608"/>
        </a:accent6>
        <a:hlink>
          <a:srgbClr val="8DC765"/>
        </a:hlink>
        <a:folHlink>
          <a:srgbClr val="AA8A1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Student presentation">
  <a:themeElements>
    <a:clrScheme name="6_Student presentation 1">
      <a:dk1>
        <a:srgbClr val="000000"/>
      </a:dk1>
      <a:lt1>
        <a:srgbClr val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FFFFFF"/>
      </a:accent3>
      <a:accent4>
        <a:srgbClr val="000000"/>
      </a:accent4>
      <a:accent5>
        <a:srgbClr val="AEC7D0"/>
      </a:accent5>
      <a:accent6>
        <a:srgbClr val="E6A608"/>
      </a:accent6>
      <a:hlink>
        <a:srgbClr val="8DC765"/>
      </a:hlink>
      <a:folHlink>
        <a:srgbClr val="AA8A14"/>
      </a:folHlink>
    </a:clrScheme>
    <a:fontScheme name="6_Student presentatio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Student presentation 1">
        <a:dk1>
          <a:srgbClr val="000000"/>
        </a:dk1>
        <a:lt1>
          <a:srgbClr val="FFFFFF"/>
        </a:lt1>
        <a:dk2>
          <a:srgbClr val="4F271C"/>
        </a:dk2>
        <a:lt2>
          <a:srgbClr val="E7DEC9"/>
        </a:lt2>
        <a:accent1>
          <a:srgbClr val="3891A7"/>
        </a:accent1>
        <a:accent2>
          <a:srgbClr val="FEB80A"/>
        </a:accent2>
        <a:accent3>
          <a:srgbClr val="FFFFFF"/>
        </a:accent3>
        <a:accent4>
          <a:srgbClr val="000000"/>
        </a:accent4>
        <a:accent5>
          <a:srgbClr val="AEC7D0"/>
        </a:accent5>
        <a:accent6>
          <a:srgbClr val="E6A608"/>
        </a:accent6>
        <a:hlink>
          <a:srgbClr val="8DC765"/>
        </a:hlink>
        <a:folHlink>
          <a:srgbClr val="AA8A1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Student presentation">
  <a:themeElements>
    <a:clrScheme name="7_Student presentation 1">
      <a:dk1>
        <a:srgbClr val="000000"/>
      </a:dk1>
      <a:lt1>
        <a:srgbClr val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FFFFFF"/>
      </a:accent3>
      <a:accent4>
        <a:srgbClr val="000000"/>
      </a:accent4>
      <a:accent5>
        <a:srgbClr val="AEC7D0"/>
      </a:accent5>
      <a:accent6>
        <a:srgbClr val="E6A608"/>
      </a:accent6>
      <a:hlink>
        <a:srgbClr val="8DC765"/>
      </a:hlink>
      <a:folHlink>
        <a:srgbClr val="AA8A14"/>
      </a:folHlink>
    </a:clrScheme>
    <a:fontScheme name="7_Student presentatio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Student presentation 1">
        <a:dk1>
          <a:srgbClr val="000000"/>
        </a:dk1>
        <a:lt1>
          <a:srgbClr val="FFFFFF"/>
        </a:lt1>
        <a:dk2>
          <a:srgbClr val="4F271C"/>
        </a:dk2>
        <a:lt2>
          <a:srgbClr val="E7DEC9"/>
        </a:lt2>
        <a:accent1>
          <a:srgbClr val="3891A7"/>
        </a:accent1>
        <a:accent2>
          <a:srgbClr val="FEB80A"/>
        </a:accent2>
        <a:accent3>
          <a:srgbClr val="FFFFFF"/>
        </a:accent3>
        <a:accent4>
          <a:srgbClr val="000000"/>
        </a:accent4>
        <a:accent5>
          <a:srgbClr val="AEC7D0"/>
        </a:accent5>
        <a:accent6>
          <a:srgbClr val="E6A608"/>
        </a:accent6>
        <a:hlink>
          <a:srgbClr val="8DC765"/>
        </a:hlink>
        <a:folHlink>
          <a:srgbClr val="AA8A1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8_Student presentation">
  <a:themeElements>
    <a:clrScheme name="8_Student presentation 1">
      <a:dk1>
        <a:srgbClr val="000000"/>
      </a:dk1>
      <a:lt1>
        <a:srgbClr val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FFFFFF"/>
      </a:accent3>
      <a:accent4>
        <a:srgbClr val="000000"/>
      </a:accent4>
      <a:accent5>
        <a:srgbClr val="AEC7D0"/>
      </a:accent5>
      <a:accent6>
        <a:srgbClr val="E6A608"/>
      </a:accent6>
      <a:hlink>
        <a:srgbClr val="8DC765"/>
      </a:hlink>
      <a:folHlink>
        <a:srgbClr val="AA8A14"/>
      </a:folHlink>
    </a:clrScheme>
    <a:fontScheme name="8_Student presentatio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Student presentation 1">
        <a:dk1>
          <a:srgbClr val="000000"/>
        </a:dk1>
        <a:lt1>
          <a:srgbClr val="FFFFFF"/>
        </a:lt1>
        <a:dk2>
          <a:srgbClr val="4F271C"/>
        </a:dk2>
        <a:lt2>
          <a:srgbClr val="E7DEC9"/>
        </a:lt2>
        <a:accent1>
          <a:srgbClr val="3891A7"/>
        </a:accent1>
        <a:accent2>
          <a:srgbClr val="FEB80A"/>
        </a:accent2>
        <a:accent3>
          <a:srgbClr val="FFFFFF"/>
        </a:accent3>
        <a:accent4>
          <a:srgbClr val="000000"/>
        </a:accent4>
        <a:accent5>
          <a:srgbClr val="AEC7D0"/>
        </a:accent5>
        <a:accent6>
          <a:srgbClr val="E6A608"/>
        </a:accent6>
        <a:hlink>
          <a:srgbClr val="8DC765"/>
        </a:hlink>
        <a:folHlink>
          <a:srgbClr val="AA8A1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9_Student presentation">
  <a:themeElements>
    <a:clrScheme name="9_Student presentation 1">
      <a:dk1>
        <a:srgbClr val="000000"/>
      </a:dk1>
      <a:lt1>
        <a:srgbClr val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FFFFFF"/>
      </a:accent3>
      <a:accent4>
        <a:srgbClr val="000000"/>
      </a:accent4>
      <a:accent5>
        <a:srgbClr val="AEC7D0"/>
      </a:accent5>
      <a:accent6>
        <a:srgbClr val="E6A608"/>
      </a:accent6>
      <a:hlink>
        <a:srgbClr val="8DC765"/>
      </a:hlink>
      <a:folHlink>
        <a:srgbClr val="AA8A14"/>
      </a:folHlink>
    </a:clrScheme>
    <a:fontScheme name="9_Student presentatio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Student presentation 1">
        <a:dk1>
          <a:srgbClr val="000000"/>
        </a:dk1>
        <a:lt1>
          <a:srgbClr val="FFFFFF"/>
        </a:lt1>
        <a:dk2>
          <a:srgbClr val="4F271C"/>
        </a:dk2>
        <a:lt2>
          <a:srgbClr val="E7DEC9"/>
        </a:lt2>
        <a:accent1>
          <a:srgbClr val="3891A7"/>
        </a:accent1>
        <a:accent2>
          <a:srgbClr val="FEB80A"/>
        </a:accent2>
        <a:accent3>
          <a:srgbClr val="FFFFFF"/>
        </a:accent3>
        <a:accent4>
          <a:srgbClr val="000000"/>
        </a:accent4>
        <a:accent5>
          <a:srgbClr val="AEC7D0"/>
        </a:accent5>
        <a:accent6>
          <a:srgbClr val="E6A608"/>
        </a:accent6>
        <a:hlink>
          <a:srgbClr val="8DC765"/>
        </a:hlink>
        <a:folHlink>
          <a:srgbClr val="AA8A1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0_Student presentation">
  <a:themeElements>
    <a:clrScheme name="10_Student presentation 1">
      <a:dk1>
        <a:srgbClr val="000000"/>
      </a:dk1>
      <a:lt1>
        <a:srgbClr val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FFFFFF"/>
      </a:accent3>
      <a:accent4>
        <a:srgbClr val="000000"/>
      </a:accent4>
      <a:accent5>
        <a:srgbClr val="AEC7D0"/>
      </a:accent5>
      <a:accent6>
        <a:srgbClr val="E6A608"/>
      </a:accent6>
      <a:hlink>
        <a:srgbClr val="8DC765"/>
      </a:hlink>
      <a:folHlink>
        <a:srgbClr val="AA8A14"/>
      </a:folHlink>
    </a:clrScheme>
    <a:fontScheme name="10_Student presentatio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Student presentation 1">
        <a:dk1>
          <a:srgbClr val="000000"/>
        </a:dk1>
        <a:lt1>
          <a:srgbClr val="FFFFFF"/>
        </a:lt1>
        <a:dk2>
          <a:srgbClr val="4F271C"/>
        </a:dk2>
        <a:lt2>
          <a:srgbClr val="E7DEC9"/>
        </a:lt2>
        <a:accent1>
          <a:srgbClr val="3891A7"/>
        </a:accent1>
        <a:accent2>
          <a:srgbClr val="FEB80A"/>
        </a:accent2>
        <a:accent3>
          <a:srgbClr val="FFFFFF"/>
        </a:accent3>
        <a:accent4>
          <a:srgbClr val="000000"/>
        </a:accent4>
        <a:accent5>
          <a:srgbClr val="AEC7D0"/>
        </a:accent5>
        <a:accent6>
          <a:srgbClr val="E6A608"/>
        </a:accent6>
        <a:hlink>
          <a:srgbClr val="8DC765"/>
        </a:hlink>
        <a:folHlink>
          <a:srgbClr val="AA8A1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10352479</Template>
  <TotalTime>1965</TotalTime>
  <Words>340</Words>
  <Application>Microsoft Office PowerPoint</Application>
  <PresentationFormat>Экран (4:3)</PresentationFormat>
  <Paragraphs>80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11</vt:i4>
      </vt:variant>
      <vt:variant>
        <vt:lpstr>Заголовки слайдов</vt:lpstr>
      </vt:variant>
      <vt:variant>
        <vt:i4>8</vt:i4>
      </vt:variant>
    </vt:vector>
  </HeadingPairs>
  <TitlesOfParts>
    <vt:vector size="24" baseType="lpstr">
      <vt:lpstr>Arial</vt:lpstr>
      <vt:lpstr>Calibri</vt:lpstr>
      <vt:lpstr>Wingdings</vt:lpstr>
      <vt:lpstr>Wingdings 2</vt:lpstr>
      <vt:lpstr>Times New Roman</vt:lpstr>
      <vt:lpstr>Student presentation</vt:lpstr>
      <vt:lpstr>1_Student presentation</vt:lpstr>
      <vt:lpstr>2_Student presentation</vt:lpstr>
      <vt:lpstr>3_Student presentation</vt:lpstr>
      <vt:lpstr>4_Student presentation</vt:lpstr>
      <vt:lpstr>5_Student presentation</vt:lpstr>
      <vt:lpstr>6_Student presentation</vt:lpstr>
      <vt:lpstr>7_Student presentation</vt:lpstr>
      <vt:lpstr>8_Student presentation</vt:lpstr>
      <vt:lpstr>9_Student presentation</vt:lpstr>
      <vt:lpstr>10_Student presentation</vt:lpstr>
      <vt:lpstr>Домашнее задание</vt:lpstr>
      <vt:lpstr>Рынок и конкуренция</vt:lpstr>
      <vt:lpstr>План </vt:lpstr>
      <vt:lpstr>1. Понятие слова «Рынок»</vt:lpstr>
      <vt:lpstr>1. Рынок, его формы, виды, эволюция. </vt:lpstr>
      <vt:lpstr>Презентация PowerPoint</vt:lpstr>
      <vt:lpstr>Функции рынка</vt:lpstr>
      <vt:lpstr>Конкуренция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Наука о человеческой вселенной</dc:title>
  <dc:creator>User</dc:creator>
  <cp:lastModifiedBy>Леонид</cp:lastModifiedBy>
  <cp:revision>183</cp:revision>
  <dcterms:created xsi:type="dcterms:W3CDTF">2009-09-02T08:25:37Z</dcterms:created>
  <dcterms:modified xsi:type="dcterms:W3CDTF">2015-01-13T11:10:18Z</dcterms:modified>
</cp:coreProperties>
</file>