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6" r:id="rId3"/>
    <p:sldId id="257" r:id="rId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0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A1760-0C2B-42D8-92F8-187951746485}" type="datetimeFigureOut">
              <a:rPr lang="ru-RU" smtClean="0"/>
              <a:t>20.03.2010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10345-E354-4C6E-9341-013DCDE6865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A1760-0C2B-42D8-92F8-187951746485}" type="datetimeFigureOut">
              <a:rPr lang="ru-RU" smtClean="0"/>
              <a:t>20.03.2010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10345-E354-4C6E-9341-013DCDE6865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A1760-0C2B-42D8-92F8-187951746485}" type="datetimeFigureOut">
              <a:rPr lang="ru-RU" smtClean="0"/>
              <a:t>20.03.2010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10345-E354-4C6E-9341-013DCDE6865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A1760-0C2B-42D8-92F8-187951746485}" type="datetimeFigureOut">
              <a:rPr lang="ru-RU" smtClean="0"/>
              <a:t>20.03.2010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10345-E354-4C6E-9341-013DCDE6865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A1760-0C2B-42D8-92F8-187951746485}" type="datetimeFigureOut">
              <a:rPr lang="ru-RU" smtClean="0"/>
              <a:t>20.03.2010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10345-E354-4C6E-9341-013DCDE6865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A1760-0C2B-42D8-92F8-187951746485}" type="datetimeFigureOut">
              <a:rPr lang="ru-RU" smtClean="0"/>
              <a:t>20.03.2010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10345-E354-4C6E-9341-013DCDE6865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A1760-0C2B-42D8-92F8-187951746485}" type="datetimeFigureOut">
              <a:rPr lang="ru-RU" smtClean="0"/>
              <a:t>20.03.2010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10345-E354-4C6E-9341-013DCDE6865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A1760-0C2B-42D8-92F8-187951746485}" type="datetimeFigureOut">
              <a:rPr lang="ru-RU" smtClean="0"/>
              <a:t>20.03.2010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10345-E354-4C6E-9341-013DCDE6865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A1760-0C2B-42D8-92F8-187951746485}" type="datetimeFigureOut">
              <a:rPr lang="ru-RU" smtClean="0"/>
              <a:t>20.03.2010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10345-E354-4C6E-9341-013DCDE6865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A1760-0C2B-42D8-92F8-187951746485}" type="datetimeFigureOut">
              <a:rPr lang="ru-RU" smtClean="0"/>
              <a:t>20.03.2010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10345-E354-4C6E-9341-013DCDE6865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A1760-0C2B-42D8-92F8-187951746485}" type="datetimeFigureOut">
              <a:rPr lang="ru-RU" smtClean="0"/>
              <a:t>20.03.2010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10345-E354-4C6E-9341-013DCDE6865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BA1760-0C2B-42D8-92F8-187951746485}" type="datetimeFigureOut">
              <a:rPr lang="ru-RU" smtClean="0"/>
              <a:t>20.03.2010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A10345-E354-4C6E-9341-013DCDE6865E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0</Words>
  <Application>Microsoft Office PowerPoint</Application>
  <PresentationFormat>Экран (4:3)</PresentationFormat>
  <Paragraphs>0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Тема Office</vt:lpstr>
      <vt:lpstr>Слайд 1</vt:lpstr>
      <vt:lpstr>Слайд 2</vt:lpstr>
      <vt:lpstr>Слайд 3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ДИНА Владимировна</dc:creator>
  <cp:lastModifiedBy>ДИНА Владимировна</cp:lastModifiedBy>
  <cp:revision>3</cp:revision>
  <dcterms:created xsi:type="dcterms:W3CDTF">2010-03-20T05:02:26Z</dcterms:created>
  <dcterms:modified xsi:type="dcterms:W3CDTF">2010-03-20T05:11:58Z</dcterms:modified>
</cp:coreProperties>
</file>