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-254000" ty="673100" sx="100000" sy="100000" flip="none" algn="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165100" ty="66675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Экран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ДИНА Владимировна</dc:creator>
  <cp:lastModifiedBy>ДИНА Владимировна</cp:lastModifiedBy>
  <cp:revision>1</cp:revision>
  <dcterms:created xsi:type="dcterms:W3CDTF">2010-03-20T05:02:26Z</dcterms:created>
  <dcterms:modified xsi:type="dcterms:W3CDTF">2010-03-20T05:07:15Z</dcterms:modified>
</cp:coreProperties>
</file>