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rizon.png"/>
          <p:cNvPicPr>
            <a:picLocks noChangeAspect="1"/>
          </p:cNvPicPr>
          <p:nvPr/>
        </p:nvPicPr>
        <p:blipFill>
          <a:blip r:embed="rId2"/>
          <a:srcRect t="33333"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/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4C5A8-B2A7-434E-96A6-078B08211E9C}" type="datetime1">
              <a:rPr lang="en-US"/>
              <a:pPr>
                <a:defRPr/>
              </a:pPr>
              <a:t>12/17/2014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8648-BA50-479E-84F5-BB31AF0186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074E8-9860-4E43-90DF-BEBD8CFB97A8}" type="datetime1">
              <a:rPr lang="en-US"/>
              <a:pPr>
                <a:defRPr/>
              </a:pPr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A4014-FCBF-41B2-8C80-09CF6DC40E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/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2AC33-0809-4B28-B5F3-4C627858C025}" type="datetime1">
              <a:rPr lang="en-US"/>
              <a:pPr>
                <a:defRPr/>
              </a:pPr>
              <a:t>12/17/2014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BDD0F-1D77-41CE-BD64-46261592B7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1FA3B-BFDF-445B-A232-D6E5A45735AC}" type="datetime1">
              <a:rPr lang="en-US"/>
              <a:pPr>
                <a:defRPr/>
              </a:pPr>
              <a:t>12/17/2014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48BE1-36E9-41D9-AE23-513312A817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BF07B-99A5-46A9-A4CE-D25A8C751E82}" type="datetime1">
              <a:rPr lang="en-US"/>
              <a:pPr>
                <a:defRPr/>
              </a:pPr>
              <a:t>12/17/2014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74AEF-FA34-44FD-AF5F-E7F5B4D547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3B509-2819-44BC-B47B-B53F15CF3ACB}" type="datetime1">
              <a:rPr lang="en-US"/>
              <a:pPr>
                <a:defRPr/>
              </a:pPr>
              <a:t>12/17/2014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905AF-3BE0-4E33-A468-73B9FF0AD5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AB1B6-13B6-4CA4-A77C-663F1A3AAB05}" type="datetime1">
              <a:rPr lang="en-US"/>
              <a:pPr>
                <a:defRPr/>
              </a:pPr>
              <a:t>12/17/2014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CA341-D539-4843-895C-90C6D79EB6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F10D5-2D22-423C-99BC-B6EC22A98A03}" type="datetime1">
              <a:rPr lang="en-US"/>
              <a:pPr>
                <a:defRPr/>
              </a:pPr>
              <a:t>12/17/2014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3C516-D434-4A3B-9ADB-5A4E477793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orizon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Чтобы добавить рисунок, перетащите его на заполнитель или щелкните значок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1E840-8B26-4B47-B605-5C1F06344D4F}" type="datetime1">
              <a:rPr lang="en-US"/>
              <a:pPr>
                <a:defRPr/>
              </a:pPr>
              <a:t>12/17/2014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089F9-3D9D-4C5D-8C84-FB410B6C7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47351-C6EF-4C76-9A86-8991C934F8BB}" type="datetime1">
              <a:rPr lang="en-US"/>
              <a:pPr>
                <a:defRPr/>
              </a:pPr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86C43-94C5-4957-ACC1-3B91D3EB60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07464-853B-4A12-B175-EC3BED115612}" type="datetime1">
              <a:rPr lang="en-US"/>
              <a:pPr>
                <a:defRPr/>
              </a:pPr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B88C6-73BB-4AEF-9A6F-81F69DA65C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horizon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trike="noStrike" spc="60" baseline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C9B013-2069-487E-BC90-F4BC06B8C668}" type="datetime1">
              <a:rPr lang="en-US"/>
              <a:pPr>
                <a:defRPr/>
              </a:pPr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cap="all" spc="60" baseline="0" dirty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aseline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F3B7F2-13C3-431F-B075-A42570821A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740" r:id="rId1"/>
    <p:sldLayoutId id="2147484739" r:id="rId2"/>
    <p:sldLayoutId id="2147484741" r:id="rId3"/>
    <p:sldLayoutId id="2147484738" r:id="rId4"/>
    <p:sldLayoutId id="2147484737" r:id="rId5"/>
    <p:sldLayoutId id="2147484736" r:id="rId6"/>
    <p:sldLayoutId id="2147484735" r:id="rId7"/>
    <p:sldLayoutId id="2147484734" r:id="rId8"/>
    <p:sldLayoutId id="2147484742" r:id="rId9"/>
    <p:sldLayoutId id="2147484733" r:id="rId10"/>
    <p:sldLayoutId id="2147484732" r:id="rId11"/>
  </p:sldLayoutIdLst>
  <p:transition spd="med">
    <p:fade/>
  </p:transition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000" kern="1200" cap="all" spc="5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rtl="0" fontAlgn="base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fontAlgn="auto"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3" name="Название 2"/>
          <p:cNvSpPr>
            <a:spLocks noGrp="1"/>
          </p:cNvSpPr>
          <p:nvPr>
            <p:ph type="ctrTitle"/>
          </p:nvPr>
        </p:nvSpPr>
        <p:spPr>
          <a:xfrm>
            <a:off x="685800" y="2008188"/>
            <a:ext cx="7772400" cy="1470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err="1" smtClean="0"/>
              <a:t>Психологічна</a:t>
            </a:r>
            <a:r>
              <a:rPr lang="ru-RU" dirty="0" smtClean="0"/>
              <a:t> </a:t>
            </a:r>
            <a:r>
              <a:rPr lang="ru-RU" dirty="0" err="1" smtClean="0"/>
              <a:t>залежність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 як </a:t>
            </a:r>
            <a:r>
              <a:rPr lang="ru-RU" dirty="0" err="1" smtClean="0"/>
              <a:t>небезпечний</a:t>
            </a:r>
            <a:r>
              <a:rPr lang="ru-RU" dirty="0" smtClean="0"/>
              <a:t> фактор для </a:t>
            </a:r>
            <a:r>
              <a:rPr lang="ru-RU" dirty="0" err="1" smtClean="0"/>
              <a:t>її</a:t>
            </a:r>
            <a:r>
              <a:rPr lang="ru-RU" dirty="0"/>
              <a:t> </a:t>
            </a:r>
            <a:r>
              <a:rPr lang="ru-RU" dirty="0" err="1" smtClean="0"/>
              <a:t>життєдіяльності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09600" y="-149225"/>
            <a:ext cx="79248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А </a:t>
            </a:r>
            <a:r>
              <a:rPr lang="ru-RU" dirty="0" err="1" smtClean="0"/>
              <a:t>ти</a:t>
            </a:r>
            <a:r>
              <a:rPr lang="ru-RU" dirty="0" smtClean="0"/>
              <a:t> </a:t>
            </a:r>
            <a:r>
              <a:rPr lang="ru-RU" dirty="0" err="1" smtClean="0"/>
              <a:t>маєш</a:t>
            </a:r>
            <a:r>
              <a:rPr lang="ru-RU" dirty="0" smtClean="0"/>
              <a:t> </a:t>
            </a:r>
            <a:r>
              <a:rPr lang="ru-RU" dirty="0" err="1" smtClean="0"/>
              <a:t>залежність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14338" name="Изображение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2000" y="1550988"/>
            <a:ext cx="5080000" cy="43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fontAlgn="auto">
              <a:buFont typeface="+mj-lt"/>
              <a:buAutoNum type="arabicPeriod"/>
              <a:defRPr/>
            </a:pPr>
            <a:r>
              <a:rPr lang="ru-RU" dirty="0" err="1" smtClean="0"/>
              <a:t>Вступ</a:t>
            </a:r>
            <a:endParaRPr lang="ru-RU" dirty="0" smtClean="0"/>
          </a:p>
          <a:p>
            <a:pPr fontAlgn="auto">
              <a:buFont typeface="+mj-lt"/>
              <a:buAutoNum type="arabicPeriod"/>
              <a:defRPr/>
            </a:pPr>
            <a:r>
              <a:rPr lang="ru-RU" dirty="0" err="1" smtClean="0"/>
              <a:t>Алкоголізм</a:t>
            </a:r>
            <a:endParaRPr lang="ru-RU" dirty="0" smtClean="0"/>
          </a:p>
          <a:p>
            <a:pPr fontAlgn="auto">
              <a:buFont typeface="+mj-lt"/>
              <a:buAutoNum type="arabicPeriod"/>
              <a:defRPr/>
            </a:pPr>
            <a:r>
              <a:rPr lang="ru-RU" dirty="0" err="1" smtClean="0"/>
              <a:t>Наркоманія</a:t>
            </a:r>
            <a:endParaRPr lang="ru-RU" dirty="0" smtClean="0"/>
          </a:p>
          <a:p>
            <a:pPr fontAlgn="auto">
              <a:buFont typeface="+mj-lt"/>
              <a:buAutoNum type="arabicPeriod"/>
              <a:defRPr/>
            </a:pPr>
            <a:r>
              <a:rPr lang="ru-RU" dirty="0" err="1" smtClean="0"/>
              <a:t>Залежність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їжі</a:t>
            </a:r>
            <a:endParaRPr lang="ru-RU" dirty="0" smtClean="0"/>
          </a:p>
          <a:p>
            <a:pPr fontAlgn="auto">
              <a:buFont typeface="+mj-lt"/>
              <a:buAutoNum type="arabicPeriod"/>
              <a:defRPr/>
            </a:pPr>
            <a:r>
              <a:rPr lang="ru-RU" dirty="0" err="1" smtClean="0"/>
              <a:t>Інтернет-залежність</a:t>
            </a:r>
            <a:endParaRPr lang="ru-RU" dirty="0" smtClean="0"/>
          </a:p>
          <a:p>
            <a:pPr fontAlgn="auto">
              <a:buFont typeface="+mj-lt"/>
              <a:buAutoNum type="arabicPeriod"/>
              <a:defRPr/>
            </a:pPr>
            <a:r>
              <a:rPr lang="ru-RU" dirty="0" smtClean="0"/>
              <a:t>Сексуальна </a:t>
            </a:r>
            <a:r>
              <a:rPr lang="ru-RU" dirty="0" err="1" smtClean="0"/>
              <a:t>залежність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09600" y="-571500"/>
            <a:ext cx="79248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/>
              <a:t>вступ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571500"/>
            <a:ext cx="9144000" cy="1866900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b="1" dirty="0" err="1"/>
              <a:t>Залежність</a:t>
            </a:r>
            <a:r>
              <a:rPr lang="ru-RU" dirty="0"/>
              <a:t> — </a:t>
            </a:r>
            <a:r>
              <a:rPr lang="ru-RU" dirty="0" err="1"/>
              <a:t>набута</a:t>
            </a:r>
            <a:r>
              <a:rPr lang="ru-RU" dirty="0"/>
              <a:t> </a:t>
            </a:r>
            <a:r>
              <a:rPr lang="ru-RU" dirty="0" err="1"/>
              <a:t>гостра</a:t>
            </a:r>
            <a:r>
              <a:rPr lang="ru-RU" dirty="0"/>
              <a:t> потреба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якісь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вживати</a:t>
            </a:r>
            <a:r>
              <a:rPr lang="ru-RU" dirty="0"/>
              <a:t> </a:t>
            </a:r>
            <a:r>
              <a:rPr lang="ru-RU" dirty="0" err="1"/>
              <a:t>якісь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. У </a:t>
            </a:r>
            <a:r>
              <a:rPr lang="ru-RU" dirty="0" err="1"/>
              <a:t>практиці</a:t>
            </a:r>
            <a:r>
              <a:rPr lang="ru-RU" dirty="0"/>
              <a:t>,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значень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У </a:t>
            </a:r>
            <a:r>
              <a:rPr lang="ru-RU" dirty="0" err="1"/>
              <a:t>повсякденній</a:t>
            </a:r>
            <a:r>
              <a:rPr lang="ru-RU" dirty="0"/>
              <a:t> </a:t>
            </a:r>
            <a:r>
              <a:rPr lang="ru-RU" dirty="0" err="1"/>
              <a:t>мові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«</a:t>
            </a:r>
            <a:r>
              <a:rPr lang="ru-RU" b="1" dirty="0" err="1"/>
              <a:t>залежність</a:t>
            </a:r>
            <a:r>
              <a:rPr lang="ru-RU" dirty="0"/>
              <a:t>» </a:t>
            </a:r>
            <a:r>
              <a:rPr lang="ru-RU" dirty="0" err="1"/>
              <a:t>використовується</a:t>
            </a:r>
            <a:r>
              <a:rPr lang="ru-RU" dirty="0"/>
              <a:t> в основному </a:t>
            </a:r>
            <a:r>
              <a:rPr lang="ru-RU" dirty="0" err="1"/>
              <a:t>стосовно</a:t>
            </a:r>
            <a:r>
              <a:rPr lang="ru-RU" dirty="0"/>
              <a:t> людей,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зловживають</a:t>
            </a:r>
            <a:r>
              <a:rPr lang="ru-RU" dirty="0"/>
              <a:t> наркотиками, алкоголем та сигаретами. У </a:t>
            </a:r>
            <a:r>
              <a:rPr lang="ru-RU" dirty="0" err="1"/>
              <a:t>ширшому</a:t>
            </a:r>
            <a:r>
              <a:rPr lang="ru-RU" dirty="0"/>
              <a:t> </a:t>
            </a:r>
            <a:r>
              <a:rPr lang="ru-RU" dirty="0" err="1"/>
              <a:t>контексті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послатися</a:t>
            </a:r>
            <a:r>
              <a:rPr lang="ru-RU" dirty="0"/>
              <a:t> на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, таких, як </a:t>
            </a:r>
            <a:r>
              <a:rPr lang="ru-RU" dirty="0" err="1"/>
              <a:t>ігри</a:t>
            </a:r>
            <a:r>
              <a:rPr lang="ru-RU" dirty="0" smtClean="0"/>
              <a:t>, </a:t>
            </a:r>
            <a:r>
              <a:rPr lang="ru-RU" dirty="0" err="1" smtClean="0"/>
              <a:t>залежність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їжі</a:t>
            </a:r>
            <a:r>
              <a:rPr lang="ru-RU" dirty="0" smtClean="0"/>
              <a:t>, </a:t>
            </a:r>
            <a:r>
              <a:rPr lang="ru-RU" dirty="0"/>
              <a:t>перегляд </a:t>
            </a:r>
            <a:r>
              <a:rPr lang="ru-RU" dirty="0" err="1"/>
              <a:t>телевізора</a:t>
            </a:r>
            <a:r>
              <a:rPr lang="ru-RU" dirty="0"/>
              <a:t>, </a:t>
            </a:r>
            <a:r>
              <a:rPr lang="ru-RU" dirty="0" err="1"/>
              <a:t>комп’ютерна</a:t>
            </a:r>
            <a:r>
              <a:rPr lang="ru-RU" dirty="0"/>
              <a:t> </a:t>
            </a:r>
            <a:r>
              <a:rPr lang="ru-RU" dirty="0" err="1"/>
              <a:t>залежність</a:t>
            </a:r>
            <a:r>
              <a:rPr lang="ru-RU" dirty="0"/>
              <a:t>, </a:t>
            </a:r>
            <a:r>
              <a:rPr lang="ru-RU" dirty="0" err="1"/>
              <a:t>Інтернет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сексуальна </a:t>
            </a:r>
            <a:r>
              <a:rPr lang="ru-RU" dirty="0" err="1"/>
              <a:t>залежність</a:t>
            </a:r>
            <a:r>
              <a:rPr lang="ru-RU" dirty="0"/>
              <a:t>.</a:t>
            </a:r>
          </a:p>
        </p:txBody>
      </p:sp>
      <p:pic>
        <p:nvPicPr>
          <p:cNvPr id="16387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559050"/>
            <a:ext cx="6096000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09600" y="5791200"/>
            <a:ext cx="7885113" cy="13620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/>
              <a:t>Алкоголізм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7411" name="Изображение 4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6588" y="174625"/>
            <a:ext cx="4808537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азвание 3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4114800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Хвороба </a:t>
            </a:r>
            <a:r>
              <a:rPr lang="ru-RU" dirty="0" err="1"/>
              <a:t>алкоголізму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</a:t>
            </a:r>
            <a:r>
              <a:rPr lang="ru-RU" dirty="0" err="1"/>
              <a:t>поволі</a:t>
            </a:r>
            <a:r>
              <a:rPr lang="ru-RU" dirty="0"/>
              <a:t>. </a:t>
            </a:r>
            <a:r>
              <a:rPr lang="ru-RU" dirty="0" err="1"/>
              <a:t>Зазвичай</a:t>
            </a:r>
            <a:r>
              <a:rPr lang="ru-RU" dirty="0"/>
              <a:t> люди </a:t>
            </a:r>
            <a:r>
              <a:rPr lang="ru-RU" dirty="0" err="1"/>
              <a:t>починають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у </a:t>
            </a:r>
            <a:r>
              <a:rPr lang="ru-RU" dirty="0" err="1"/>
              <a:t>віці</a:t>
            </a:r>
            <a:r>
              <a:rPr lang="ru-RU" dirty="0"/>
              <a:t> 30-40 </a:t>
            </a:r>
            <a:r>
              <a:rPr lang="ru-RU" dirty="0" err="1"/>
              <a:t>років</a:t>
            </a:r>
            <a:r>
              <a:rPr lang="ru-RU" dirty="0"/>
              <a:t>, </a:t>
            </a:r>
            <a:r>
              <a:rPr lang="ru-RU" dirty="0" err="1"/>
              <a:t>хоча</a:t>
            </a:r>
            <a:r>
              <a:rPr lang="ru-RU" dirty="0"/>
              <a:t> </a:t>
            </a:r>
            <a:r>
              <a:rPr lang="ru-RU" dirty="0" err="1"/>
              <a:t>пити</a:t>
            </a:r>
            <a:r>
              <a:rPr lang="ru-RU" dirty="0"/>
              <a:t> почали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. </a:t>
            </a:r>
            <a:r>
              <a:rPr lang="ru-RU" dirty="0" err="1"/>
              <a:t>Ця</a:t>
            </a:r>
            <a:r>
              <a:rPr lang="ru-RU" dirty="0"/>
              <a:t> хвороба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етапи</a:t>
            </a:r>
            <a:r>
              <a:rPr lang="ru-RU" dirty="0"/>
              <a:t> та прояви.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Все </a:t>
            </a:r>
            <a:r>
              <a:rPr lang="ru-RU" dirty="0" err="1"/>
              <a:t>починається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звичайної</a:t>
            </a:r>
            <a:r>
              <a:rPr lang="ru-RU" dirty="0"/>
              <a:t> </a:t>
            </a:r>
            <a:r>
              <a:rPr lang="ru-RU" dirty="0" err="1"/>
              <a:t>випивки</a:t>
            </a:r>
            <a:r>
              <a:rPr lang="ru-RU" dirty="0"/>
              <a:t>. Людина </a:t>
            </a:r>
            <a:r>
              <a:rPr lang="ru-RU" dirty="0" err="1"/>
              <a:t>відкриває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алкоголь добре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психіку</a:t>
            </a:r>
            <a:r>
              <a:rPr lang="ru-RU" dirty="0"/>
              <a:t>. Перша фаза </a:t>
            </a:r>
            <a:r>
              <a:rPr lang="ru-RU" dirty="0" err="1"/>
              <a:t>триває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 </a:t>
            </a:r>
            <a:r>
              <a:rPr lang="ru-RU" dirty="0" err="1"/>
              <a:t>двох-трьох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. На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етапі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відмовитись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алкоголю,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змінити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знайти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способи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на </a:t>
            </a:r>
            <a:r>
              <a:rPr lang="ru-RU" dirty="0" err="1"/>
              <a:t>життєві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, - </a:t>
            </a:r>
            <a:r>
              <a:rPr lang="ru-RU" dirty="0" err="1"/>
              <a:t>тобто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обійтися</a:t>
            </a:r>
            <a:r>
              <a:rPr lang="ru-RU" dirty="0"/>
              <a:t> без </a:t>
            </a:r>
            <a:r>
              <a:rPr lang="ru-RU" dirty="0" err="1"/>
              <a:t>лікування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ж </a:t>
            </a:r>
            <a:r>
              <a:rPr lang="ru-RU" dirty="0" err="1"/>
              <a:t>людина</a:t>
            </a:r>
            <a:r>
              <a:rPr lang="ru-RU" dirty="0"/>
              <a:t> і </a:t>
            </a:r>
            <a:r>
              <a:rPr lang="ru-RU" dirty="0" err="1"/>
              <a:t>надалі</a:t>
            </a:r>
            <a:r>
              <a:rPr lang="ru-RU" dirty="0"/>
              <a:t> </a:t>
            </a:r>
            <a:r>
              <a:rPr lang="ru-RU" dirty="0" err="1"/>
              <a:t>продовжує</a:t>
            </a:r>
            <a:r>
              <a:rPr lang="ru-RU" dirty="0"/>
              <a:t> </a:t>
            </a:r>
            <a:r>
              <a:rPr lang="ru-RU" dirty="0" err="1"/>
              <a:t>вживати</a:t>
            </a:r>
            <a:r>
              <a:rPr lang="ru-RU" dirty="0"/>
              <a:t> алкоголь, то </a:t>
            </a:r>
            <a:r>
              <a:rPr lang="ru-RU" dirty="0" err="1"/>
              <a:t>ця</a:t>
            </a:r>
            <a:r>
              <a:rPr lang="ru-RU" dirty="0"/>
              <a:t> хвороба </a:t>
            </a:r>
            <a:r>
              <a:rPr lang="ru-RU" dirty="0" err="1"/>
              <a:t>починає</a:t>
            </a:r>
            <a:r>
              <a:rPr lang="ru-RU" dirty="0"/>
              <a:t> </a:t>
            </a:r>
            <a:r>
              <a:rPr lang="ru-RU" dirty="0" err="1"/>
              <a:t>проявляти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, а </a:t>
            </a:r>
            <a:r>
              <a:rPr lang="ru-RU" dirty="0" err="1"/>
              <a:t>саме</a:t>
            </a:r>
            <a:r>
              <a:rPr lang="ru-RU" dirty="0"/>
              <a:t>, </a:t>
            </a:r>
            <a:r>
              <a:rPr lang="ru-RU" dirty="0" err="1"/>
              <a:t>толерантне</a:t>
            </a:r>
            <a:r>
              <a:rPr lang="ru-RU" dirty="0"/>
              <a:t> </a:t>
            </a:r>
            <a:r>
              <a:rPr lang="ru-RU" dirty="0" err="1"/>
              <a:t>ставлення</a:t>
            </a:r>
            <a:r>
              <a:rPr lang="ru-RU" dirty="0"/>
              <a:t> до алкоголю: «Я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стільки</a:t>
            </a:r>
            <a:r>
              <a:rPr lang="ru-RU" dirty="0"/>
              <a:t> </a:t>
            </a:r>
            <a:r>
              <a:rPr lang="ru-RU" dirty="0" err="1"/>
              <a:t>випив</a:t>
            </a:r>
            <a:r>
              <a:rPr lang="ru-RU" dirty="0"/>
              <a:t>, а </a:t>
            </a:r>
            <a:r>
              <a:rPr lang="ru-RU" dirty="0" err="1"/>
              <a:t>мені</a:t>
            </a:r>
            <a:r>
              <a:rPr lang="ru-RU" dirty="0"/>
              <a:t> й </a:t>
            </a:r>
            <a:r>
              <a:rPr lang="ru-RU" dirty="0" err="1"/>
              <a:t>досі</a:t>
            </a:r>
            <a:r>
              <a:rPr lang="ru-RU" dirty="0"/>
              <a:t> </a:t>
            </a:r>
            <a:r>
              <a:rPr lang="ru-RU" dirty="0" err="1"/>
              <a:t>нічого</a:t>
            </a:r>
            <a:r>
              <a:rPr lang="ru-RU" dirty="0"/>
              <a:t>».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така</a:t>
            </a:r>
            <a:r>
              <a:rPr lang="ru-RU" dirty="0"/>
              <a:t> </a:t>
            </a:r>
            <a:r>
              <a:rPr lang="ru-RU" dirty="0" err="1"/>
              <a:t>толерантність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тривати</a:t>
            </a:r>
            <a:r>
              <a:rPr lang="ru-RU" dirty="0"/>
              <a:t> </a:t>
            </a:r>
            <a:r>
              <a:rPr lang="ru-RU" dirty="0" err="1"/>
              <a:t>безконечно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8434" name="Изображение 6" descr="alkogolizm-simptomi-i-lechenie-stadii-alkogolizma_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0975" y="2305050"/>
            <a:ext cx="3424238" cy="444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3854450"/>
            <a:ext cx="9144000" cy="3003550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 smtClean="0"/>
              <a:t>Рідні</a:t>
            </a:r>
            <a:r>
              <a:rPr lang="ru-RU" dirty="0" smtClean="0"/>
              <a:t> </a:t>
            </a:r>
            <a:r>
              <a:rPr lang="ru-RU" dirty="0" err="1"/>
              <a:t>помічають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діється</a:t>
            </a:r>
            <a:r>
              <a:rPr lang="ru-RU" dirty="0"/>
              <a:t> </a:t>
            </a:r>
            <a:r>
              <a:rPr lang="ru-RU" dirty="0" err="1"/>
              <a:t>щось</a:t>
            </a:r>
            <a:r>
              <a:rPr lang="ru-RU" dirty="0"/>
              <a:t> </a:t>
            </a:r>
            <a:r>
              <a:rPr lang="ru-RU" dirty="0" err="1"/>
              <a:t>недобре</a:t>
            </a:r>
            <a:r>
              <a:rPr lang="ru-RU" dirty="0"/>
              <a:t> і </a:t>
            </a:r>
            <a:r>
              <a:rPr lang="ru-RU" dirty="0" err="1"/>
              <a:t>починають</a:t>
            </a:r>
            <a:r>
              <a:rPr lang="ru-RU" dirty="0"/>
              <a:t> </a:t>
            </a:r>
            <a:r>
              <a:rPr lang="ru-RU" dirty="0" err="1"/>
              <a:t>атакувати</a:t>
            </a:r>
            <a:r>
              <a:rPr lang="ru-RU" dirty="0"/>
              <a:t>: «</a:t>
            </a:r>
            <a:r>
              <a:rPr lang="ru-RU" dirty="0" err="1"/>
              <a:t>Ти</a:t>
            </a:r>
            <a:r>
              <a:rPr lang="ru-RU" dirty="0"/>
              <a:t> </a:t>
            </a:r>
            <a:r>
              <a:rPr lang="ru-RU" dirty="0" err="1"/>
              <a:t>знов</a:t>
            </a:r>
            <a:r>
              <a:rPr lang="ru-RU" dirty="0"/>
              <a:t> пив, не </a:t>
            </a:r>
            <a:r>
              <a:rPr lang="ru-RU" dirty="0" err="1"/>
              <a:t>зробив</a:t>
            </a:r>
            <a:r>
              <a:rPr lang="ru-RU" dirty="0"/>
              <a:t> того,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обіцяв</a:t>
            </a:r>
            <a:r>
              <a:rPr lang="ru-RU" dirty="0"/>
              <a:t>, </a:t>
            </a:r>
            <a:r>
              <a:rPr lang="ru-RU" dirty="0" err="1"/>
              <a:t>знову</a:t>
            </a:r>
            <a:r>
              <a:rPr lang="ru-RU" dirty="0"/>
              <a:t> перебрав </a:t>
            </a:r>
            <a:r>
              <a:rPr lang="ru-RU" dirty="0" err="1"/>
              <a:t>міру</a:t>
            </a:r>
            <a:r>
              <a:rPr lang="ru-RU" dirty="0"/>
              <a:t>, </a:t>
            </a:r>
            <a:r>
              <a:rPr lang="ru-RU" dirty="0" err="1"/>
              <a:t>хоча</a:t>
            </a:r>
            <a:r>
              <a:rPr lang="ru-RU" dirty="0"/>
              <a:t> </a:t>
            </a:r>
            <a:r>
              <a:rPr lang="ru-RU" dirty="0" err="1"/>
              <a:t>обіцяв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так не </a:t>
            </a:r>
            <a:r>
              <a:rPr lang="ru-RU" dirty="0" err="1"/>
              <a:t>будеш</a:t>
            </a:r>
            <a:r>
              <a:rPr lang="ru-RU" dirty="0"/>
              <a:t>». </a:t>
            </a:r>
            <a:r>
              <a:rPr lang="ru-RU" dirty="0" err="1"/>
              <a:t>Алкоголік</a:t>
            </a:r>
            <a:r>
              <a:rPr lang="ru-RU" dirty="0"/>
              <a:t> говорить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дружині</a:t>
            </a:r>
            <a:r>
              <a:rPr lang="ru-RU" dirty="0"/>
              <a:t>: «</a:t>
            </a:r>
            <a:r>
              <a:rPr lang="ru-RU" dirty="0" err="1"/>
              <a:t>Ти</a:t>
            </a:r>
            <a:r>
              <a:rPr lang="ru-RU" dirty="0"/>
              <a:t> </a:t>
            </a:r>
            <a:r>
              <a:rPr lang="ru-RU" dirty="0" err="1"/>
              <a:t>нічого</a:t>
            </a:r>
            <a:r>
              <a:rPr lang="ru-RU" dirty="0"/>
              <a:t> не </a:t>
            </a:r>
            <a:r>
              <a:rPr lang="ru-RU" dirty="0" err="1"/>
              <a:t>розумієш</a:t>
            </a:r>
            <a:r>
              <a:rPr lang="ru-RU" dirty="0"/>
              <a:t>, у шефа </a:t>
            </a:r>
            <a:r>
              <a:rPr lang="ru-RU" dirty="0" err="1"/>
              <a:t>був</a:t>
            </a:r>
            <a:r>
              <a:rPr lang="ru-RU" dirty="0"/>
              <a:t> день </a:t>
            </a:r>
            <a:r>
              <a:rPr lang="ru-RU" dirty="0" err="1"/>
              <a:t>народження</a:t>
            </a:r>
            <a:r>
              <a:rPr lang="ru-RU" dirty="0"/>
              <a:t>, </a:t>
            </a:r>
            <a:r>
              <a:rPr lang="ru-RU" dirty="0" err="1"/>
              <a:t>якби</a:t>
            </a:r>
            <a:r>
              <a:rPr lang="ru-RU" dirty="0"/>
              <a:t> я не </a:t>
            </a:r>
            <a:r>
              <a:rPr lang="ru-RU" dirty="0" err="1"/>
              <a:t>випив</a:t>
            </a:r>
            <a:r>
              <a:rPr lang="ru-RU" dirty="0"/>
              <a:t>, не </a:t>
            </a:r>
            <a:r>
              <a:rPr lang="ru-RU" dirty="0" err="1"/>
              <a:t>отримав</a:t>
            </a:r>
            <a:r>
              <a:rPr lang="ru-RU" dirty="0"/>
              <a:t> </a:t>
            </a:r>
            <a:r>
              <a:rPr lang="ru-RU" dirty="0" err="1"/>
              <a:t>би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» </a:t>
            </a:r>
            <a:r>
              <a:rPr lang="ru-RU" dirty="0" err="1"/>
              <a:t>або</a:t>
            </a:r>
            <a:r>
              <a:rPr lang="ru-RU" dirty="0"/>
              <a:t>: «</a:t>
            </a:r>
            <a:r>
              <a:rPr lang="ru-RU" dirty="0" err="1"/>
              <a:t>Ти</a:t>
            </a:r>
            <a:r>
              <a:rPr lang="ru-RU" dirty="0"/>
              <a:t> </a:t>
            </a:r>
            <a:r>
              <a:rPr lang="ru-RU" dirty="0" err="1"/>
              <a:t>якась</a:t>
            </a:r>
            <a:r>
              <a:rPr lang="ru-RU" dirty="0"/>
              <a:t> </a:t>
            </a:r>
            <a:r>
              <a:rPr lang="ru-RU" dirty="0" err="1"/>
              <a:t>дивачка</a:t>
            </a:r>
            <a:r>
              <a:rPr lang="ru-RU" dirty="0"/>
              <a:t>, </a:t>
            </a:r>
            <a:r>
              <a:rPr lang="ru-RU" dirty="0" err="1"/>
              <a:t>взагалі</a:t>
            </a:r>
            <a:r>
              <a:rPr lang="ru-RU" dirty="0"/>
              <a:t> не </a:t>
            </a:r>
            <a:r>
              <a:rPr lang="ru-RU" dirty="0" err="1"/>
              <a:t>розумієш</a:t>
            </a:r>
            <a:r>
              <a:rPr lang="ru-RU" dirty="0"/>
              <a:t> </a:t>
            </a:r>
            <a:r>
              <a:rPr lang="ru-RU" dirty="0" err="1"/>
              <a:t>чоловіків</a:t>
            </a:r>
            <a:r>
              <a:rPr lang="ru-RU" dirty="0"/>
              <a:t>, </a:t>
            </a:r>
            <a:r>
              <a:rPr lang="ru-RU" dirty="0" err="1"/>
              <a:t>всі</a:t>
            </a:r>
            <a:r>
              <a:rPr lang="ru-RU" dirty="0"/>
              <a:t> ж </a:t>
            </a:r>
            <a:r>
              <a:rPr lang="ru-RU" dirty="0" err="1"/>
              <a:t>п'ють</a:t>
            </a:r>
            <a:r>
              <a:rPr lang="ru-RU" dirty="0"/>
              <a:t>!». </a:t>
            </a:r>
            <a:r>
              <a:rPr lang="ru-RU" dirty="0" err="1"/>
              <a:t>Саме</a:t>
            </a:r>
            <a:r>
              <a:rPr lang="ru-RU" dirty="0"/>
              <a:t> для того,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уникати</a:t>
            </a:r>
            <a:r>
              <a:rPr lang="ru-RU" dirty="0"/>
              <a:t> </a:t>
            </a:r>
            <a:r>
              <a:rPr lang="ru-RU" dirty="0" err="1"/>
              <a:t>подібних</a:t>
            </a:r>
            <a:r>
              <a:rPr lang="ru-RU" dirty="0"/>
              <a:t> сцен, </a:t>
            </a:r>
            <a:r>
              <a:rPr lang="ru-RU" dirty="0" err="1"/>
              <a:t>алкоголік</a:t>
            </a:r>
            <a:r>
              <a:rPr lang="ru-RU" dirty="0"/>
              <a:t> </a:t>
            </a:r>
            <a:r>
              <a:rPr lang="ru-RU" dirty="0" err="1"/>
              <a:t>починає</a:t>
            </a:r>
            <a:r>
              <a:rPr lang="ru-RU" dirty="0"/>
              <a:t> </a:t>
            </a:r>
            <a:r>
              <a:rPr lang="ru-RU" dirty="0" err="1"/>
              <a:t>ховати</a:t>
            </a:r>
            <a:r>
              <a:rPr lang="ru-RU" dirty="0"/>
              <a:t> </a:t>
            </a:r>
            <a:r>
              <a:rPr lang="ru-RU" dirty="0" err="1"/>
              <a:t>випивку</a:t>
            </a:r>
            <a:r>
              <a:rPr lang="ru-RU" dirty="0"/>
              <a:t> і </a:t>
            </a:r>
            <a:r>
              <a:rPr lang="ru-RU" dirty="0" err="1"/>
              <a:t>п'є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тоді</a:t>
            </a:r>
            <a:r>
              <a:rPr lang="ru-RU" dirty="0"/>
              <a:t>, коли </a:t>
            </a:r>
            <a:r>
              <a:rPr lang="ru-RU" dirty="0" err="1"/>
              <a:t>нікого</a:t>
            </a:r>
            <a:r>
              <a:rPr lang="ru-RU" dirty="0"/>
              <a:t> </a:t>
            </a:r>
            <a:r>
              <a:rPr lang="ru-RU" dirty="0" err="1"/>
              <a:t>немає</a:t>
            </a:r>
            <a:r>
              <a:rPr lang="ru-RU" dirty="0"/>
              <a:t> дома </a:t>
            </a:r>
            <a:r>
              <a:rPr lang="ru-RU" dirty="0" err="1"/>
              <a:t>або</a:t>
            </a:r>
            <a:r>
              <a:rPr lang="ru-RU" dirty="0"/>
              <a:t> коли </a:t>
            </a:r>
            <a:r>
              <a:rPr lang="ru-RU" dirty="0" err="1"/>
              <a:t>всі</a:t>
            </a:r>
            <a:r>
              <a:rPr lang="ru-RU" dirty="0"/>
              <a:t> заснуть.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захисні</a:t>
            </a:r>
            <a:r>
              <a:rPr lang="ru-RU" dirty="0"/>
              <a:t> </a:t>
            </a:r>
            <a:r>
              <a:rPr lang="ru-RU" dirty="0" err="1"/>
              <a:t>механізми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сприяти</a:t>
            </a:r>
            <a:r>
              <a:rPr lang="ru-RU" dirty="0"/>
              <a:t> тому, </a:t>
            </a:r>
            <a:r>
              <a:rPr lang="ru-RU" dirty="0" err="1"/>
              <a:t>аби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, яка </a:t>
            </a:r>
            <a:r>
              <a:rPr lang="ru-RU" dirty="0" err="1"/>
              <a:t>п'є</a:t>
            </a:r>
            <a:r>
              <a:rPr lang="ru-RU" dirty="0"/>
              <a:t>, </a:t>
            </a:r>
            <a:r>
              <a:rPr lang="ru-RU" dirty="0" err="1"/>
              <a:t>почувалася</a:t>
            </a:r>
            <a:r>
              <a:rPr lang="ru-RU" dirty="0"/>
              <a:t> </a:t>
            </a:r>
            <a:r>
              <a:rPr lang="ru-RU" dirty="0" err="1"/>
              <a:t>гаразд</a:t>
            </a:r>
            <a:r>
              <a:rPr lang="ru-RU" dirty="0"/>
              <a:t> сама перед собою: то, </a:t>
            </a:r>
            <a:r>
              <a:rPr lang="ru-RU" dirty="0" err="1"/>
              <a:t>мовляв</a:t>
            </a:r>
            <a:r>
              <a:rPr lang="ru-RU" dirty="0"/>
              <a:t>, </a:t>
            </a:r>
            <a:r>
              <a:rPr lang="ru-RU" dirty="0" err="1"/>
              <a:t>оточення</a:t>
            </a:r>
            <a:r>
              <a:rPr lang="ru-RU" dirty="0"/>
              <a:t> </a:t>
            </a:r>
            <a:r>
              <a:rPr lang="ru-RU" dirty="0" err="1"/>
              <a:t>якесь</a:t>
            </a:r>
            <a:r>
              <a:rPr lang="ru-RU" dirty="0"/>
              <a:t> </a:t>
            </a:r>
            <a:r>
              <a:rPr lang="ru-RU" dirty="0" err="1"/>
              <a:t>ненормальне</a:t>
            </a:r>
            <a:r>
              <a:rPr lang="ru-RU" dirty="0"/>
              <a:t>, увесь час до </a:t>
            </a:r>
            <a:r>
              <a:rPr lang="ru-RU" dirty="0" err="1"/>
              <a:t>чогось</a:t>
            </a:r>
            <a:r>
              <a:rPr lang="ru-RU" dirty="0"/>
              <a:t> </a:t>
            </a:r>
            <a:r>
              <a:rPr lang="ru-RU" dirty="0" err="1"/>
              <a:t>присікується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9458" name="Изображение 3" descr="images 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575" y="623888"/>
            <a:ext cx="2730500" cy="298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Прямоугольник 4"/>
          <p:cNvSpPr>
            <a:spLocks noChangeArrowheads="1"/>
          </p:cNvSpPr>
          <p:nvPr/>
        </p:nvSpPr>
        <p:spPr bwMode="auto">
          <a:xfrm>
            <a:off x="3635375" y="1854200"/>
            <a:ext cx="516413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Arial Narrow" pitchFamily="34" charset="0"/>
              </a:rPr>
              <a:t>Під час другої фази, яку називають застережливою, присутні характерні елементи - так званий «перерваний фільм», тобто тимчасове відключення свідомості. Часом такий стан триває лише декілька хвилин, а іноді: дві-три години. Людина не пам'ятає, де вона була, коли закінчилася вечірка, хто заплатив за випивку.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1736725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Третя</a:t>
            </a:r>
            <a:r>
              <a:rPr lang="ru-RU" dirty="0"/>
              <a:t> фаза, яку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називають</a:t>
            </a:r>
            <a:r>
              <a:rPr lang="ru-RU" dirty="0"/>
              <a:t> критичною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розвинутий</a:t>
            </a:r>
            <a:r>
              <a:rPr lang="ru-RU" dirty="0"/>
              <a:t> </a:t>
            </a:r>
            <a:r>
              <a:rPr lang="ru-RU" dirty="0" err="1"/>
              <a:t>алкоголізм</a:t>
            </a:r>
            <a:r>
              <a:rPr lang="ru-RU" dirty="0"/>
              <a:t>.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тоді</a:t>
            </a:r>
            <a:r>
              <a:rPr lang="ru-RU" dirty="0"/>
              <a:t> </a:t>
            </a:r>
            <a:r>
              <a:rPr lang="ru-RU" dirty="0" err="1"/>
              <a:t>з'являється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один </a:t>
            </a:r>
            <a:r>
              <a:rPr lang="ru-RU" dirty="0" err="1"/>
              <a:t>елемент</a:t>
            </a:r>
            <a:r>
              <a:rPr lang="ru-RU" dirty="0"/>
              <a:t>, </a:t>
            </a:r>
            <a:r>
              <a:rPr lang="ru-RU" dirty="0" err="1"/>
              <a:t>характерний</a:t>
            </a:r>
            <a:r>
              <a:rPr lang="ru-RU" dirty="0"/>
              <a:t> для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типів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 - </a:t>
            </a:r>
            <a:r>
              <a:rPr lang="ru-RU" dirty="0" err="1"/>
              <a:t>втрата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міри</a:t>
            </a:r>
            <a:r>
              <a:rPr lang="ru-RU" dirty="0"/>
              <a:t>. </a:t>
            </a:r>
            <a:r>
              <a:rPr lang="ru-RU" dirty="0" err="1"/>
              <a:t>Алкоголік</a:t>
            </a:r>
            <a:r>
              <a:rPr lang="ru-RU" dirty="0"/>
              <a:t> не </a:t>
            </a:r>
            <a:r>
              <a:rPr lang="ru-RU" dirty="0" err="1"/>
              <a:t>мусить</a:t>
            </a:r>
            <a:r>
              <a:rPr lang="ru-RU" dirty="0"/>
              <a:t> </a:t>
            </a:r>
            <a:r>
              <a:rPr lang="ru-RU" dirty="0" err="1"/>
              <a:t>пити</a:t>
            </a:r>
            <a:r>
              <a:rPr lang="ru-RU" dirty="0"/>
              <a:t> </a:t>
            </a:r>
            <a:r>
              <a:rPr lang="ru-RU" dirty="0" err="1"/>
              <a:t>щодня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не </a:t>
            </a:r>
            <a:r>
              <a:rPr lang="ru-RU" dirty="0" err="1"/>
              <a:t>пити</a:t>
            </a:r>
            <a:r>
              <a:rPr lang="ru-RU" dirty="0"/>
              <a:t> </a:t>
            </a:r>
            <a:r>
              <a:rPr lang="ru-RU" dirty="0" err="1"/>
              <a:t>тривалий</a:t>
            </a:r>
            <a:r>
              <a:rPr lang="ru-RU" dirty="0"/>
              <a:t> час, але коли бодай </a:t>
            </a:r>
            <a:r>
              <a:rPr lang="ru-RU" dirty="0" err="1"/>
              <a:t>трохи</a:t>
            </a:r>
            <a:r>
              <a:rPr lang="ru-RU" dirty="0"/>
              <a:t> </a:t>
            </a:r>
            <a:r>
              <a:rPr lang="ru-RU" dirty="0" err="1"/>
              <a:t>вип'є</a:t>
            </a:r>
            <a:r>
              <a:rPr lang="ru-RU" dirty="0"/>
              <a:t>, </a:t>
            </a:r>
            <a:r>
              <a:rPr lang="ru-RU" dirty="0" err="1"/>
              <a:t>спинитись</a:t>
            </a:r>
            <a:r>
              <a:rPr lang="ru-RU" dirty="0"/>
              <a:t>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годі</a:t>
            </a:r>
            <a:r>
              <a:rPr lang="ru-RU" dirty="0"/>
              <a:t>, </a:t>
            </a:r>
            <a:r>
              <a:rPr lang="ru-RU" dirty="0" err="1"/>
              <a:t>питиме</a:t>
            </a:r>
            <a:r>
              <a:rPr lang="ru-RU" dirty="0"/>
              <a:t> до </a:t>
            </a:r>
            <a:r>
              <a:rPr lang="ru-RU" dirty="0" err="1"/>
              <a:t>кінця</a:t>
            </a:r>
            <a:r>
              <a:rPr lang="ru-RU" dirty="0"/>
              <a:t>. </a:t>
            </a:r>
            <a:r>
              <a:rPr lang="ru-RU" dirty="0" err="1"/>
              <a:t>П'є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«</a:t>
            </a:r>
            <a:r>
              <a:rPr lang="ru-RU" dirty="0" err="1"/>
              <a:t>планував</a:t>
            </a:r>
            <a:r>
              <a:rPr lang="ru-RU" dirty="0"/>
              <a:t>». </a:t>
            </a:r>
            <a:r>
              <a:rPr lang="ru-RU" dirty="0" err="1"/>
              <a:t>Наслідком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міри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похмілля</a:t>
            </a:r>
            <a:r>
              <a:rPr lang="ru-RU" dirty="0"/>
              <a:t> (я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називаю</a:t>
            </a:r>
            <a:r>
              <a:rPr lang="ru-RU" dirty="0"/>
              <a:t> «</a:t>
            </a:r>
            <a:r>
              <a:rPr lang="ru-RU" dirty="0" err="1"/>
              <a:t>велетенським</a:t>
            </a:r>
            <a:r>
              <a:rPr lang="ru-RU" dirty="0"/>
              <a:t> </a:t>
            </a:r>
            <a:r>
              <a:rPr lang="ru-RU" dirty="0" err="1"/>
              <a:t>похміллям</a:t>
            </a:r>
            <a:r>
              <a:rPr lang="ru-RU" dirty="0"/>
              <a:t>»). </a:t>
            </a:r>
            <a:r>
              <a:rPr lang="ru-RU" dirty="0" err="1"/>
              <a:t>Зазвичай</a:t>
            </a:r>
            <a:r>
              <a:rPr lang="ru-RU" dirty="0"/>
              <a:t>, коли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забагато</a:t>
            </a:r>
            <a:r>
              <a:rPr lang="ru-RU" dirty="0"/>
              <a:t> </a:t>
            </a:r>
            <a:r>
              <a:rPr lang="ru-RU" dirty="0" err="1"/>
              <a:t>вип'є</a:t>
            </a:r>
            <a:r>
              <a:rPr lang="ru-RU" dirty="0"/>
              <a:t>, то </a:t>
            </a:r>
            <a:r>
              <a:rPr lang="ru-RU" dirty="0" err="1"/>
              <a:t>почувається</a:t>
            </a:r>
            <a:r>
              <a:rPr lang="ru-RU" dirty="0"/>
              <a:t> </a:t>
            </a:r>
            <a:r>
              <a:rPr lang="ru-RU" dirty="0" err="1"/>
              <a:t>розбитою</a:t>
            </a:r>
            <a:r>
              <a:rPr lang="ru-RU" dirty="0"/>
              <a:t>, в </a:t>
            </a:r>
            <a:r>
              <a:rPr lang="ru-RU" dirty="0" err="1"/>
              <a:t>неї</a:t>
            </a:r>
            <a:r>
              <a:rPr lang="ru-RU" dirty="0"/>
              <a:t> </a:t>
            </a:r>
            <a:r>
              <a:rPr lang="ru-RU" dirty="0" err="1"/>
              <a:t>болить</a:t>
            </a:r>
            <a:r>
              <a:rPr lang="ru-RU" dirty="0"/>
              <a:t> голова, вона </a:t>
            </a:r>
            <a:r>
              <a:rPr lang="ru-RU" dirty="0" err="1"/>
              <a:t>відчуває</a:t>
            </a:r>
            <a:r>
              <a:rPr lang="ru-RU" dirty="0"/>
              <a:t> </a:t>
            </a:r>
            <a:r>
              <a:rPr lang="ru-RU" dirty="0" err="1"/>
              <a:t>неймовірну</a:t>
            </a:r>
            <a:r>
              <a:rPr lang="ru-RU" dirty="0"/>
              <a:t> </a:t>
            </a:r>
            <a:r>
              <a:rPr lang="ru-RU" dirty="0" err="1"/>
              <a:t>спрагу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482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1038" y="1712913"/>
            <a:ext cx="5391150" cy="404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0"/>
            <a:ext cx="4321175" cy="6858000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Сьогодні</a:t>
            </a:r>
            <a:r>
              <a:rPr lang="ru-RU" dirty="0"/>
              <a:t> ми </a:t>
            </a:r>
            <a:r>
              <a:rPr lang="ru-RU" dirty="0" err="1"/>
              <a:t>знаємо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алкоголізм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хворобою, ба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- смертельною хворобою, але колись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вважали</a:t>
            </a:r>
            <a:r>
              <a:rPr lang="ru-RU" dirty="0"/>
              <a:t> </a:t>
            </a:r>
            <a:r>
              <a:rPr lang="ru-RU" dirty="0" err="1"/>
              <a:t>вадою</a:t>
            </a:r>
            <a:r>
              <a:rPr lang="ru-RU" dirty="0"/>
              <a:t> характеру, </a:t>
            </a:r>
            <a:r>
              <a:rPr lang="ru-RU" dirty="0" err="1"/>
              <a:t>проявом</a:t>
            </a:r>
            <a:r>
              <a:rPr lang="ru-RU" dirty="0"/>
              <a:t> </a:t>
            </a:r>
            <a:r>
              <a:rPr lang="ru-RU" dirty="0" err="1"/>
              <a:t>слабкої</a:t>
            </a:r>
            <a:r>
              <a:rPr lang="ru-RU" dirty="0"/>
              <a:t> </a:t>
            </a:r>
            <a:r>
              <a:rPr lang="ru-RU" dirty="0" err="1"/>
              <a:t>волі</a:t>
            </a:r>
            <a:r>
              <a:rPr lang="ru-RU" dirty="0"/>
              <a:t>. </a:t>
            </a:r>
            <a:r>
              <a:rPr lang="ru-RU" dirty="0" err="1"/>
              <a:t>Алкоголіком</a:t>
            </a:r>
            <a:r>
              <a:rPr lang="ru-RU" dirty="0"/>
              <a:t> </a:t>
            </a:r>
            <a:r>
              <a:rPr lang="ru-RU" dirty="0" err="1"/>
              <a:t>займалися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тоді</a:t>
            </a:r>
            <a:r>
              <a:rPr lang="ru-RU" dirty="0"/>
              <a:t>, коли в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починалися</a:t>
            </a:r>
            <a:r>
              <a:rPr lang="ru-RU" dirty="0"/>
              <a:t> </a:t>
            </a:r>
            <a:r>
              <a:rPr lang="ru-RU" dirty="0" err="1"/>
              <a:t>галюцинації</a:t>
            </a:r>
            <a:r>
              <a:rPr lang="ru-RU" dirty="0"/>
              <a:t>: у такому </a:t>
            </a:r>
            <a:r>
              <a:rPr lang="ru-RU" dirty="0" err="1"/>
              <a:t>стані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потрапляв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до </a:t>
            </a:r>
            <a:r>
              <a:rPr lang="ru-RU" dirty="0" err="1"/>
              <a:t>психіатричної</a:t>
            </a:r>
            <a:r>
              <a:rPr lang="ru-RU" dirty="0"/>
              <a:t> </a:t>
            </a:r>
            <a:r>
              <a:rPr lang="ru-RU" dirty="0" err="1"/>
              <a:t>лікарні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надзвичайно</a:t>
            </a:r>
            <a:r>
              <a:rPr lang="ru-RU" dirty="0"/>
              <a:t> </a:t>
            </a:r>
            <a:r>
              <a:rPr lang="ru-RU" dirty="0" err="1"/>
              <a:t>травматичний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, </a:t>
            </a:r>
            <a:r>
              <a:rPr lang="ru-RU" dirty="0" err="1"/>
              <a:t>бо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витверезення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ставав нормальною </a:t>
            </a:r>
            <a:r>
              <a:rPr lang="ru-RU" dirty="0" err="1"/>
              <a:t>людиною</a:t>
            </a:r>
            <a:r>
              <a:rPr lang="ru-RU" dirty="0"/>
              <a:t>, а </a:t>
            </a:r>
            <a:r>
              <a:rPr lang="ru-RU" dirty="0" err="1"/>
              <a:t>навколо</a:t>
            </a:r>
            <a:r>
              <a:rPr lang="ru-RU" dirty="0"/>
              <a:t>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душевнохворі</a:t>
            </a:r>
            <a:r>
              <a:rPr lang="ru-RU" dirty="0"/>
              <a:t>. </a:t>
            </a:r>
            <a:r>
              <a:rPr lang="ru-RU" dirty="0" err="1"/>
              <a:t>Світова</a:t>
            </a:r>
            <a:r>
              <a:rPr lang="ru-RU" dirty="0"/>
              <a:t>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сформулювала</a:t>
            </a:r>
            <a:r>
              <a:rPr lang="ru-RU" dirty="0"/>
              <a:t> </a:t>
            </a:r>
            <a:r>
              <a:rPr lang="ru-RU" dirty="0" err="1"/>
              <a:t>алкоголізм</a:t>
            </a:r>
            <a:r>
              <a:rPr lang="ru-RU" dirty="0"/>
              <a:t> як хворобу з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характерними</a:t>
            </a:r>
            <a:r>
              <a:rPr lang="ru-RU" dirty="0"/>
              <a:t> </a:t>
            </a:r>
            <a:r>
              <a:rPr lang="ru-RU" dirty="0" err="1"/>
              <a:t>проявами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тих,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я описала,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один: </a:t>
            </a:r>
            <a:r>
              <a:rPr lang="ru-RU" dirty="0" err="1"/>
              <a:t>звуження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зацікавлень</a:t>
            </a:r>
            <a:r>
              <a:rPr lang="ru-RU" dirty="0"/>
              <a:t> і </a:t>
            </a:r>
            <a:r>
              <a:rPr lang="ru-RU" dirty="0" err="1"/>
              <a:t>вартостей</a:t>
            </a:r>
            <a:r>
              <a:rPr lang="ru-RU" dirty="0"/>
              <a:t>, </a:t>
            </a:r>
            <a:r>
              <a:rPr lang="ru-RU" dirty="0" err="1"/>
              <a:t>зосередженість</a:t>
            </a:r>
            <a:r>
              <a:rPr lang="ru-RU" dirty="0"/>
              <a:t> </a:t>
            </a:r>
            <a:r>
              <a:rPr lang="ru-RU" dirty="0" err="1"/>
              <a:t>виключно</a:t>
            </a:r>
            <a:r>
              <a:rPr lang="ru-RU" dirty="0"/>
              <a:t> на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алкоголізму</a:t>
            </a:r>
            <a:r>
              <a:rPr lang="ru-RU" dirty="0"/>
              <a:t>, те ж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сказати</a:t>
            </a:r>
            <a:r>
              <a:rPr lang="ru-RU" dirty="0"/>
              <a:t> про </a:t>
            </a:r>
            <a:r>
              <a:rPr lang="ru-RU" dirty="0" err="1"/>
              <a:t>азартні</a:t>
            </a:r>
            <a:r>
              <a:rPr lang="ru-RU" dirty="0"/>
              <a:t> </a:t>
            </a:r>
            <a:r>
              <a:rPr lang="ru-RU" dirty="0" err="1"/>
              <a:t>ігри</a:t>
            </a:r>
            <a:r>
              <a:rPr lang="ru-RU" dirty="0"/>
              <a:t>, наркотики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еротоманію</a:t>
            </a:r>
            <a:r>
              <a:rPr lang="ru-RU" dirty="0"/>
              <a:t>). </a:t>
            </a:r>
            <a:r>
              <a:rPr lang="ru-RU" dirty="0" err="1"/>
              <a:t>Залежна</a:t>
            </a:r>
            <a:r>
              <a:rPr lang="ru-RU" dirty="0"/>
              <a:t> особа не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відмовитись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поганої</a:t>
            </a:r>
            <a:r>
              <a:rPr lang="ru-RU" dirty="0"/>
              <a:t> </a:t>
            </a:r>
            <a:r>
              <a:rPr lang="ru-RU" dirty="0" err="1"/>
              <a:t>звички</a:t>
            </a:r>
            <a:r>
              <a:rPr lang="ru-RU" dirty="0"/>
              <a:t>, </a:t>
            </a:r>
            <a:r>
              <a:rPr lang="ru-RU" dirty="0" err="1"/>
              <a:t>незважаючи</a:t>
            </a:r>
            <a:r>
              <a:rPr lang="ru-RU" dirty="0"/>
              <a:t> на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втратила</a:t>
            </a:r>
            <a:r>
              <a:rPr lang="ru-RU" dirty="0"/>
              <a:t> </a:t>
            </a:r>
            <a:r>
              <a:rPr lang="ru-RU" dirty="0" err="1"/>
              <a:t>сім'ю</a:t>
            </a:r>
            <a:r>
              <a:rPr lang="ru-RU" dirty="0"/>
              <a:t>, </a:t>
            </a:r>
            <a:r>
              <a:rPr lang="ru-RU" dirty="0" err="1"/>
              <a:t>працю</a:t>
            </a:r>
            <a:r>
              <a:rPr lang="ru-RU" dirty="0"/>
              <a:t>, на </a:t>
            </a:r>
            <a:r>
              <a:rPr lang="ru-RU" dirty="0" err="1"/>
              <a:t>реальну</a:t>
            </a:r>
            <a:r>
              <a:rPr lang="ru-RU" dirty="0"/>
              <a:t> </a:t>
            </a:r>
            <a:r>
              <a:rPr lang="ru-RU" dirty="0" err="1"/>
              <a:t>загрозу</a:t>
            </a:r>
            <a:r>
              <a:rPr lang="ru-RU" dirty="0"/>
              <a:t> для </a:t>
            </a:r>
            <a:r>
              <a:rPr lang="ru-RU" dirty="0" err="1"/>
              <a:t>здоров'я</a:t>
            </a:r>
            <a:r>
              <a:rPr lang="ru-RU" dirty="0"/>
              <a:t>: все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немов</a:t>
            </a:r>
            <a:r>
              <a:rPr lang="ru-RU" dirty="0"/>
              <a:t> </a:t>
            </a:r>
            <a:r>
              <a:rPr lang="ru-RU" dirty="0" err="1"/>
              <a:t>обминає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свідомість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1506" name="Изображение 3" descr="images (2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48238" y="284163"/>
            <a:ext cx="3392487" cy="527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3"/>
          <p:cNvSpPr>
            <a:spLocks noGrp="1"/>
          </p:cNvSpPr>
          <p:nvPr>
            <p:ph type="title"/>
          </p:nvPr>
        </p:nvSpPr>
        <p:spPr>
          <a:xfrm>
            <a:off x="609600" y="5761038"/>
            <a:ext cx="7885113" cy="13620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/>
              <a:t>Наркоманія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2531" name="Изображение 5" descr="problema-narkomanii-profilaktika-lechenie-1_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9675" y="196850"/>
            <a:ext cx="6789738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0" y="52388"/>
            <a:ext cx="9144000" cy="2838450"/>
          </a:xfrm>
        </p:spPr>
        <p:txBody>
          <a:bodyPr>
            <a:normAutofit lnSpcReduction="10000"/>
          </a:bodyPr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Людина, яка </a:t>
            </a:r>
            <a:r>
              <a:rPr lang="ru-RU" dirty="0" err="1"/>
              <a:t>страждає</a:t>
            </a:r>
            <a:r>
              <a:rPr lang="ru-RU" dirty="0"/>
              <a:t> </a:t>
            </a:r>
            <a:r>
              <a:rPr lang="ru-RU" dirty="0" err="1"/>
              <a:t>наркотичною</a:t>
            </a:r>
            <a:r>
              <a:rPr lang="ru-RU" dirty="0"/>
              <a:t> </a:t>
            </a:r>
            <a:r>
              <a:rPr lang="ru-RU" dirty="0" err="1"/>
              <a:t>залежністю</a:t>
            </a:r>
            <a:r>
              <a:rPr lang="ru-RU" dirty="0"/>
              <a:t>, </a:t>
            </a:r>
            <a:r>
              <a:rPr lang="ru-RU" dirty="0" err="1"/>
              <a:t>прагне</a:t>
            </a:r>
            <a:r>
              <a:rPr lang="ru-RU" dirty="0"/>
              <a:t> до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задоволення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прийому</a:t>
            </a:r>
            <a:r>
              <a:rPr lang="ru-RU" dirty="0"/>
              <a:t> </a:t>
            </a:r>
            <a:r>
              <a:rPr lang="ru-RU" dirty="0" err="1"/>
              <a:t>наркотичних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викликають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хімічної</a:t>
            </a:r>
            <a:r>
              <a:rPr lang="ru-RU" dirty="0"/>
              <a:t> </a:t>
            </a:r>
            <a:r>
              <a:rPr lang="ru-RU" dirty="0" err="1"/>
              <a:t>рівноваги</a:t>
            </a:r>
            <a:r>
              <a:rPr lang="ru-RU" dirty="0"/>
              <a:t> в головному </a:t>
            </a:r>
            <a:r>
              <a:rPr lang="ru-RU" dirty="0" err="1"/>
              <a:t>мозку</a:t>
            </a:r>
            <a:r>
              <a:rPr lang="ru-RU" dirty="0"/>
              <a:t>. </a:t>
            </a:r>
            <a:r>
              <a:rPr lang="ru-RU" dirty="0" err="1"/>
              <a:t>Реакція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на </a:t>
            </a:r>
            <a:r>
              <a:rPr lang="ru-RU" dirty="0" err="1"/>
              <a:t>подразник</a:t>
            </a:r>
            <a:r>
              <a:rPr lang="ru-RU" dirty="0"/>
              <a:t> з часом </a:t>
            </a:r>
            <a:r>
              <a:rPr lang="ru-RU" dirty="0" err="1"/>
              <a:t>знижується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толерантності</a:t>
            </a:r>
            <a:r>
              <a:rPr lang="ru-RU" dirty="0"/>
              <a:t> - потреби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для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бажаного</a:t>
            </a:r>
            <a:r>
              <a:rPr lang="ru-RU" dirty="0"/>
              <a:t> </a:t>
            </a:r>
            <a:r>
              <a:rPr lang="ru-RU" dirty="0" err="1"/>
              <a:t>ефекту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Проблема </a:t>
            </a:r>
            <a:r>
              <a:rPr lang="ru-RU" dirty="0" err="1"/>
              <a:t>хімічної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існує</a:t>
            </a:r>
            <a:r>
              <a:rPr lang="ru-RU" dirty="0"/>
              <a:t> з </a:t>
            </a:r>
            <a:r>
              <a:rPr lang="ru-RU" dirty="0" err="1"/>
              <a:t>давніх</a:t>
            </a:r>
            <a:r>
              <a:rPr lang="ru-RU" dirty="0"/>
              <a:t> </a:t>
            </a:r>
            <a:r>
              <a:rPr lang="ru-RU" dirty="0" err="1"/>
              <a:t>часів</a:t>
            </a:r>
            <a:r>
              <a:rPr lang="ru-RU" dirty="0"/>
              <a:t>. У XVII-XVIII </a:t>
            </a:r>
            <a:r>
              <a:rPr lang="ru-RU" dirty="0" err="1"/>
              <a:t>століттях</a:t>
            </a:r>
            <a:r>
              <a:rPr lang="ru-RU" dirty="0"/>
              <a:t> </a:t>
            </a:r>
            <a:r>
              <a:rPr lang="ru-RU" dirty="0" err="1"/>
              <a:t>пити</a:t>
            </a:r>
            <a:r>
              <a:rPr lang="ru-RU" dirty="0"/>
              <a:t> вино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безпечніше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вживати</a:t>
            </a:r>
            <a:r>
              <a:rPr lang="ru-RU" dirty="0"/>
              <a:t> </a:t>
            </a:r>
            <a:r>
              <a:rPr lang="ru-RU" dirty="0" err="1"/>
              <a:t>звичайну</a:t>
            </a:r>
            <a:r>
              <a:rPr lang="ru-RU" dirty="0"/>
              <a:t> воду. У </a:t>
            </a:r>
            <a:r>
              <a:rPr lang="ru-RU" dirty="0" err="1"/>
              <a:t>середині</a:t>
            </a:r>
            <a:r>
              <a:rPr lang="ru-RU" dirty="0"/>
              <a:t> XIX </a:t>
            </a:r>
            <a:r>
              <a:rPr lang="ru-RU" dirty="0" err="1"/>
              <a:t>століття</a:t>
            </a:r>
            <a:r>
              <a:rPr lang="ru-RU" dirty="0"/>
              <a:t> </a:t>
            </a:r>
            <a:r>
              <a:rPr lang="ru-RU" dirty="0" err="1"/>
              <a:t>опіум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купити</a:t>
            </a:r>
            <a:r>
              <a:rPr lang="ru-RU" dirty="0"/>
              <a:t> в </a:t>
            </a:r>
            <a:r>
              <a:rPr lang="ru-RU" dirty="0" err="1"/>
              <a:t>бакалійної</a:t>
            </a:r>
            <a:r>
              <a:rPr lang="ru-RU" dirty="0"/>
              <a:t> </a:t>
            </a:r>
            <a:r>
              <a:rPr lang="ru-RU" dirty="0" err="1"/>
              <a:t>крамниці</a:t>
            </a:r>
            <a:r>
              <a:rPr lang="ru-RU" dirty="0"/>
              <a:t>. У 50-60-х роках </a:t>
            </a:r>
            <a:r>
              <a:rPr lang="ru-RU" dirty="0" err="1"/>
              <a:t>минулого</a:t>
            </a:r>
            <a:r>
              <a:rPr lang="ru-RU" dirty="0"/>
              <a:t> </a:t>
            </a:r>
            <a:r>
              <a:rPr lang="ru-RU" dirty="0" err="1"/>
              <a:t>століття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вживаними</a:t>
            </a:r>
            <a:r>
              <a:rPr lang="ru-RU" dirty="0"/>
              <a:t> наркотиками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амфетаміни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часто </a:t>
            </a:r>
            <a:r>
              <a:rPr lang="ru-RU" dirty="0" err="1"/>
              <a:t>призначалися</a:t>
            </a:r>
            <a:r>
              <a:rPr lang="ru-RU" dirty="0"/>
              <a:t> за </a:t>
            </a:r>
            <a:r>
              <a:rPr lang="ru-RU" dirty="0" err="1"/>
              <a:t>медичними</a:t>
            </a:r>
            <a:r>
              <a:rPr lang="ru-RU" dirty="0"/>
              <a:t> </a:t>
            </a:r>
            <a:r>
              <a:rPr lang="ru-RU" dirty="0" err="1"/>
              <a:t>показаннями</a:t>
            </a:r>
            <a:r>
              <a:rPr lang="ru-RU" dirty="0"/>
              <a:t>, так само як і </a:t>
            </a:r>
            <a:r>
              <a:rPr lang="ru-RU" dirty="0" err="1"/>
              <a:t>барбітурати</a:t>
            </a:r>
            <a:r>
              <a:rPr lang="ru-RU" dirty="0"/>
              <a:t>. У 1975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почався</a:t>
            </a:r>
            <a:r>
              <a:rPr lang="ru-RU" dirty="0"/>
              <a:t> </a:t>
            </a:r>
            <a:r>
              <a:rPr lang="ru-RU" dirty="0" err="1"/>
              <a:t>пік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транквілізаторів</a:t>
            </a:r>
            <a:r>
              <a:rPr lang="ru-RU" dirty="0"/>
              <a:t>, </a:t>
            </a:r>
            <a:r>
              <a:rPr lang="ru-RU" dirty="0" err="1"/>
              <a:t>снодійних</a:t>
            </a:r>
            <a:r>
              <a:rPr lang="ru-RU" dirty="0"/>
              <a:t> та </a:t>
            </a:r>
            <a:r>
              <a:rPr lang="ru-RU" dirty="0" err="1"/>
              <a:t>стимуляторів</a:t>
            </a:r>
            <a:r>
              <a:rPr lang="ru-RU" dirty="0"/>
              <a:t>. В </a:t>
            </a:r>
            <a:r>
              <a:rPr lang="ru-RU" dirty="0" err="1"/>
              <a:t>даний</a:t>
            </a:r>
            <a:r>
              <a:rPr lang="ru-RU" dirty="0"/>
              <a:t> час </a:t>
            </a:r>
            <a:r>
              <a:rPr lang="ru-RU" dirty="0" err="1"/>
              <a:t>лікарі</a:t>
            </a:r>
            <a:r>
              <a:rPr lang="ru-RU" dirty="0"/>
              <a:t> </a:t>
            </a:r>
            <a:r>
              <a:rPr lang="ru-RU" dirty="0" err="1"/>
              <a:t>рідко</a:t>
            </a:r>
            <a:r>
              <a:rPr lang="ru-RU" dirty="0"/>
              <a:t> </a:t>
            </a:r>
            <a:r>
              <a:rPr lang="ru-RU" dirty="0" err="1"/>
              <a:t>виписують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через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звикання</a:t>
            </a:r>
            <a:r>
              <a:rPr lang="ru-RU" dirty="0"/>
              <a:t> і </a:t>
            </a:r>
            <a:r>
              <a:rPr lang="ru-RU" dirty="0" err="1"/>
              <a:t>залежності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3554" name="Изображение 6" descr="5A784494-6634-4C64-8668-DF8703AEC71D_mw1024_s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6975" y="2705100"/>
            <a:ext cx="6510338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598988" y="392113"/>
            <a:ext cx="4545012" cy="6465887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Наркозалежні</a:t>
            </a:r>
            <a:r>
              <a:rPr lang="ru-RU" dirty="0"/>
              <a:t> люди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вживати</a:t>
            </a:r>
            <a:r>
              <a:rPr lang="ru-RU" dirty="0"/>
              <a:t>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наркотичних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 </a:t>
            </a:r>
            <a:r>
              <a:rPr lang="ru-RU" dirty="0" err="1"/>
              <a:t>Ознаками</a:t>
            </a:r>
            <a:r>
              <a:rPr lang="ru-RU" dirty="0"/>
              <a:t> регулярного </a:t>
            </a:r>
            <a:r>
              <a:rPr lang="ru-RU" dirty="0" err="1"/>
              <a:t>прийому</a:t>
            </a:r>
            <a:r>
              <a:rPr lang="ru-RU" dirty="0"/>
              <a:t> </a:t>
            </a:r>
            <a:r>
              <a:rPr lang="ru-RU" dirty="0" err="1"/>
              <a:t>наркотиків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зміни</a:t>
            </a:r>
            <a:r>
              <a:rPr lang="ru-RU" dirty="0"/>
              <a:t> у </a:t>
            </a:r>
            <a:r>
              <a:rPr lang="ru-RU" dirty="0" err="1"/>
              <a:t>поведінці</a:t>
            </a:r>
            <a:r>
              <a:rPr lang="ru-RU" dirty="0"/>
              <a:t>, </a:t>
            </a:r>
            <a:r>
              <a:rPr lang="ru-RU" dirty="0" err="1"/>
              <a:t>підвищена</a:t>
            </a:r>
            <a:r>
              <a:rPr lang="ru-RU" dirty="0"/>
              <a:t> </a:t>
            </a:r>
            <a:r>
              <a:rPr lang="ru-RU" dirty="0" err="1"/>
              <a:t>сонливість</a:t>
            </a:r>
            <a:r>
              <a:rPr lang="ru-RU" dirty="0"/>
              <a:t>, </a:t>
            </a:r>
            <a:r>
              <a:rPr lang="ru-RU" dirty="0" err="1"/>
              <a:t>скритність</a:t>
            </a:r>
            <a:r>
              <a:rPr lang="ru-RU" dirty="0"/>
              <a:t>, </a:t>
            </a:r>
            <a:r>
              <a:rPr lang="ru-RU" dirty="0" err="1"/>
              <a:t>дратівливість</a:t>
            </a:r>
            <a:r>
              <a:rPr lang="ru-RU" dirty="0"/>
              <a:t>, </a:t>
            </a:r>
            <a:r>
              <a:rPr lang="ru-RU" dirty="0" err="1"/>
              <a:t>різкі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настрою,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апетиту</a:t>
            </a:r>
            <a:r>
              <a:rPr lang="ru-RU" dirty="0"/>
              <a:t>, </a:t>
            </a:r>
            <a:r>
              <a:rPr lang="ru-RU" dirty="0" err="1"/>
              <a:t>втрата</a:t>
            </a:r>
            <a:r>
              <a:rPr lang="ru-RU" dirty="0"/>
              <a:t> </a:t>
            </a:r>
            <a:r>
              <a:rPr lang="ru-RU" dirty="0" err="1"/>
              <a:t>інтересу</a:t>
            </a:r>
            <a:r>
              <a:rPr lang="ru-RU" dirty="0"/>
              <a:t> до </a:t>
            </a:r>
            <a:r>
              <a:rPr lang="ru-RU" dirty="0" err="1"/>
              <a:t>навчання</a:t>
            </a:r>
            <a:r>
              <a:rPr lang="ru-RU" dirty="0"/>
              <a:t> та </a:t>
            </a:r>
            <a:r>
              <a:rPr lang="ru-RU" dirty="0" err="1"/>
              <a:t>розваг</a:t>
            </a:r>
            <a:r>
              <a:rPr lang="ru-RU" dirty="0"/>
              <a:t>. </a:t>
            </a:r>
            <a:r>
              <a:rPr lang="ru-RU" dirty="0" err="1"/>
              <a:t>Зрозуміло</a:t>
            </a:r>
            <a:r>
              <a:rPr lang="ru-RU" dirty="0"/>
              <a:t>,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мати</a:t>
            </a:r>
            <a:r>
              <a:rPr lang="ru-RU" dirty="0"/>
              <a:t> й </a:t>
            </a:r>
            <a:r>
              <a:rPr lang="ru-RU" dirty="0" err="1"/>
              <a:t>інші</a:t>
            </a:r>
            <a:r>
              <a:rPr lang="ru-RU" dirty="0"/>
              <a:t> причини. </a:t>
            </a:r>
            <a:r>
              <a:rPr lang="ru-RU" dirty="0" err="1"/>
              <a:t>Більш</a:t>
            </a:r>
            <a:r>
              <a:rPr lang="ru-RU" dirty="0"/>
              <a:t> явною </a:t>
            </a:r>
            <a:r>
              <a:rPr lang="ru-RU" dirty="0" err="1"/>
              <a:t>ознакою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різке</a:t>
            </a:r>
            <a:r>
              <a:rPr lang="ru-RU" dirty="0"/>
              <a:t> </a:t>
            </a:r>
            <a:r>
              <a:rPr lang="ru-RU" dirty="0" err="1"/>
              <a:t>звуження</a:t>
            </a:r>
            <a:r>
              <a:rPr lang="ru-RU" dirty="0"/>
              <a:t> </a:t>
            </a:r>
            <a:r>
              <a:rPr lang="ru-RU" dirty="0" err="1"/>
              <a:t>зіниць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шприців</a:t>
            </a:r>
            <a:r>
              <a:rPr lang="ru-RU" dirty="0"/>
              <a:t> та </a:t>
            </a:r>
            <a:r>
              <a:rPr lang="ru-RU" dirty="0" err="1"/>
              <a:t>голок</a:t>
            </a:r>
            <a:r>
              <a:rPr lang="ru-RU" dirty="0"/>
              <a:t>. </a:t>
            </a:r>
            <a:r>
              <a:rPr lang="ru-RU" dirty="0" err="1"/>
              <a:t>Виявивши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ваша </a:t>
            </a:r>
            <a:r>
              <a:rPr lang="ru-RU" dirty="0" err="1"/>
              <a:t>дитина</a:t>
            </a:r>
            <a:r>
              <a:rPr lang="ru-RU" dirty="0"/>
              <a:t> </a:t>
            </a:r>
            <a:r>
              <a:rPr lang="ru-RU" dirty="0" err="1"/>
              <a:t>вживає</a:t>
            </a:r>
            <a:r>
              <a:rPr lang="ru-RU" dirty="0"/>
              <a:t> наркотики, </a:t>
            </a:r>
            <a:r>
              <a:rPr lang="ru-RU" dirty="0" err="1"/>
              <a:t>важливо</a:t>
            </a:r>
            <a:r>
              <a:rPr lang="ru-RU" dirty="0"/>
              <a:t> не «</a:t>
            </a:r>
            <a:r>
              <a:rPr lang="ru-RU" dirty="0" err="1"/>
              <a:t>перегнути</a:t>
            </a:r>
            <a:r>
              <a:rPr lang="ru-RU" dirty="0"/>
              <a:t> палку».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підлітків</a:t>
            </a:r>
            <a:r>
              <a:rPr lang="ru-RU" dirty="0"/>
              <a:t> </a:t>
            </a:r>
            <a:r>
              <a:rPr lang="ru-RU" dirty="0" err="1"/>
              <a:t>експериментують</a:t>
            </a:r>
            <a:r>
              <a:rPr lang="ru-RU" dirty="0"/>
              <a:t> з </a:t>
            </a:r>
            <a:r>
              <a:rPr lang="ru-RU" dirty="0" err="1"/>
              <a:t>курінням</a:t>
            </a:r>
            <a:r>
              <a:rPr lang="ru-RU" dirty="0"/>
              <a:t> </a:t>
            </a:r>
            <a:r>
              <a:rPr lang="ru-RU" dirty="0" err="1"/>
              <a:t>марихуани</a:t>
            </a:r>
            <a:r>
              <a:rPr lang="ru-RU" dirty="0"/>
              <a:t>, не </a:t>
            </a:r>
            <a:r>
              <a:rPr lang="ru-RU" dirty="0" err="1"/>
              <a:t>переходячи</a:t>
            </a:r>
            <a:r>
              <a:rPr lang="ru-RU" dirty="0"/>
              <a:t> </a:t>
            </a:r>
            <a:r>
              <a:rPr lang="ru-RU" dirty="0" err="1"/>
              <a:t>згодом</a:t>
            </a:r>
            <a:r>
              <a:rPr lang="ru-RU" dirty="0"/>
              <a:t> на </a:t>
            </a:r>
            <a:r>
              <a:rPr lang="ru-RU" dirty="0" err="1"/>
              <a:t>важкі</a:t>
            </a:r>
            <a:r>
              <a:rPr lang="ru-RU" dirty="0"/>
              <a:t> наркотики.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4578" name="Изображение 3" descr="posledstvija-priema-narkotikov-1_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113" y="715963"/>
            <a:ext cx="3973512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3475038"/>
            <a:ext cx="9144000" cy="3382962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Страшна </a:t>
            </a:r>
            <a:r>
              <a:rPr lang="ru-RU" dirty="0" err="1"/>
              <a:t>річ</a:t>
            </a:r>
            <a:r>
              <a:rPr lang="ru-RU" dirty="0"/>
              <a:t> - </a:t>
            </a:r>
            <a:r>
              <a:rPr lang="ru-RU" dirty="0" err="1"/>
              <a:t>залежність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наркотиків</a:t>
            </a:r>
            <a:r>
              <a:rPr lang="ru-RU" dirty="0"/>
              <a:t>, </a:t>
            </a:r>
            <a:r>
              <a:rPr lang="ru-RU" dirty="0" err="1"/>
              <a:t>способи</a:t>
            </a:r>
            <a:r>
              <a:rPr lang="ru-RU" dirty="0"/>
              <a:t> </a:t>
            </a:r>
            <a:r>
              <a:rPr lang="ru-RU" dirty="0" err="1"/>
              <a:t>подолання</a:t>
            </a:r>
            <a:r>
              <a:rPr lang="ru-RU" dirty="0"/>
              <a:t> </a:t>
            </a:r>
            <a:r>
              <a:rPr lang="ru-RU" dirty="0" err="1"/>
              <a:t>пропонуються</a:t>
            </a:r>
            <a:r>
              <a:rPr lang="ru-RU" dirty="0"/>
              <a:t> </a:t>
            </a:r>
            <a:r>
              <a:rPr lang="ru-RU" dirty="0" err="1"/>
              <a:t>різноманітні</a:t>
            </a:r>
            <a:r>
              <a:rPr lang="ru-RU" dirty="0"/>
              <a:t>. План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розробляється</a:t>
            </a:r>
            <a:r>
              <a:rPr lang="ru-RU" dirty="0"/>
              <a:t> </a:t>
            </a:r>
            <a:r>
              <a:rPr lang="ru-RU" dirty="0" err="1"/>
              <a:t>спільно</a:t>
            </a:r>
            <a:r>
              <a:rPr lang="ru-RU" dirty="0"/>
              <a:t> з </a:t>
            </a:r>
            <a:r>
              <a:rPr lang="ru-RU" dirty="0" err="1"/>
              <a:t>лікарем</a:t>
            </a:r>
            <a:r>
              <a:rPr lang="ru-RU" dirty="0"/>
              <a:t>. Для </a:t>
            </a:r>
            <a:r>
              <a:rPr lang="ru-RU" dirty="0" err="1"/>
              <a:t>корекції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, </a:t>
            </a:r>
            <a:r>
              <a:rPr lang="ru-RU" dirty="0" err="1"/>
              <a:t>пов'язаних</a:t>
            </a:r>
            <a:r>
              <a:rPr lang="ru-RU" dirty="0"/>
              <a:t> з </a:t>
            </a:r>
            <a:r>
              <a:rPr lang="ru-RU" dirty="0" err="1"/>
              <a:t>прийомом</a:t>
            </a:r>
            <a:r>
              <a:rPr lang="ru-RU" dirty="0"/>
              <a:t> </a:t>
            </a:r>
            <a:r>
              <a:rPr lang="ru-RU" dirty="0" err="1"/>
              <a:t>наркотиків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знадобитися</a:t>
            </a:r>
            <a:r>
              <a:rPr lang="ru-RU" dirty="0"/>
              <a:t> </a:t>
            </a:r>
            <a:r>
              <a:rPr lang="ru-RU" dirty="0" err="1"/>
              <a:t>допомога</a:t>
            </a:r>
            <a:r>
              <a:rPr lang="ru-RU" dirty="0"/>
              <a:t> психолога. При </a:t>
            </a:r>
            <a:r>
              <a:rPr lang="ru-RU" dirty="0" err="1"/>
              <a:t>соматичних</a:t>
            </a:r>
            <a:r>
              <a:rPr lang="ru-RU" dirty="0"/>
              <a:t> </a:t>
            </a:r>
            <a:r>
              <a:rPr lang="ru-RU" dirty="0" err="1"/>
              <a:t>розладах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розвиваються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куріння</a:t>
            </a:r>
            <a:r>
              <a:rPr lang="ru-RU" dirty="0"/>
              <a:t> </a:t>
            </a:r>
            <a:r>
              <a:rPr lang="ru-RU" dirty="0" err="1"/>
              <a:t>марихуани</a:t>
            </a:r>
            <a:r>
              <a:rPr lang="ru-RU" dirty="0"/>
              <a:t>, </a:t>
            </a:r>
            <a:r>
              <a:rPr lang="ru-RU" dirty="0" err="1"/>
              <a:t>вживання</a:t>
            </a:r>
            <a:r>
              <a:rPr lang="ru-RU" dirty="0"/>
              <a:t> алкоголю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героїну</a:t>
            </a:r>
            <a:r>
              <a:rPr lang="ru-RU" dirty="0"/>
              <a:t>, </a:t>
            </a:r>
            <a:r>
              <a:rPr lang="ru-RU" dirty="0" err="1"/>
              <a:t>нерідко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необхідність</a:t>
            </a:r>
            <a:r>
              <a:rPr lang="ru-RU" dirty="0"/>
              <a:t> у </a:t>
            </a:r>
            <a:r>
              <a:rPr lang="ru-RU" dirty="0" err="1"/>
              <a:t>зверненні</a:t>
            </a:r>
            <a:r>
              <a:rPr lang="ru-RU" dirty="0"/>
              <a:t> до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. </a:t>
            </a:r>
            <a:r>
              <a:rPr lang="ru-RU" dirty="0" err="1"/>
              <a:t>Основними</a:t>
            </a:r>
            <a:r>
              <a:rPr lang="ru-RU" dirty="0"/>
              <a:t> </a:t>
            </a:r>
            <a:r>
              <a:rPr lang="ru-RU" dirty="0" err="1"/>
              <a:t>напрямками</a:t>
            </a:r>
            <a:r>
              <a:rPr lang="ru-RU" dirty="0"/>
              <a:t> </a:t>
            </a:r>
            <a:r>
              <a:rPr lang="ru-RU" dirty="0" err="1"/>
              <a:t>корекції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мотивації</a:t>
            </a:r>
            <a:r>
              <a:rPr lang="ru-RU" dirty="0"/>
              <a:t> до </a:t>
            </a:r>
            <a:r>
              <a:rPr lang="ru-RU" dirty="0" err="1"/>
              <a:t>відмови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шкідливої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звички</a:t>
            </a:r>
            <a:r>
              <a:rPr lang="ru-RU" dirty="0"/>
              <a:t>,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про </a:t>
            </a:r>
            <a:r>
              <a:rPr lang="ru-RU" dirty="0" err="1"/>
              <a:t>ефективні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подолання</a:t>
            </a:r>
            <a:r>
              <a:rPr lang="ru-RU" dirty="0"/>
              <a:t> і, при </a:t>
            </a:r>
            <a:r>
              <a:rPr lang="ru-RU" dirty="0" err="1"/>
              <a:t>необхідності</a:t>
            </a:r>
            <a:r>
              <a:rPr lang="ru-RU" dirty="0"/>
              <a:t>, </a:t>
            </a:r>
            <a:r>
              <a:rPr lang="ru-RU" dirty="0" err="1"/>
              <a:t>медикаментозна</a:t>
            </a:r>
            <a:r>
              <a:rPr lang="ru-RU" dirty="0"/>
              <a:t> </a:t>
            </a:r>
            <a:r>
              <a:rPr lang="ru-RU" dirty="0" err="1"/>
              <a:t>терапія</a:t>
            </a:r>
            <a:r>
              <a:rPr lang="ru-RU" dirty="0"/>
              <a:t>.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прийому</a:t>
            </a:r>
            <a:r>
              <a:rPr lang="ru-RU" dirty="0"/>
              <a:t> наркотику </a:t>
            </a:r>
            <a:r>
              <a:rPr lang="ru-RU" dirty="0" err="1"/>
              <a:t>буває</a:t>
            </a:r>
            <a:r>
              <a:rPr lang="ru-RU" dirty="0"/>
              <a:t> </a:t>
            </a:r>
            <a:r>
              <a:rPr lang="ru-RU" dirty="0" err="1"/>
              <a:t>різною</a:t>
            </a:r>
            <a:r>
              <a:rPr lang="ru-RU" dirty="0"/>
              <a:t>. Вона </a:t>
            </a:r>
            <a:r>
              <a:rPr lang="ru-RU" dirty="0" err="1"/>
              <a:t>залежить</a:t>
            </a:r>
            <a:r>
              <a:rPr lang="ru-RU" dirty="0"/>
              <a:t>, </a:t>
            </a:r>
            <a:r>
              <a:rPr lang="ru-RU" dirty="0" err="1"/>
              <a:t>головним</a:t>
            </a:r>
            <a:r>
              <a:rPr lang="ru-RU" dirty="0"/>
              <a:t> чином,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вживаної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і </a:t>
            </a:r>
            <a:r>
              <a:rPr lang="ru-RU" dirty="0" err="1"/>
              <a:t>особистісних</a:t>
            </a:r>
            <a:r>
              <a:rPr lang="ru-RU" dirty="0"/>
              <a:t> </a:t>
            </a:r>
            <a:r>
              <a:rPr lang="ru-RU" dirty="0" err="1"/>
              <a:t>якостей</a:t>
            </a:r>
            <a:r>
              <a:rPr lang="ru-RU" dirty="0"/>
              <a:t> </a:t>
            </a:r>
            <a:r>
              <a:rPr lang="ru-RU" dirty="0" err="1"/>
              <a:t>пацієнта</a:t>
            </a:r>
            <a:r>
              <a:rPr lang="ru-RU" dirty="0"/>
              <a:t>. </a:t>
            </a:r>
            <a:r>
              <a:rPr lang="ru-RU" dirty="0" err="1"/>
              <a:t>Куріння</a:t>
            </a:r>
            <a:r>
              <a:rPr lang="ru-RU" dirty="0"/>
              <a:t> </a:t>
            </a:r>
            <a:r>
              <a:rPr lang="ru-RU" dirty="0" err="1"/>
              <a:t>підвищує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раку </a:t>
            </a:r>
            <a:r>
              <a:rPr lang="ru-RU" dirty="0" err="1"/>
              <a:t>легенів</a:t>
            </a:r>
            <a:r>
              <a:rPr lang="ru-RU" dirty="0"/>
              <a:t> і </a:t>
            </a:r>
            <a:r>
              <a:rPr lang="ru-RU" dirty="0" err="1"/>
              <a:t>серцевої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. </a:t>
            </a:r>
            <a:r>
              <a:rPr lang="ru-RU" dirty="0" err="1"/>
              <a:t>Алкогольне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наркотичне</a:t>
            </a:r>
            <a:r>
              <a:rPr lang="ru-RU" dirty="0"/>
              <a:t> </a:t>
            </a:r>
            <a:r>
              <a:rPr lang="ru-RU" dirty="0" err="1"/>
              <a:t>сп'яніння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призвести</a:t>
            </a:r>
            <a:r>
              <a:rPr lang="ru-RU" dirty="0"/>
              <a:t> до </a:t>
            </a:r>
            <a:r>
              <a:rPr lang="ru-RU" dirty="0" err="1"/>
              <a:t>небажаних</a:t>
            </a:r>
            <a:r>
              <a:rPr lang="ru-RU" dirty="0"/>
              <a:t> </a:t>
            </a:r>
            <a:r>
              <a:rPr lang="ru-RU" dirty="0" err="1"/>
              <a:t>соціальних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. </a:t>
            </a:r>
            <a:r>
              <a:rPr lang="ru-RU" dirty="0" err="1"/>
              <a:t>Наркотична</a:t>
            </a:r>
            <a:r>
              <a:rPr lang="ru-RU" dirty="0"/>
              <a:t> </a:t>
            </a:r>
            <a:r>
              <a:rPr lang="ru-RU" dirty="0" err="1"/>
              <a:t>залежність</a:t>
            </a:r>
            <a:r>
              <a:rPr lang="ru-RU" dirty="0"/>
              <a:t> неминуче </a:t>
            </a:r>
            <a:r>
              <a:rPr lang="ru-RU" dirty="0" err="1"/>
              <a:t>стає</a:t>
            </a:r>
            <a:r>
              <a:rPr lang="ru-RU" dirty="0"/>
              <a:t> причиною </a:t>
            </a:r>
            <a:r>
              <a:rPr lang="ru-RU" dirty="0" err="1"/>
              <a:t>безлічі</a:t>
            </a:r>
            <a:r>
              <a:rPr lang="ru-RU" dirty="0"/>
              <a:t> проблем. </a:t>
            </a:r>
            <a:r>
              <a:rPr lang="ru-RU" dirty="0" err="1"/>
              <a:t>Залежність</a:t>
            </a:r>
            <a:r>
              <a:rPr lang="ru-RU" dirty="0"/>
              <a:t> будь-</a:t>
            </a:r>
            <a:r>
              <a:rPr lang="ru-RU" dirty="0" err="1"/>
              <a:t>якого</a:t>
            </a:r>
            <a:r>
              <a:rPr lang="ru-RU" dirty="0"/>
              <a:t> роду </a:t>
            </a:r>
            <a:r>
              <a:rPr lang="ru-RU" dirty="0" err="1"/>
              <a:t>робить</a:t>
            </a:r>
            <a:r>
              <a:rPr lang="ru-RU" dirty="0"/>
              <a:t> </a:t>
            </a:r>
            <a:r>
              <a:rPr lang="ru-RU" dirty="0" err="1"/>
              <a:t>людину</a:t>
            </a:r>
            <a:r>
              <a:rPr lang="ru-RU" dirty="0"/>
              <a:t> </a:t>
            </a:r>
            <a:r>
              <a:rPr lang="ru-RU" dirty="0" err="1"/>
              <a:t>брехливим</a:t>
            </a:r>
            <a:r>
              <a:rPr lang="ru-RU" dirty="0"/>
              <a:t>, </a:t>
            </a:r>
            <a:r>
              <a:rPr lang="ru-RU" dirty="0" err="1"/>
              <a:t>егоїстичним</a:t>
            </a:r>
            <a:r>
              <a:rPr lang="ru-RU" dirty="0"/>
              <a:t> і </a:t>
            </a:r>
            <a:r>
              <a:rPr lang="ru-RU" dirty="0" err="1"/>
              <a:t>схильним</a:t>
            </a:r>
            <a:r>
              <a:rPr lang="ru-RU" dirty="0"/>
              <a:t> до </a:t>
            </a:r>
            <a:r>
              <a:rPr lang="ru-RU" dirty="0" err="1"/>
              <a:t>маніпулювання</a:t>
            </a:r>
            <a:r>
              <a:rPr lang="ru-RU" dirty="0"/>
              <a:t> </a:t>
            </a:r>
            <a:r>
              <a:rPr lang="ru-RU" dirty="0" err="1"/>
              <a:t>оточуючими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5602" name="Изображение 3" descr="timthum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2688" y="128588"/>
            <a:ext cx="3883025" cy="310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smtClean="0"/>
              <a:t>До </a:t>
            </a:r>
            <a:r>
              <a:rPr lang="ru-RU" dirty="0" err="1"/>
              <a:t>заборонених</a:t>
            </a:r>
            <a:r>
              <a:rPr lang="ru-RU" dirty="0"/>
              <a:t> </a:t>
            </a:r>
            <a:r>
              <a:rPr lang="ru-RU" dirty="0" err="1"/>
              <a:t>рекреаційним</a:t>
            </a:r>
            <a:r>
              <a:rPr lang="ru-RU" dirty="0"/>
              <a:t> </a:t>
            </a:r>
            <a:r>
              <a:rPr lang="ru-RU" dirty="0" err="1"/>
              <a:t>наркотиків</a:t>
            </a:r>
            <a:r>
              <a:rPr lang="ru-RU" dirty="0"/>
              <a:t> </a:t>
            </a:r>
            <a:r>
              <a:rPr lang="ru-RU" dirty="0" err="1"/>
              <a:t>відносять</a:t>
            </a:r>
            <a:r>
              <a:rPr lang="ru-RU" dirty="0"/>
              <a:t>: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 err="1"/>
              <a:t>психостимулятори</a:t>
            </a:r>
            <a:r>
              <a:rPr lang="ru-RU" dirty="0"/>
              <a:t> (</a:t>
            </a:r>
            <a:r>
              <a:rPr lang="ru-RU" dirty="0" err="1"/>
              <a:t>амфетаміни</a:t>
            </a:r>
            <a:r>
              <a:rPr lang="ru-RU" dirty="0"/>
              <a:t>, </a:t>
            </a:r>
            <a:r>
              <a:rPr lang="ru-RU" dirty="0" err="1"/>
              <a:t>екстазі</a:t>
            </a:r>
            <a:r>
              <a:rPr lang="ru-RU" dirty="0"/>
              <a:t>, марихуана і </a:t>
            </a:r>
            <a:r>
              <a:rPr lang="ru-RU" dirty="0" err="1"/>
              <a:t>кокаїн</a:t>
            </a:r>
            <a:r>
              <a:rPr lang="ru-RU" dirty="0"/>
              <a:t>) ;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 err="1"/>
              <a:t>транквілізатори</a:t>
            </a:r>
            <a:r>
              <a:rPr lang="ru-RU" dirty="0"/>
              <a:t> (</a:t>
            </a:r>
            <a:r>
              <a:rPr lang="ru-RU" dirty="0" err="1"/>
              <a:t>барбітурати</a:t>
            </a:r>
            <a:r>
              <a:rPr lang="ru-RU" dirty="0"/>
              <a:t>, нейролептики, </a:t>
            </a:r>
            <a:r>
              <a:rPr lang="ru-RU" dirty="0" err="1"/>
              <a:t>героїн</a:t>
            </a:r>
            <a:r>
              <a:rPr lang="ru-RU" dirty="0"/>
              <a:t>);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 err="1"/>
              <a:t>галюциногени</a:t>
            </a:r>
            <a:r>
              <a:rPr lang="ru-RU" dirty="0"/>
              <a:t> (ЛСД)</a:t>
            </a:r>
            <a:r>
              <a:rPr lang="ru-RU" dirty="0" smtClean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 smtClean="0"/>
              <a:t>Скасування</a:t>
            </a:r>
            <a:r>
              <a:rPr lang="ru-RU" dirty="0" smtClean="0"/>
              <a:t> </a:t>
            </a:r>
            <a:r>
              <a:rPr lang="ru-RU" dirty="0" err="1"/>
              <a:t>психоактивної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появою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залежать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виду наркотику: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 err="1"/>
              <a:t>психостимулятори</a:t>
            </a:r>
            <a:r>
              <a:rPr lang="ru-RU" dirty="0"/>
              <a:t> - </a:t>
            </a:r>
            <a:r>
              <a:rPr lang="ru-RU" dirty="0" err="1"/>
              <a:t>тривожність</a:t>
            </a:r>
            <a:r>
              <a:rPr lang="ru-RU" dirty="0"/>
              <a:t>, </a:t>
            </a:r>
            <a:r>
              <a:rPr lang="ru-RU" dirty="0" err="1"/>
              <a:t>депресія</a:t>
            </a:r>
            <a:r>
              <a:rPr lang="ru-RU" dirty="0"/>
              <a:t>, </a:t>
            </a:r>
            <a:r>
              <a:rPr lang="ru-RU" dirty="0" err="1"/>
              <a:t>тривалий</a:t>
            </a:r>
            <a:r>
              <a:rPr lang="ru-RU" dirty="0"/>
              <a:t> сон;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 err="1"/>
              <a:t>транквілізатори</a:t>
            </a:r>
            <a:r>
              <a:rPr lang="ru-RU" dirty="0"/>
              <a:t> - </a:t>
            </a:r>
            <a:r>
              <a:rPr lang="ru-RU" dirty="0" err="1"/>
              <a:t>тривожність</a:t>
            </a:r>
            <a:r>
              <a:rPr lang="ru-RU" dirty="0"/>
              <a:t>, </a:t>
            </a:r>
            <a:r>
              <a:rPr lang="ru-RU" dirty="0" err="1"/>
              <a:t>тремтіння</a:t>
            </a:r>
            <a:r>
              <a:rPr lang="ru-RU" dirty="0"/>
              <a:t>, </a:t>
            </a:r>
            <a:r>
              <a:rPr lang="ru-RU" dirty="0" err="1"/>
              <a:t>судоми</a:t>
            </a:r>
            <a:r>
              <a:rPr lang="ru-RU" dirty="0"/>
              <a:t>;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/>
              <a:t>марихуана - </a:t>
            </a:r>
            <a:r>
              <a:rPr lang="ru-RU" dirty="0" err="1"/>
              <a:t>занепокоєння</a:t>
            </a:r>
            <a:r>
              <a:rPr lang="ru-RU" dirty="0"/>
              <a:t>, </a:t>
            </a:r>
            <a:r>
              <a:rPr lang="ru-RU" dirty="0" err="1"/>
              <a:t>дратівливість</a:t>
            </a:r>
            <a:r>
              <a:rPr lang="ru-RU" dirty="0"/>
              <a:t>, </a:t>
            </a:r>
            <a:r>
              <a:rPr lang="ru-RU" dirty="0" err="1"/>
              <a:t>безсоння</a:t>
            </a:r>
            <a:r>
              <a:rPr lang="ru-RU" dirty="0"/>
              <a:t>,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апетиту</a:t>
            </a:r>
            <a:r>
              <a:rPr lang="ru-RU" dirty="0"/>
              <a:t>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;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 err="1"/>
              <a:t>героїн</a:t>
            </a:r>
            <a:r>
              <a:rPr lang="ru-RU" dirty="0"/>
              <a:t> -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психоемоційні</a:t>
            </a:r>
            <a:r>
              <a:rPr lang="ru-RU" dirty="0"/>
              <a:t> і </a:t>
            </a:r>
            <a:r>
              <a:rPr lang="ru-RU" dirty="0" err="1"/>
              <a:t>фізичні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На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хімічної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впливає</a:t>
            </a:r>
            <a:r>
              <a:rPr lang="ru-RU" dirty="0"/>
              <a:t> ряд </a:t>
            </a:r>
            <a:r>
              <a:rPr lang="ru-RU" dirty="0" err="1"/>
              <a:t>психологічних</a:t>
            </a:r>
            <a:r>
              <a:rPr lang="ru-RU" dirty="0"/>
              <a:t> </a:t>
            </a:r>
            <a:r>
              <a:rPr lang="ru-RU" dirty="0" err="1"/>
              <a:t>факторів</a:t>
            </a:r>
            <a:r>
              <a:rPr lang="ru-RU" dirty="0"/>
              <a:t> 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інтелектуальні</a:t>
            </a:r>
            <a:r>
              <a:rPr lang="ru-RU" dirty="0"/>
              <a:t> та </a:t>
            </a:r>
            <a:r>
              <a:rPr lang="ru-RU" dirty="0" err="1"/>
              <a:t>особистісні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індивідуума</a:t>
            </a:r>
            <a:r>
              <a:rPr lang="ru-RU" dirty="0"/>
              <a:t>: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 err="1"/>
              <a:t>нав'язливі</a:t>
            </a:r>
            <a:r>
              <a:rPr lang="ru-RU" dirty="0"/>
              <a:t> </a:t>
            </a:r>
            <a:r>
              <a:rPr lang="ru-RU" dirty="0" err="1"/>
              <a:t>бажання</a:t>
            </a:r>
            <a:r>
              <a:rPr lang="ru-RU" dirty="0"/>
              <a:t> -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виникати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при </a:t>
            </a:r>
            <a:r>
              <a:rPr lang="ru-RU" dirty="0" err="1"/>
              <a:t>асоціації</a:t>
            </a:r>
            <a:r>
              <a:rPr lang="ru-RU" dirty="0"/>
              <a:t> </a:t>
            </a:r>
            <a:r>
              <a:rPr lang="ru-RU" dirty="0" err="1"/>
              <a:t>куріння</a:t>
            </a:r>
            <a:r>
              <a:rPr lang="ru-RU" dirty="0"/>
              <a:t> з </a:t>
            </a:r>
            <a:r>
              <a:rPr lang="ru-RU" dirty="0" err="1"/>
              <a:t>їжею</a:t>
            </a:r>
            <a:r>
              <a:rPr lang="ru-RU" dirty="0"/>
              <a:t>;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 err="1"/>
              <a:t>особистісні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- </a:t>
            </a:r>
            <a:r>
              <a:rPr lang="ru-RU" dirty="0" err="1"/>
              <a:t>визначальними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риси</a:t>
            </a:r>
            <a:r>
              <a:rPr lang="ru-RU" dirty="0"/>
              <a:t>, як потреба в </a:t>
            </a:r>
            <a:r>
              <a:rPr lang="ru-RU" dirty="0" err="1"/>
              <a:t>стимуляції</a:t>
            </a:r>
            <a:r>
              <a:rPr lang="ru-RU" dirty="0"/>
              <a:t> і тип </a:t>
            </a:r>
            <a:r>
              <a:rPr lang="ru-RU" dirty="0" err="1"/>
              <a:t>реакції</a:t>
            </a:r>
            <a:r>
              <a:rPr lang="ru-RU" dirty="0"/>
              <a:t> на </a:t>
            </a:r>
            <a:r>
              <a:rPr lang="ru-RU" dirty="0" err="1"/>
              <a:t>труднощі</a:t>
            </a:r>
            <a:r>
              <a:rPr lang="ru-RU" dirty="0"/>
              <a:t>;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 err="1"/>
              <a:t>соціальні</a:t>
            </a:r>
            <a:r>
              <a:rPr lang="ru-RU" dirty="0"/>
              <a:t> </a:t>
            </a:r>
            <a:r>
              <a:rPr lang="ru-RU" dirty="0" err="1"/>
              <a:t>чинники</a:t>
            </a:r>
            <a:r>
              <a:rPr lang="ru-RU" dirty="0"/>
              <a:t> - у </a:t>
            </a:r>
            <a:r>
              <a:rPr lang="ru-RU" dirty="0" err="1"/>
              <a:t>формуванні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величезну</a:t>
            </a:r>
            <a:r>
              <a:rPr lang="ru-RU" dirty="0"/>
              <a:t> роль </a:t>
            </a:r>
            <a:r>
              <a:rPr lang="ru-RU" dirty="0" err="1"/>
              <a:t>грають</a:t>
            </a:r>
            <a:r>
              <a:rPr lang="ru-RU" dirty="0"/>
              <a:t> </a:t>
            </a:r>
            <a:r>
              <a:rPr lang="ru-RU" dirty="0" err="1"/>
              <a:t>моделі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, </a:t>
            </a:r>
            <a:r>
              <a:rPr lang="ru-RU" dirty="0" err="1"/>
              <a:t>прийняті</a:t>
            </a:r>
            <a:r>
              <a:rPr lang="ru-RU" dirty="0"/>
              <a:t> у </a:t>
            </a:r>
            <a:r>
              <a:rPr lang="ru-RU" dirty="0" err="1"/>
              <a:t>відповідній</a:t>
            </a:r>
            <a:r>
              <a:rPr lang="ru-RU" dirty="0"/>
              <a:t> </a:t>
            </a:r>
            <a:r>
              <a:rPr lang="ru-RU" dirty="0" err="1"/>
              <a:t>соціальному</a:t>
            </a:r>
            <a:r>
              <a:rPr lang="ru-RU" dirty="0"/>
              <a:t> </a:t>
            </a:r>
            <a:r>
              <a:rPr lang="ru-RU" dirty="0" err="1"/>
              <a:t>середовищі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4114800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достовірні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про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молоді</a:t>
            </a:r>
            <a:r>
              <a:rPr lang="ru-RU" dirty="0"/>
              <a:t> люди,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зловживають</a:t>
            </a:r>
            <a:r>
              <a:rPr lang="ru-RU" dirty="0"/>
              <a:t> </a:t>
            </a:r>
            <a:r>
              <a:rPr lang="ru-RU" dirty="0" err="1"/>
              <a:t>забороненими</a:t>
            </a:r>
            <a:r>
              <a:rPr lang="ru-RU" dirty="0"/>
              <a:t> </a:t>
            </a:r>
            <a:r>
              <a:rPr lang="ru-RU" dirty="0" err="1"/>
              <a:t>наркотичними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, як правило, рано </a:t>
            </a:r>
            <a:r>
              <a:rPr lang="ru-RU" dirty="0" err="1"/>
              <a:t>знайомляться</a:t>
            </a:r>
            <a:r>
              <a:rPr lang="ru-RU" dirty="0"/>
              <a:t> з «</a:t>
            </a:r>
            <a:r>
              <a:rPr lang="ru-RU" dirty="0" err="1"/>
              <a:t>легальними</a:t>
            </a:r>
            <a:r>
              <a:rPr lang="ru-RU" dirty="0"/>
              <a:t> наркотиками».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підліток</a:t>
            </a:r>
            <a:r>
              <a:rPr lang="ru-RU" dirty="0"/>
              <a:t> не </a:t>
            </a:r>
            <a:r>
              <a:rPr lang="ru-RU" dirty="0" err="1"/>
              <a:t>стикався</a:t>
            </a:r>
            <a:r>
              <a:rPr lang="ru-RU" dirty="0"/>
              <a:t> з </a:t>
            </a:r>
            <a:r>
              <a:rPr lang="ru-RU" dirty="0" err="1"/>
              <a:t>курінням</a:t>
            </a:r>
            <a:r>
              <a:rPr lang="ru-RU" dirty="0"/>
              <a:t>, алкоголем </a:t>
            </a:r>
            <a:r>
              <a:rPr lang="ru-RU" dirty="0" err="1"/>
              <a:t>або</a:t>
            </a:r>
            <a:r>
              <a:rPr lang="ru-RU" dirty="0"/>
              <a:t> наркотиками до 18-25-річного </a:t>
            </a:r>
            <a:r>
              <a:rPr lang="ru-RU" dirty="0" err="1"/>
              <a:t>віку</a:t>
            </a:r>
            <a:r>
              <a:rPr lang="ru-RU" dirty="0"/>
              <a:t>, </a:t>
            </a:r>
            <a:r>
              <a:rPr lang="ru-RU" dirty="0" err="1"/>
              <a:t>імовірність</a:t>
            </a:r>
            <a:r>
              <a:rPr lang="ru-RU" dirty="0"/>
              <a:t> </a:t>
            </a:r>
            <a:r>
              <a:rPr lang="ru-RU" dirty="0" err="1"/>
              <a:t>їхнього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в </a:t>
            </a:r>
            <a:r>
              <a:rPr lang="ru-RU" dirty="0" err="1"/>
              <a:t>майбутньому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знижується</a:t>
            </a:r>
            <a:r>
              <a:rPr lang="ru-RU" dirty="0"/>
              <a:t>. Таким чином, </a:t>
            </a:r>
            <a:r>
              <a:rPr lang="ru-RU" dirty="0" err="1"/>
              <a:t>найкращим</a:t>
            </a:r>
            <a:r>
              <a:rPr lang="ru-RU" dirty="0"/>
              <a:t> методом </a:t>
            </a:r>
            <a:r>
              <a:rPr lang="ru-RU" dirty="0" err="1"/>
              <a:t>профілактики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попередження</a:t>
            </a:r>
            <a:r>
              <a:rPr lang="ru-RU" dirty="0"/>
              <a:t> </a:t>
            </a:r>
            <a:r>
              <a:rPr lang="ru-RU" dirty="0" err="1"/>
              <a:t>раннього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алкоголю та </a:t>
            </a:r>
            <a:r>
              <a:rPr lang="ru-RU" dirty="0" err="1"/>
              <a:t>куріння</a:t>
            </a:r>
            <a:r>
              <a:rPr lang="ru-RU" dirty="0"/>
              <a:t>. </a:t>
            </a:r>
            <a:r>
              <a:rPr lang="ru-RU" dirty="0" err="1"/>
              <a:t>Існують</a:t>
            </a:r>
            <a:r>
              <a:rPr lang="ru-RU" dirty="0"/>
              <a:t> </a:t>
            </a:r>
            <a:r>
              <a:rPr lang="ru-RU" dirty="0" err="1"/>
              <a:t>центри</a:t>
            </a:r>
            <a:r>
              <a:rPr lang="ru-RU" dirty="0"/>
              <a:t> </a:t>
            </a:r>
            <a:r>
              <a:rPr lang="ru-RU" dirty="0" err="1"/>
              <a:t>соціальної</a:t>
            </a:r>
            <a:r>
              <a:rPr lang="ru-RU" dirty="0"/>
              <a:t> </a:t>
            </a:r>
            <a:r>
              <a:rPr lang="ru-RU" dirty="0" err="1"/>
              <a:t>адаптації</a:t>
            </a:r>
            <a:r>
              <a:rPr lang="ru-RU" dirty="0"/>
              <a:t> для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страждають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алкогольної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. </a:t>
            </a:r>
            <a:r>
              <a:rPr lang="ru-RU" dirty="0" err="1"/>
              <a:t>Перебування</a:t>
            </a:r>
            <a:r>
              <a:rPr lang="ru-RU" dirty="0"/>
              <a:t> в них особливо </a:t>
            </a:r>
            <a:r>
              <a:rPr lang="ru-RU" dirty="0" err="1"/>
              <a:t>корисно</a:t>
            </a:r>
            <a:r>
              <a:rPr lang="ru-RU" dirty="0"/>
              <a:t> для одиноких людей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їм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змінити</a:t>
            </a:r>
            <a:r>
              <a:rPr lang="ru-RU" dirty="0"/>
              <a:t> </a:t>
            </a:r>
            <a:r>
              <a:rPr lang="ru-RU" dirty="0" err="1"/>
              <a:t>своє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таким чином, </a:t>
            </a:r>
            <a:r>
              <a:rPr lang="ru-RU" dirty="0" err="1"/>
              <a:t>щоб</a:t>
            </a:r>
            <a:r>
              <a:rPr lang="ru-RU" dirty="0"/>
              <a:t> у </a:t>
            </a:r>
            <a:r>
              <a:rPr lang="ru-RU" dirty="0" err="1"/>
              <a:t>ній</a:t>
            </a:r>
            <a:r>
              <a:rPr lang="ru-RU" dirty="0"/>
              <a:t> просто не </a:t>
            </a:r>
            <a:r>
              <a:rPr lang="ru-RU" dirty="0" err="1"/>
              <a:t>залишилося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алкоголю.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7650" name="Изображение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1650" y="2070100"/>
            <a:ext cx="5667375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3"/>
          <p:cNvSpPr>
            <a:spLocks noGrp="1"/>
          </p:cNvSpPr>
          <p:nvPr>
            <p:ph type="title"/>
          </p:nvPr>
        </p:nvSpPr>
        <p:spPr>
          <a:xfrm>
            <a:off x="609600" y="5643563"/>
            <a:ext cx="7885113" cy="13620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/>
              <a:t>Залежність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їжі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8675" name="Изображение 5" descr="vi-zalezhite-vd-yizh-negayno-vzhivayte-zahodv_211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3050" y="187325"/>
            <a:ext cx="5548313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0" y="4157663"/>
            <a:ext cx="9144000" cy="2728912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На перший </a:t>
            </a:r>
            <a:r>
              <a:rPr lang="ru-RU" dirty="0" err="1"/>
              <a:t>погляд</a:t>
            </a:r>
            <a:r>
              <a:rPr lang="ru-RU" dirty="0"/>
              <a:t> </a:t>
            </a:r>
            <a:r>
              <a:rPr lang="ru-RU" dirty="0" err="1"/>
              <a:t>залежність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здається</a:t>
            </a:r>
            <a:r>
              <a:rPr lang="ru-RU" dirty="0"/>
              <a:t> </a:t>
            </a:r>
            <a:r>
              <a:rPr lang="ru-RU" dirty="0" err="1"/>
              <a:t>доволі</a:t>
            </a:r>
            <a:r>
              <a:rPr lang="ru-RU" dirty="0"/>
              <a:t> дивною,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основне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– </a:t>
            </a:r>
            <a:r>
              <a:rPr lang="ru-RU" dirty="0" err="1"/>
              <a:t>надати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вижити</a:t>
            </a:r>
            <a:r>
              <a:rPr lang="ru-RU" dirty="0"/>
              <a:t>. Але з </a:t>
            </a:r>
            <a:r>
              <a:rPr lang="ru-RU" dirty="0" err="1"/>
              <a:t>іншого</a:t>
            </a:r>
            <a:r>
              <a:rPr lang="ru-RU" dirty="0"/>
              <a:t> боку, </a:t>
            </a:r>
            <a:r>
              <a:rPr lang="ru-RU" dirty="0" err="1"/>
              <a:t>їжа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приносить </a:t>
            </a:r>
            <a:r>
              <a:rPr lang="ru-RU" dirty="0" err="1"/>
              <a:t>задоволення</a:t>
            </a:r>
            <a:r>
              <a:rPr lang="ru-RU" dirty="0"/>
              <a:t>. </a:t>
            </a:r>
            <a:r>
              <a:rPr lang="ru-RU" dirty="0" err="1"/>
              <a:t>Подібно</a:t>
            </a:r>
            <a:r>
              <a:rPr lang="ru-RU" dirty="0"/>
              <a:t> до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впливаю</a:t>
            </a:r>
            <a:r>
              <a:rPr lang="ru-RU" dirty="0"/>
              <a:t> на </a:t>
            </a:r>
            <a:r>
              <a:rPr lang="ru-RU" dirty="0" err="1"/>
              <a:t>центри</a:t>
            </a:r>
            <a:r>
              <a:rPr lang="ru-RU" dirty="0"/>
              <a:t> </a:t>
            </a:r>
            <a:r>
              <a:rPr lang="ru-RU" dirty="0" err="1"/>
              <a:t>задоволення</a:t>
            </a:r>
            <a:r>
              <a:rPr lang="ru-RU" dirty="0"/>
              <a:t> у </a:t>
            </a:r>
            <a:r>
              <a:rPr lang="ru-RU" dirty="0" err="1"/>
              <a:t>мозку</a:t>
            </a:r>
            <a:r>
              <a:rPr lang="ru-RU" dirty="0"/>
              <a:t>, вона </a:t>
            </a:r>
            <a:r>
              <a:rPr lang="ru-RU" dirty="0" err="1"/>
              <a:t>здатна</a:t>
            </a:r>
            <a:r>
              <a:rPr lang="ru-RU" dirty="0"/>
              <a:t> </a:t>
            </a:r>
            <a:r>
              <a:rPr lang="ru-RU" dirty="0" err="1"/>
              <a:t>надмірно</a:t>
            </a:r>
            <a:r>
              <a:rPr lang="ru-RU" dirty="0"/>
              <a:t> на них </a:t>
            </a:r>
            <a:r>
              <a:rPr lang="ru-RU" dirty="0" err="1"/>
              <a:t>впливати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створюється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мотивації</a:t>
            </a:r>
            <a:r>
              <a:rPr lang="ru-RU" dirty="0"/>
              <a:t> до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перевищує</a:t>
            </a:r>
            <a:r>
              <a:rPr lang="ru-RU" dirty="0"/>
              <a:t> </a:t>
            </a:r>
            <a:r>
              <a:rPr lang="ru-RU" dirty="0" err="1"/>
              <a:t>нормальний</a:t>
            </a:r>
            <a:r>
              <a:rPr lang="ru-RU" dirty="0"/>
              <a:t>. Як </a:t>
            </a:r>
            <a:r>
              <a:rPr lang="ru-RU" dirty="0" err="1"/>
              <a:t>показують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, </a:t>
            </a:r>
            <a:r>
              <a:rPr lang="ru-RU" dirty="0" err="1"/>
              <a:t>надмірне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патологічну</a:t>
            </a:r>
            <a:r>
              <a:rPr lang="ru-RU" dirty="0"/>
              <a:t> </a:t>
            </a:r>
            <a:r>
              <a:rPr lang="ru-RU" dirty="0" err="1"/>
              <a:t>пристрасть</a:t>
            </a:r>
            <a:r>
              <a:rPr lang="ru-RU" dirty="0"/>
              <a:t>.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досліджених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предметом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стають</a:t>
            </a:r>
            <a:r>
              <a:rPr lang="ru-RU" dirty="0"/>
              <a:t>: </a:t>
            </a:r>
            <a:r>
              <a:rPr lang="ru-RU" dirty="0" err="1"/>
              <a:t>сіль</a:t>
            </a:r>
            <a:r>
              <a:rPr lang="ru-RU" dirty="0"/>
              <a:t>, </a:t>
            </a:r>
            <a:r>
              <a:rPr lang="ru-RU" dirty="0" err="1"/>
              <a:t>цукор</a:t>
            </a:r>
            <a:r>
              <a:rPr lang="ru-RU" dirty="0"/>
              <a:t>, </a:t>
            </a:r>
            <a:r>
              <a:rPr lang="ru-RU" dirty="0" err="1"/>
              <a:t>вироби</a:t>
            </a:r>
            <a:r>
              <a:rPr lang="ru-RU" dirty="0"/>
              <a:t> з </a:t>
            </a:r>
            <a:r>
              <a:rPr lang="ru-RU" dirty="0" err="1"/>
              <a:t>борошна</a:t>
            </a:r>
            <a:r>
              <a:rPr lang="ru-RU" dirty="0"/>
              <a:t> та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жири</a:t>
            </a:r>
            <a:r>
              <a:rPr lang="ru-RU" dirty="0"/>
              <a:t>. </a:t>
            </a:r>
            <a:r>
              <a:rPr lang="ru-RU" dirty="0" err="1"/>
              <a:t>Зловживання</a:t>
            </a:r>
            <a:r>
              <a:rPr lang="ru-RU" dirty="0"/>
              <a:t> </a:t>
            </a:r>
            <a:r>
              <a:rPr lang="ru-RU" dirty="0" err="1"/>
              <a:t>цими</a:t>
            </a:r>
            <a:r>
              <a:rPr lang="ru-RU" dirty="0"/>
              <a:t> продуктами </a:t>
            </a:r>
            <a:r>
              <a:rPr lang="ru-RU" dirty="0" err="1"/>
              <a:t>може</a:t>
            </a:r>
            <a:r>
              <a:rPr lang="ru-RU" dirty="0"/>
              <a:t> перейти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звичайної</a:t>
            </a:r>
            <a:r>
              <a:rPr lang="ru-RU" dirty="0"/>
              <a:t> </a:t>
            </a:r>
            <a:r>
              <a:rPr lang="ru-RU" dirty="0" err="1"/>
              <a:t>харчової</a:t>
            </a:r>
            <a:r>
              <a:rPr lang="ru-RU" dirty="0"/>
              <a:t> </a:t>
            </a:r>
            <a:r>
              <a:rPr lang="ru-RU" dirty="0" err="1"/>
              <a:t>звички</a:t>
            </a:r>
            <a:r>
              <a:rPr lang="ru-RU" dirty="0"/>
              <a:t> у </a:t>
            </a:r>
            <a:r>
              <a:rPr lang="ru-RU" dirty="0" err="1"/>
              <a:t>патологічну</a:t>
            </a:r>
            <a:r>
              <a:rPr lang="ru-RU" dirty="0"/>
              <a:t> </a:t>
            </a:r>
            <a:r>
              <a:rPr lang="ru-RU" dirty="0" err="1"/>
              <a:t>залежність</a:t>
            </a:r>
            <a:r>
              <a:rPr lang="ru-RU" dirty="0"/>
              <a:t>, схожу на </a:t>
            </a:r>
            <a:r>
              <a:rPr lang="ru-RU" dirty="0" err="1"/>
              <a:t>наркотичну</a:t>
            </a:r>
            <a:r>
              <a:rPr lang="ru-RU" dirty="0"/>
              <a:t>.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декількох</a:t>
            </a:r>
            <a:r>
              <a:rPr lang="ru-RU" dirty="0"/>
              <a:t> </a:t>
            </a:r>
            <a:r>
              <a:rPr lang="ru-RU" dirty="0" err="1"/>
              <a:t>останніх</a:t>
            </a:r>
            <a:r>
              <a:rPr lang="ru-RU" dirty="0"/>
              <a:t> </a:t>
            </a:r>
            <a:r>
              <a:rPr lang="ru-RU" dirty="0" err="1"/>
              <a:t>десятиліть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зростання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висновок</a:t>
            </a:r>
            <a:r>
              <a:rPr lang="ru-RU" dirty="0"/>
              <a:t> про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харчової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9698" name="Изображение 5" descr="zalezhnist-vid-yizhi_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4175" y="122238"/>
            <a:ext cx="5210175" cy="391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2700"/>
            <a:ext cx="9144000" cy="6845300"/>
          </a:xfrm>
        </p:spPr>
        <p:txBody>
          <a:bodyPr>
            <a:normAutofit fontScale="92500" lnSpcReduction="10000"/>
          </a:bodyPr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b="1" dirty="0" err="1"/>
              <a:t>Симптоми</a:t>
            </a:r>
            <a:r>
              <a:rPr lang="ru-RU" b="1" dirty="0"/>
              <a:t> </a:t>
            </a:r>
            <a:r>
              <a:rPr lang="ru-RU" b="1" dirty="0" err="1"/>
              <a:t>харчової</a:t>
            </a:r>
            <a:r>
              <a:rPr lang="ru-RU" b="1" dirty="0"/>
              <a:t> </a:t>
            </a:r>
            <a:r>
              <a:rPr lang="ru-RU" b="1" dirty="0" err="1"/>
              <a:t>залежності</a:t>
            </a:r>
            <a:r>
              <a:rPr lang="ru-RU" b="1" dirty="0"/>
              <a:t>:</a:t>
            </a:r>
            <a:endParaRPr lang="ru-RU" dirty="0"/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/>
              <a:t>1)      </a:t>
            </a:r>
            <a:r>
              <a:rPr lang="ru-RU" b="1" dirty="0" err="1"/>
              <a:t>Зростання</a:t>
            </a:r>
            <a:r>
              <a:rPr lang="ru-RU" b="1" dirty="0"/>
              <a:t> </a:t>
            </a:r>
            <a:r>
              <a:rPr lang="ru-RU" b="1" dirty="0" err="1"/>
              <a:t>вживання</a:t>
            </a:r>
            <a:r>
              <a:rPr lang="ru-RU" b="1" dirty="0"/>
              <a:t> </a:t>
            </a:r>
            <a:r>
              <a:rPr lang="ru-RU" b="1" dirty="0" err="1"/>
              <a:t>протягом</a:t>
            </a:r>
            <a:r>
              <a:rPr lang="ru-RU" b="1" dirty="0"/>
              <a:t> </a:t>
            </a:r>
            <a:r>
              <a:rPr lang="ru-RU" b="1" dirty="0" err="1"/>
              <a:t>довгого</a:t>
            </a:r>
            <a:r>
              <a:rPr lang="ru-RU" b="1" dirty="0"/>
              <a:t> </a:t>
            </a:r>
            <a:r>
              <a:rPr lang="ru-RU" b="1" dirty="0" err="1"/>
              <a:t>періоду</a:t>
            </a:r>
            <a:r>
              <a:rPr lang="ru-RU" b="1" dirty="0"/>
              <a:t> часу</a:t>
            </a:r>
            <a:r>
              <a:rPr lang="ru-RU" dirty="0"/>
              <a:t>. </a:t>
            </a:r>
            <a:r>
              <a:rPr lang="ru-RU" dirty="0" err="1"/>
              <a:t>Поступового</a:t>
            </a:r>
            <a:r>
              <a:rPr lang="ru-RU" dirty="0"/>
              <a:t> </a:t>
            </a:r>
            <a:r>
              <a:rPr lang="ru-RU" dirty="0" err="1"/>
              <a:t>зростає</a:t>
            </a:r>
            <a:r>
              <a:rPr lang="ru-RU" dirty="0"/>
              <a:t> </a:t>
            </a:r>
            <a:r>
              <a:rPr lang="ru-RU" dirty="0" err="1"/>
              <a:t>об’єм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яку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вживає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дня. </a:t>
            </a:r>
            <a:r>
              <a:rPr lang="ru-RU" dirty="0" err="1"/>
              <a:t>Пристрасть</a:t>
            </a:r>
            <a:r>
              <a:rPr lang="ru-RU" dirty="0"/>
              <a:t> до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збільшується</a:t>
            </a:r>
            <a:r>
              <a:rPr lang="ru-RU" dirty="0"/>
              <a:t>, особливо до </a:t>
            </a:r>
            <a:r>
              <a:rPr lang="ru-RU" dirty="0" err="1"/>
              <a:t>продуктів</a:t>
            </a:r>
            <a:r>
              <a:rPr lang="ru-RU" dirty="0"/>
              <a:t> </a:t>
            </a:r>
            <a:r>
              <a:rPr lang="ru-RU" dirty="0" err="1"/>
              <a:t>зазначених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.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/>
              <a:t>2)      </a:t>
            </a:r>
            <a:r>
              <a:rPr lang="ru-RU" b="1" dirty="0" err="1"/>
              <a:t>Толерантність</a:t>
            </a:r>
            <a:r>
              <a:rPr lang="ru-RU" b="1" dirty="0"/>
              <a:t> </a:t>
            </a:r>
            <a:r>
              <a:rPr lang="ru-RU" dirty="0"/>
              <a:t>– </a:t>
            </a:r>
            <a:r>
              <a:rPr lang="ru-RU" dirty="0" err="1"/>
              <a:t>ключовий</a:t>
            </a:r>
            <a:r>
              <a:rPr lang="ru-RU" dirty="0"/>
              <a:t> симптом </a:t>
            </a:r>
            <a:r>
              <a:rPr lang="ru-RU" dirty="0" err="1"/>
              <a:t>патологічної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толерантністю</a:t>
            </a:r>
            <a:r>
              <a:rPr lang="ru-RU" dirty="0"/>
              <a:t> </a:t>
            </a:r>
            <a:r>
              <a:rPr lang="ru-RU" dirty="0" err="1"/>
              <a:t>розуміють</a:t>
            </a:r>
            <a:r>
              <a:rPr lang="ru-RU" dirty="0"/>
              <a:t> </a:t>
            </a:r>
            <a:r>
              <a:rPr lang="ru-RU" dirty="0" err="1"/>
              <a:t>необхідність</a:t>
            </a:r>
            <a:r>
              <a:rPr lang="ru-RU" dirty="0"/>
              <a:t> </a:t>
            </a:r>
            <a:r>
              <a:rPr lang="ru-RU" dirty="0" err="1"/>
              <a:t>вживати</a:t>
            </a:r>
            <a:r>
              <a:rPr lang="ru-RU" dirty="0"/>
              <a:t>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у </a:t>
            </a:r>
            <a:r>
              <a:rPr lang="ru-RU" dirty="0" err="1"/>
              <a:t>зростаючій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досягнути</a:t>
            </a:r>
            <a:r>
              <a:rPr lang="ru-RU" dirty="0"/>
              <a:t> </a:t>
            </a:r>
            <a:r>
              <a:rPr lang="ru-RU" dirty="0" err="1"/>
              <a:t>бажаного</a:t>
            </a:r>
            <a:r>
              <a:rPr lang="ru-RU" dirty="0"/>
              <a:t> результату. Те </a:t>
            </a:r>
            <a:r>
              <a:rPr lang="ru-RU" dirty="0" err="1"/>
              <a:t>задоволення</a:t>
            </a:r>
            <a:r>
              <a:rPr lang="ru-RU" dirty="0"/>
              <a:t>, яке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прагне</a:t>
            </a:r>
            <a:r>
              <a:rPr lang="ru-RU" dirty="0"/>
              <a:t> </a:t>
            </a:r>
            <a:r>
              <a:rPr lang="ru-RU" dirty="0" err="1"/>
              <a:t>досягти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по-</a:t>
            </a:r>
            <a:r>
              <a:rPr lang="ru-RU" dirty="0" err="1"/>
              <a:t>суті</a:t>
            </a:r>
            <a:r>
              <a:rPr lang="ru-RU" dirty="0"/>
              <a:t>,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певним</a:t>
            </a:r>
            <a:r>
              <a:rPr lang="ru-RU" dirty="0"/>
              <a:t> </a:t>
            </a:r>
            <a:r>
              <a:rPr lang="ru-RU" dirty="0" err="1"/>
              <a:t>емоційним</a:t>
            </a:r>
            <a:r>
              <a:rPr lang="ru-RU" dirty="0"/>
              <a:t> станом, таким як </a:t>
            </a:r>
            <a:r>
              <a:rPr lang="ru-RU" dirty="0" err="1"/>
              <a:t>спокій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негативних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(</a:t>
            </a:r>
            <a:r>
              <a:rPr lang="ru-RU" dirty="0" err="1"/>
              <a:t>хвилювання</a:t>
            </a:r>
            <a:r>
              <a:rPr lang="ru-RU" dirty="0"/>
              <a:t>). </a:t>
            </a:r>
            <a:r>
              <a:rPr lang="ru-RU" dirty="0" err="1"/>
              <a:t>Ознакою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толерантності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момент, коли </a:t>
            </a:r>
            <a:r>
              <a:rPr lang="ru-RU" dirty="0" err="1"/>
              <a:t>відмічається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у </a:t>
            </a:r>
            <a:r>
              <a:rPr lang="ru-RU" dirty="0" err="1"/>
              <a:t>порівнянні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,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.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/>
              <a:t>3)      </a:t>
            </a:r>
            <a:r>
              <a:rPr lang="ru-RU" b="1" dirty="0" err="1"/>
              <a:t>Хвилювання</a:t>
            </a:r>
            <a:r>
              <a:rPr lang="ru-RU" b="1" dirty="0"/>
              <a:t> на </a:t>
            </a:r>
            <a:r>
              <a:rPr lang="ru-RU" b="1" dirty="0" err="1"/>
              <a:t>фоні</a:t>
            </a:r>
            <a:r>
              <a:rPr lang="ru-RU" b="1" dirty="0"/>
              <a:t> голоду</a:t>
            </a:r>
            <a:r>
              <a:rPr lang="ru-RU" dirty="0"/>
              <a:t> 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одна </a:t>
            </a:r>
            <a:r>
              <a:rPr lang="ru-RU" dirty="0" err="1"/>
              <a:t>ознака</a:t>
            </a:r>
            <a:r>
              <a:rPr lang="ru-RU" dirty="0"/>
              <a:t> </a:t>
            </a:r>
            <a:r>
              <a:rPr lang="ru-RU" dirty="0" err="1"/>
              <a:t>патологічної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. </a:t>
            </a:r>
            <a:r>
              <a:rPr lang="ru-RU" dirty="0" err="1"/>
              <a:t>Труднощі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симптому </a:t>
            </a:r>
            <a:r>
              <a:rPr lang="ru-RU" dirty="0" err="1"/>
              <a:t>полягають</a:t>
            </a:r>
            <a:r>
              <a:rPr lang="ru-RU" dirty="0"/>
              <a:t> у тому, </a:t>
            </a:r>
            <a:r>
              <a:rPr lang="ru-RU" dirty="0" err="1"/>
              <a:t>що</a:t>
            </a:r>
            <a:r>
              <a:rPr lang="ru-RU" dirty="0"/>
              <a:t>  у </a:t>
            </a:r>
            <a:r>
              <a:rPr lang="ru-RU" dirty="0" err="1"/>
              <a:t>моменти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голоду </a:t>
            </a:r>
            <a:r>
              <a:rPr lang="ru-RU" dirty="0" err="1"/>
              <a:t>кожна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відчуває</a:t>
            </a:r>
            <a:r>
              <a:rPr lang="ru-RU" dirty="0"/>
              <a:t> </a:t>
            </a:r>
            <a:r>
              <a:rPr lang="ru-RU" dirty="0" err="1"/>
              <a:t>певний</a:t>
            </a:r>
            <a:r>
              <a:rPr lang="ru-RU" dirty="0"/>
              <a:t> дискомфорт. Тим не </a:t>
            </a:r>
            <a:r>
              <a:rPr lang="ru-RU" dirty="0" err="1"/>
              <a:t>менш</a:t>
            </a:r>
            <a:r>
              <a:rPr lang="ru-RU" dirty="0"/>
              <a:t>, на 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людей,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відчувають</a:t>
            </a:r>
            <a:r>
              <a:rPr lang="ru-RU" dirty="0"/>
              <a:t> </a:t>
            </a:r>
            <a:r>
              <a:rPr lang="ru-RU" dirty="0" err="1"/>
              <a:t>звичний</a:t>
            </a:r>
            <a:r>
              <a:rPr lang="ru-RU" dirty="0"/>
              <a:t> голод, </a:t>
            </a:r>
            <a:r>
              <a:rPr lang="ru-RU" dirty="0" err="1"/>
              <a:t>патологічна</a:t>
            </a:r>
            <a:r>
              <a:rPr lang="ru-RU" dirty="0"/>
              <a:t> </a:t>
            </a:r>
            <a:r>
              <a:rPr lang="ru-RU" dirty="0" err="1"/>
              <a:t>пристрасть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виникненням</a:t>
            </a:r>
            <a:r>
              <a:rPr lang="ru-RU" dirty="0"/>
              <a:t> </a:t>
            </a:r>
            <a:r>
              <a:rPr lang="ru-RU" dirty="0" err="1"/>
              <a:t>хвилювання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паніки</a:t>
            </a:r>
            <a:r>
              <a:rPr lang="ru-RU" dirty="0"/>
              <a:t> на </a:t>
            </a:r>
            <a:r>
              <a:rPr lang="ru-RU" dirty="0" err="1"/>
              <a:t>фоні</a:t>
            </a:r>
            <a:r>
              <a:rPr lang="ru-RU" dirty="0"/>
              <a:t> голоду,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являється</a:t>
            </a:r>
            <a:r>
              <a:rPr lang="ru-RU" dirty="0"/>
              <a:t> </a:t>
            </a:r>
            <a:r>
              <a:rPr lang="ru-RU" dirty="0" err="1"/>
              <a:t>характерними</a:t>
            </a:r>
            <a:r>
              <a:rPr lang="ru-RU" dirty="0"/>
              <a:t>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фізичного</a:t>
            </a:r>
            <a:r>
              <a:rPr lang="ru-RU" dirty="0"/>
              <a:t> стану.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/>
              <a:t>4)      </a:t>
            </a:r>
            <a:r>
              <a:rPr lang="ru-RU" b="1" dirty="0" err="1"/>
              <a:t>Заклопотаність</a:t>
            </a:r>
            <a:r>
              <a:rPr lang="ru-RU" b="1" dirty="0"/>
              <a:t>.</a:t>
            </a:r>
            <a:r>
              <a:rPr lang="ru-RU" dirty="0"/>
              <a:t> </a:t>
            </a:r>
            <a:r>
              <a:rPr lang="ru-RU" dirty="0" err="1"/>
              <a:t>Наступною</a:t>
            </a:r>
            <a:r>
              <a:rPr lang="ru-RU" dirty="0"/>
              <a:t> </a:t>
            </a:r>
            <a:r>
              <a:rPr lang="ru-RU" dirty="0" err="1"/>
              <a:t>ознакою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залежна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витрачає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часу на те,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</a:t>
            </a:r>
            <a:r>
              <a:rPr lang="ru-RU" dirty="0" err="1"/>
              <a:t>бажаний</a:t>
            </a:r>
            <a:r>
              <a:rPr lang="ru-RU" dirty="0"/>
              <a:t> продукт, в той час, як на </a:t>
            </a:r>
            <a:r>
              <a:rPr lang="ru-RU" dirty="0" err="1"/>
              <a:t>звичні</a:t>
            </a:r>
            <a:r>
              <a:rPr lang="ru-RU" dirty="0"/>
              <a:t> </a:t>
            </a:r>
            <a:r>
              <a:rPr lang="ru-RU" dirty="0" err="1"/>
              <a:t>щоденні</a:t>
            </a:r>
            <a:r>
              <a:rPr lang="ru-RU" dirty="0"/>
              <a:t> </a:t>
            </a:r>
            <a:r>
              <a:rPr lang="ru-RU" dirty="0" err="1"/>
              <a:t>справи</a:t>
            </a:r>
            <a:r>
              <a:rPr lang="ru-RU" dirty="0"/>
              <a:t> </a:t>
            </a:r>
            <a:r>
              <a:rPr lang="ru-RU" dirty="0" err="1"/>
              <a:t>йде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часу, </a:t>
            </a:r>
            <a:r>
              <a:rPr lang="ru-RU" dirty="0" err="1"/>
              <a:t>аніж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. Людина </a:t>
            </a:r>
            <a:r>
              <a:rPr lang="ru-RU" dirty="0" err="1"/>
              <a:t>перестає</a:t>
            </a:r>
            <a:r>
              <a:rPr lang="ru-RU" dirty="0"/>
              <a:t> </a:t>
            </a:r>
            <a:r>
              <a:rPr lang="ru-RU" dirty="0" err="1"/>
              <a:t>приділяти</a:t>
            </a:r>
            <a:r>
              <a:rPr lang="ru-RU" dirty="0"/>
              <a:t> </a:t>
            </a:r>
            <a:r>
              <a:rPr lang="ru-RU" dirty="0" err="1"/>
              <a:t>належну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</a:t>
            </a:r>
            <a:r>
              <a:rPr lang="ru-RU" dirty="0" err="1"/>
              <a:t>соціальній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і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основній</a:t>
            </a:r>
            <a:r>
              <a:rPr lang="ru-RU" dirty="0"/>
              <a:t> </a:t>
            </a:r>
            <a:r>
              <a:rPr lang="ru-RU" dirty="0" err="1"/>
              <a:t>роботі</a:t>
            </a:r>
            <a:r>
              <a:rPr lang="ru-RU" dirty="0"/>
              <a:t>.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/>
              <a:t>5)      </a:t>
            </a:r>
            <a:r>
              <a:rPr lang="ru-RU" b="1" dirty="0" err="1"/>
              <a:t>Невдалі</a:t>
            </a:r>
            <a:r>
              <a:rPr lang="ru-RU" b="1" dirty="0"/>
              <a:t> </a:t>
            </a:r>
            <a:r>
              <a:rPr lang="ru-RU" b="1" dirty="0" err="1"/>
              <a:t>спроби</a:t>
            </a:r>
            <a:r>
              <a:rPr lang="ru-RU" b="1" dirty="0"/>
              <a:t> </a:t>
            </a:r>
            <a:r>
              <a:rPr lang="ru-RU" b="1" dirty="0" err="1"/>
              <a:t>самостійно</a:t>
            </a:r>
            <a:r>
              <a:rPr lang="ru-RU" b="1" dirty="0"/>
              <a:t> </a:t>
            </a:r>
            <a:r>
              <a:rPr lang="ru-RU" b="1" dirty="0" err="1"/>
              <a:t>подолати</a:t>
            </a:r>
            <a:r>
              <a:rPr lang="ru-RU" b="1" dirty="0"/>
              <a:t> </a:t>
            </a:r>
            <a:r>
              <a:rPr lang="ru-RU" b="1" dirty="0" err="1"/>
              <a:t>харчову</a:t>
            </a:r>
            <a:r>
              <a:rPr lang="ru-RU" b="1" dirty="0"/>
              <a:t> </a:t>
            </a:r>
            <a:r>
              <a:rPr lang="ru-RU" b="1" dirty="0" err="1"/>
              <a:t>залежність</a:t>
            </a:r>
            <a:r>
              <a:rPr lang="ru-RU" b="1" dirty="0"/>
              <a:t>.</a:t>
            </a:r>
            <a:r>
              <a:rPr lang="ru-RU" dirty="0"/>
              <a:t> </a:t>
            </a:r>
            <a:r>
              <a:rPr lang="ru-RU" dirty="0" err="1"/>
              <a:t>Харчова</a:t>
            </a:r>
            <a:r>
              <a:rPr lang="ru-RU" dirty="0"/>
              <a:t> </a:t>
            </a:r>
            <a:r>
              <a:rPr lang="ru-RU" dirty="0" err="1"/>
              <a:t>залежність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численними</a:t>
            </a:r>
            <a:r>
              <a:rPr lang="ru-RU" dirty="0"/>
              <a:t> </a:t>
            </a:r>
            <a:r>
              <a:rPr lang="ru-RU" dirty="0" err="1"/>
              <a:t>спробами</a:t>
            </a:r>
            <a:r>
              <a:rPr lang="ru-RU" dirty="0"/>
              <a:t> </a:t>
            </a:r>
            <a:r>
              <a:rPr lang="ru-RU" dirty="0" err="1"/>
              <a:t>подолати</a:t>
            </a:r>
            <a:r>
              <a:rPr lang="ru-RU" dirty="0"/>
              <a:t> </a:t>
            </a:r>
            <a:r>
              <a:rPr lang="ru-RU" dirty="0" err="1"/>
              <a:t>переїдання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дієт</a:t>
            </a:r>
            <a:r>
              <a:rPr lang="ru-RU" dirty="0"/>
              <a:t>. </a:t>
            </a:r>
            <a:r>
              <a:rPr lang="ru-RU" dirty="0" err="1"/>
              <a:t>Спроби</a:t>
            </a:r>
            <a:r>
              <a:rPr lang="ru-RU" dirty="0"/>
              <a:t> переходу на </a:t>
            </a:r>
            <a:r>
              <a:rPr lang="ru-RU" dirty="0" err="1"/>
              <a:t>дієтичне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закінчуються</a:t>
            </a:r>
            <a:r>
              <a:rPr lang="ru-RU" dirty="0"/>
              <a:t> </a:t>
            </a:r>
            <a:r>
              <a:rPr lang="ru-RU" dirty="0" err="1"/>
              <a:t>епізодами</a:t>
            </a:r>
            <a:r>
              <a:rPr lang="ru-RU" dirty="0"/>
              <a:t> </a:t>
            </a:r>
            <a:r>
              <a:rPr lang="ru-RU" dirty="0" err="1"/>
              <a:t>переїдання</a:t>
            </a:r>
            <a:r>
              <a:rPr lang="ru-RU" dirty="0"/>
              <a:t> та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короткочасними</a:t>
            </a:r>
            <a:r>
              <a:rPr lang="ru-RU" dirty="0"/>
              <a:t>.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/>
              <a:t>6)      </a:t>
            </a:r>
            <a:r>
              <a:rPr lang="ru-RU" b="1" dirty="0" err="1"/>
              <a:t>Наполегливе</a:t>
            </a:r>
            <a:r>
              <a:rPr lang="ru-RU" b="1" dirty="0"/>
              <a:t> </a:t>
            </a:r>
            <a:r>
              <a:rPr lang="ru-RU" b="1" dirty="0" err="1"/>
              <a:t>слідування</a:t>
            </a:r>
            <a:r>
              <a:rPr lang="ru-RU" b="1" dirty="0"/>
              <a:t> </a:t>
            </a:r>
            <a:r>
              <a:rPr lang="ru-RU" b="1" dirty="0" err="1"/>
              <a:t>своїм</a:t>
            </a:r>
            <a:r>
              <a:rPr lang="ru-RU" b="1" dirty="0"/>
              <a:t> </a:t>
            </a:r>
            <a:r>
              <a:rPr lang="ru-RU" b="1" dirty="0" err="1"/>
              <a:t>звичкам</a:t>
            </a:r>
            <a:r>
              <a:rPr lang="ru-RU" b="1" dirty="0"/>
              <a:t>, не </a:t>
            </a:r>
            <a:r>
              <a:rPr lang="ru-RU" b="1" dirty="0" err="1"/>
              <a:t>зважаючи</a:t>
            </a:r>
            <a:r>
              <a:rPr lang="ru-RU" b="1" dirty="0"/>
              <a:t> на </a:t>
            </a:r>
            <a:r>
              <a:rPr lang="ru-RU" b="1" dirty="0" err="1"/>
              <a:t>наслідки.</a:t>
            </a:r>
            <a:r>
              <a:rPr lang="ru-RU" dirty="0" err="1"/>
              <a:t>Патологічна</a:t>
            </a:r>
            <a:r>
              <a:rPr lang="ru-RU" dirty="0"/>
              <a:t> </a:t>
            </a:r>
            <a:r>
              <a:rPr lang="ru-RU" dirty="0" err="1"/>
              <a:t>залежність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цілого</a:t>
            </a:r>
            <a:r>
              <a:rPr lang="ru-RU" dirty="0"/>
              <a:t> ряду </a:t>
            </a:r>
            <a:r>
              <a:rPr lang="ru-RU" dirty="0" err="1"/>
              <a:t>серйозних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не </a:t>
            </a:r>
            <a:r>
              <a:rPr lang="ru-RU" dirty="0" err="1"/>
              <a:t>здатна</a:t>
            </a:r>
            <a:r>
              <a:rPr lang="ru-RU" dirty="0"/>
              <a:t> </a:t>
            </a:r>
            <a:r>
              <a:rPr lang="ru-RU" dirty="0" err="1"/>
              <a:t>покинути</a:t>
            </a:r>
            <a:r>
              <a:rPr lang="ru-RU" dirty="0"/>
              <a:t> </a:t>
            </a:r>
            <a:r>
              <a:rPr lang="ru-RU" dirty="0" err="1"/>
              <a:t>звичку</a:t>
            </a:r>
            <a:r>
              <a:rPr lang="ru-RU" dirty="0"/>
              <a:t> </a:t>
            </a:r>
            <a:r>
              <a:rPr lang="ru-RU" dirty="0" err="1"/>
              <a:t>самостійно</a:t>
            </a:r>
            <a:r>
              <a:rPr lang="ru-RU" dirty="0"/>
              <a:t>. </a:t>
            </a:r>
            <a:r>
              <a:rPr lang="ru-RU" dirty="0" err="1"/>
              <a:t>Найбільшу</a:t>
            </a:r>
            <a:r>
              <a:rPr lang="ru-RU" dirty="0"/>
              <a:t> </a:t>
            </a:r>
            <a:r>
              <a:rPr lang="ru-RU" dirty="0" err="1"/>
              <a:t>загрозу</a:t>
            </a:r>
            <a:r>
              <a:rPr lang="ru-RU" dirty="0"/>
              <a:t> </a:t>
            </a:r>
            <a:r>
              <a:rPr lang="ru-RU" dirty="0" err="1"/>
              <a:t>представляють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наслідки</a:t>
            </a:r>
            <a:r>
              <a:rPr lang="ru-RU" dirty="0"/>
              <a:t> як: </a:t>
            </a:r>
            <a:r>
              <a:rPr lang="ru-RU" dirty="0" err="1"/>
              <a:t>фізичні</a:t>
            </a:r>
            <a:r>
              <a:rPr lang="ru-RU" dirty="0"/>
              <a:t> та </a:t>
            </a:r>
            <a:r>
              <a:rPr lang="ru-RU" dirty="0" err="1"/>
              <a:t>психологічні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, </a:t>
            </a:r>
            <a:r>
              <a:rPr lang="ru-RU" dirty="0" err="1"/>
              <a:t>пов’язані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стосунками</a:t>
            </a:r>
            <a:r>
              <a:rPr lang="ru-RU" dirty="0"/>
              <a:t> з </a:t>
            </a:r>
            <a:r>
              <a:rPr lang="ru-RU" dirty="0" err="1"/>
              <a:t>близькими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деякі</a:t>
            </a:r>
            <a:r>
              <a:rPr lang="ru-RU" dirty="0"/>
              <a:t> люди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страждати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тяжкого </a:t>
            </a:r>
            <a:r>
              <a:rPr lang="ru-RU" dirty="0" err="1"/>
              <a:t>ожиріння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захворіти</a:t>
            </a:r>
            <a:r>
              <a:rPr lang="ru-RU" dirty="0"/>
              <a:t> на </a:t>
            </a:r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 ІІ типу, але, </a:t>
            </a:r>
            <a:r>
              <a:rPr lang="ru-RU" dirty="0" err="1"/>
              <a:t>тим</a:t>
            </a:r>
            <a:r>
              <a:rPr lang="ru-RU" dirty="0"/>
              <a:t> не </a:t>
            </a:r>
            <a:r>
              <a:rPr lang="ru-RU" dirty="0" err="1"/>
              <a:t>менш</a:t>
            </a:r>
            <a:r>
              <a:rPr lang="ru-RU" dirty="0"/>
              <a:t>, </a:t>
            </a:r>
            <a:r>
              <a:rPr lang="ru-RU" dirty="0" err="1"/>
              <a:t>будуть</a:t>
            </a:r>
            <a:r>
              <a:rPr lang="ru-RU" dirty="0"/>
              <a:t> </a:t>
            </a:r>
            <a:r>
              <a:rPr lang="ru-RU" dirty="0" err="1"/>
              <a:t>наполегливо</a:t>
            </a:r>
            <a:r>
              <a:rPr lang="ru-RU" dirty="0"/>
              <a:t> </a:t>
            </a:r>
            <a:r>
              <a:rPr lang="ru-RU" dirty="0" err="1"/>
              <a:t>слідувати</a:t>
            </a:r>
            <a:r>
              <a:rPr lang="ru-RU" dirty="0"/>
              <a:t> </a:t>
            </a:r>
            <a:r>
              <a:rPr lang="ru-RU" dirty="0" err="1"/>
              <a:t>своїм</a:t>
            </a:r>
            <a:r>
              <a:rPr lang="ru-RU" dirty="0"/>
              <a:t> </a:t>
            </a:r>
            <a:r>
              <a:rPr lang="ru-RU" dirty="0" err="1"/>
              <a:t>харчовим</a:t>
            </a:r>
            <a:r>
              <a:rPr lang="ru-RU" dirty="0"/>
              <a:t> </a:t>
            </a:r>
            <a:r>
              <a:rPr lang="ru-RU" dirty="0" err="1"/>
              <a:t>звичкам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2055813"/>
          </a:xfrm>
        </p:spPr>
        <p:txBody>
          <a:bodyPr>
            <a:normAutofit lnSpcReduction="10000"/>
          </a:bodyPr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Залежність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завойовує</a:t>
            </a:r>
            <a:r>
              <a:rPr lang="ru-RU" dirty="0"/>
              <a:t> </a:t>
            </a:r>
            <a:r>
              <a:rPr lang="ru-RU" dirty="0" err="1"/>
              <a:t>свідомість</a:t>
            </a:r>
            <a:r>
              <a:rPr lang="ru-RU" dirty="0"/>
              <a:t>.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мозку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регулюють</a:t>
            </a:r>
            <a:r>
              <a:rPr lang="ru-RU" dirty="0"/>
              <a:t> </a:t>
            </a:r>
            <a:r>
              <a:rPr lang="ru-RU" dirty="0" err="1"/>
              <a:t>механізми</a:t>
            </a:r>
            <a:r>
              <a:rPr lang="ru-RU" dirty="0"/>
              <a:t>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рішень</a:t>
            </a:r>
            <a:r>
              <a:rPr lang="ru-RU" dirty="0"/>
              <a:t>, </a:t>
            </a:r>
            <a:r>
              <a:rPr lang="ru-RU" dirty="0" err="1"/>
              <a:t>мотивації</a:t>
            </a:r>
            <a:r>
              <a:rPr lang="ru-RU" dirty="0"/>
              <a:t> та </a:t>
            </a:r>
            <a:r>
              <a:rPr lang="ru-RU" dirty="0" err="1"/>
              <a:t>пам’яті</a:t>
            </a:r>
            <a:r>
              <a:rPr lang="ru-RU" dirty="0"/>
              <a:t> </a:t>
            </a:r>
            <a:r>
              <a:rPr lang="ru-RU" dirty="0" err="1"/>
              <a:t>починають</a:t>
            </a:r>
            <a:r>
              <a:rPr lang="ru-RU" dirty="0"/>
              <a:t> </a:t>
            </a:r>
            <a:r>
              <a:rPr lang="ru-RU" dirty="0" err="1"/>
              <a:t>контролюватися</a:t>
            </a:r>
            <a:r>
              <a:rPr lang="ru-RU" dirty="0"/>
              <a:t> за </a:t>
            </a:r>
            <a:r>
              <a:rPr lang="ru-RU" dirty="0" err="1"/>
              <a:t>участі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пояснює</a:t>
            </a:r>
            <a:r>
              <a:rPr lang="ru-RU" dirty="0"/>
              <a:t> </a:t>
            </a:r>
            <a:r>
              <a:rPr lang="ru-RU" dirty="0" err="1"/>
              <a:t>ірраціональність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 </a:t>
            </a:r>
            <a:r>
              <a:rPr lang="ru-RU" dirty="0" err="1"/>
              <a:t>залежної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 </a:t>
            </a:r>
            <a:r>
              <a:rPr lang="ru-RU" dirty="0" err="1"/>
              <a:t>Отже</a:t>
            </a:r>
            <a:r>
              <a:rPr lang="ru-RU" dirty="0"/>
              <a:t>, </a:t>
            </a:r>
            <a:r>
              <a:rPr lang="ru-RU" dirty="0" err="1"/>
              <a:t>ціллю</a:t>
            </a:r>
            <a:r>
              <a:rPr lang="ru-RU" dirty="0"/>
              <a:t> </a:t>
            </a:r>
            <a:r>
              <a:rPr lang="ru-RU" dirty="0" err="1"/>
              <a:t>позбавлення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встановлення</a:t>
            </a:r>
            <a:r>
              <a:rPr lang="ru-RU" dirty="0"/>
              <a:t> контролю.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відчуває</a:t>
            </a:r>
            <a:r>
              <a:rPr lang="ru-RU" dirty="0"/>
              <a:t> у себе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патологічної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то </a:t>
            </a:r>
            <a:r>
              <a:rPr lang="ru-RU" dirty="0" err="1"/>
              <a:t>варто</a:t>
            </a:r>
            <a:r>
              <a:rPr lang="ru-RU" dirty="0"/>
              <a:t> </a:t>
            </a:r>
            <a:r>
              <a:rPr lang="ru-RU" dirty="0" err="1"/>
              <a:t>звернутися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до </a:t>
            </a:r>
            <a:r>
              <a:rPr lang="ru-RU" dirty="0" err="1"/>
              <a:t>лікаря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спеціальність</a:t>
            </a:r>
            <a:r>
              <a:rPr lang="ru-RU" dirty="0"/>
              <a:t> в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дієтології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залежностей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психолог, </a:t>
            </a:r>
            <a:r>
              <a:rPr lang="ru-RU" dirty="0" err="1"/>
              <a:t>психіатр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консультант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відповідною</a:t>
            </a:r>
            <a:r>
              <a:rPr lang="ru-RU" dirty="0"/>
              <a:t> </a:t>
            </a:r>
            <a:r>
              <a:rPr lang="ru-RU" dirty="0" err="1"/>
              <a:t>ліцензією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31746" name="Изображение 3" descr="pishevaja-zavisimost-gore-ot-edi_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55813"/>
            <a:ext cx="3211513" cy="472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Изображение 4" descr="foto_cikavosti_16.06.2014-07_resiz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3750" y="1933575"/>
            <a:ext cx="5702300" cy="486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10000"/>
          </a:bodyPr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b="1" dirty="0"/>
              <a:t>Кроки </a:t>
            </a:r>
            <a:r>
              <a:rPr lang="ru-RU" b="1" dirty="0" err="1"/>
              <a:t>позбавлення</a:t>
            </a:r>
            <a:r>
              <a:rPr lang="ru-RU" b="1" dirty="0"/>
              <a:t> </a:t>
            </a:r>
            <a:r>
              <a:rPr lang="ru-RU" b="1" dirty="0" err="1"/>
              <a:t>від</a:t>
            </a:r>
            <a:r>
              <a:rPr lang="ru-RU" b="1" dirty="0"/>
              <a:t> </a:t>
            </a:r>
            <a:r>
              <a:rPr lang="ru-RU" b="1" dirty="0" err="1"/>
              <a:t>залежності</a:t>
            </a:r>
            <a:r>
              <a:rPr lang="ru-RU" b="1" dirty="0"/>
              <a:t>:</a:t>
            </a:r>
            <a:endParaRPr lang="ru-RU" dirty="0"/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/>
              <a:t>1)      </a:t>
            </a:r>
            <a:r>
              <a:rPr lang="ru-RU" b="1" dirty="0" err="1"/>
              <a:t>Детоксикація</a:t>
            </a:r>
            <a:r>
              <a:rPr lang="ru-RU" b="1" dirty="0"/>
              <a:t>.</a:t>
            </a:r>
            <a:r>
              <a:rPr lang="ru-RU" dirty="0"/>
              <a:t> </a:t>
            </a:r>
            <a:r>
              <a:rPr lang="ru-RU" dirty="0" err="1"/>
              <a:t>Важливим</a:t>
            </a:r>
            <a:r>
              <a:rPr lang="ru-RU" dirty="0"/>
              <a:t> </a:t>
            </a:r>
            <a:r>
              <a:rPr lang="ru-RU" dirty="0" err="1"/>
              <a:t>кроком</a:t>
            </a:r>
            <a:r>
              <a:rPr lang="ru-RU" dirty="0"/>
              <a:t> на шляху до </a:t>
            </a:r>
            <a:r>
              <a:rPr lang="ru-RU" dirty="0" err="1"/>
              <a:t>одужання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збалансована</a:t>
            </a:r>
            <a:r>
              <a:rPr lang="ru-RU" dirty="0"/>
              <a:t> </a:t>
            </a:r>
            <a:r>
              <a:rPr lang="ru-RU" dirty="0" err="1"/>
              <a:t>дієта</a:t>
            </a:r>
            <a:r>
              <a:rPr lang="ru-RU" dirty="0"/>
              <a:t>. </a:t>
            </a:r>
            <a:r>
              <a:rPr lang="ru-RU" dirty="0" err="1"/>
              <a:t>Виключення</a:t>
            </a:r>
            <a:r>
              <a:rPr lang="ru-RU" dirty="0"/>
              <a:t> </a:t>
            </a:r>
            <a:r>
              <a:rPr lang="ru-RU" dirty="0" err="1"/>
              <a:t>рафінованих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таких як </a:t>
            </a:r>
            <a:r>
              <a:rPr lang="ru-RU" dirty="0" err="1"/>
              <a:t>прості</a:t>
            </a:r>
            <a:r>
              <a:rPr lang="ru-RU" dirty="0"/>
              <a:t> </a:t>
            </a:r>
            <a:r>
              <a:rPr lang="ru-RU" dirty="0" err="1"/>
              <a:t>цукри</a:t>
            </a:r>
            <a:r>
              <a:rPr lang="ru-RU" dirty="0"/>
              <a:t>, </a:t>
            </a:r>
            <a:r>
              <a:rPr lang="ru-RU" dirty="0" err="1"/>
              <a:t>борошняні</a:t>
            </a:r>
            <a:r>
              <a:rPr lang="ru-RU" dirty="0"/>
              <a:t> </a:t>
            </a:r>
            <a:r>
              <a:rPr lang="ru-RU" dirty="0" err="1"/>
              <a:t>вироби</a:t>
            </a:r>
            <a:r>
              <a:rPr lang="ru-RU" dirty="0"/>
              <a:t>, </a:t>
            </a:r>
            <a:r>
              <a:rPr lang="ru-RU" dirty="0" err="1"/>
              <a:t>надмірні</a:t>
            </a:r>
            <a:r>
              <a:rPr lang="ru-RU" dirty="0"/>
              <a:t> </a:t>
            </a:r>
            <a:r>
              <a:rPr lang="ru-RU" dirty="0" err="1"/>
              <a:t>жири</a:t>
            </a:r>
            <a:r>
              <a:rPr lang="ru-RU" dirty="0"/>
              <a:t> і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сіль</a:t>
            </a:r>
            <a:r>
              <a:rPr lang="ru-RU" dirty="0"/>
              <a:t>,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необхідним</a:t>
            </a:r>
            <a:r>
              <a:rPr lang="ru-RU" dirty="0"/>
              <a:t>, </a:t>
            </a:r>
            <a:r>
              <a:rPr lang="ru-RU" dirty="0" err="1"/>
              <a:t>хоча</a:t>
            </a:r>
            <a:r>
              <a:rPr lang="ru-RU" dirty="0"/>
              <a:t> б </a:t>
            </a:r>
            <a:r>
              <a:rPr lang="ru-RU" dirty="0" err="1"/>
              <a:t>тимчасово</a:t>
            </a:r>
            <a:r>
              <a:rPr lang="ru-RU" dirty="0"/>
              <a:t>.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 </a:t>
            </a:r>
            <a:r>
              <a:rPr lang="ru-RU" dirty="0" err="1"/>
              <a:t>передбачають</a:t>
            </a:r>
            <a:r>
              <a:rPr lang="ru-RU" dirty="0"/>
              <a:t> </a:t>
            </a:r>
            <a:r>
              <a:rPr lang="ru-RU" dirty="0" err="1"/>
              <a:t>включення</a:t>
            </a:r>
            <a:r>
              <a:rPr lang="ru-RU" dirty="0"/>
              <a:t> до </a:t>
            </a:r>
            <a:r>
              <a:rPr lang="ru-RU" dirty="0" err="1"/>
              <a:t>раціону</a:t>
            </a:r>
            <a:r>
              <a:rPr lang="ru-RU" dirty="0"/>
              <a:t> таких </a:t>
            </a:r>
            <a:r>
              <a:rPr lang="ru-RU" dirty="0" err="1"/>
              <a:t>продуктів</a:t>
            </a:r>
            <a:r>
              <a:rPr lang="ru-RU" dirty="0"/>
              <a:t> в </a:t>
            </a:r>
            <a:r>
              <a:rPr lang="ru-RU" dirty="0" err="1"/>
              <a:t>обмежених</a:t>
            </a:r>
            <a:r>
              <a:rPr lang="ru-RU" dirty="0"/>
              <a:t> </a:t>
            </a:r>
            <a:r>
              <a:rPr lang="ru-RU" dirty="0" err="1"/>
              <a:t>кількостях</a:t>
            </a:r>
            <a:r>
              <a:rPr lang="ru-RU" dirty="0"/>
              <a:t>, </a:t>
            </a:r>
            <a:r>
              <a:rPr lang="ru-RU" dirty="0" err="1"/>
              <a:t>проте</a:t>
            </a:r>
            <a:r>
              <a:rPr lang="ru-RU" dirty="0"/>
              <a:t> вони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виключені</a:t>
            </a:r>
            <a:r>
              <a:rPr lang="ru-RU" dirty="0"/>
              <a:t> з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позбавляє</a:t>
            </a:r>
            <a:r>
              <a:rPr lang="ru-RU" dirty="0"/>
              <a:t> </a:t>
            </a:r>
            <a:r>
              <a:rPr lang="ru-RU" dirty="0" err="1"/>
              <a:t>мозок</a:t>
            </a:r>
            <a:r>
              <a:rPr lang="ru-RU" dirty="0"/>
              <a:t> з «полону» і </a:t>
            </a:r>
            <a:r>
              <a:rPr lang="ru-RU" dirty="0" err="1"/>
              <a:t>повертає</a:t>
            </a:r>
            <a:r>
              <a:rPr lang="ru-RU" dirty="0"/>
              <a:t> контроль.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/>
              <a:t>2)      </a:t>
            </a:r>
            <a:r>
              <a:rPr lang="ru-RU" b="1" dirty="0" err="1"/>
              <a:t>Усунення</a:t>
            </a:r>
            <a:r>
              <a:rPr lang="ru-RU" b="1" dirty="0"/>
              <a:t> </a:t>
            </a:r>
            <a:r>
              <a:rPr lang="ru-RU" b="1" dirty="0" err="1"/>
              <a:t>подразників</a:t>
            </a:r>
            <a:r>
              <a:rPr lang="ru-RU" dirty="0"/>
              <a:t>. </a:t>
            </a:r>
            <a:r>
              <a:rPr lang="ru-RU" dirty="0" err="1"/>
              <a:t>Принципово</a:t>
            </a:r>
            <a:r>
              <a:rPr lang="ru-RU" dirty="0"/>
              <a:t> </a:t>
            </a:r>
            <a:r>
              <a:rPr lang="ru-RU" dirty="0" err="1"/>
              <a:t>прибрати</a:t>
            </a:r>
            <a:r>
              <a:rPr lang="ru-RU" dirty="0"/>
              <a:t> з дому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схильна</a:t>
            </a:r>
            <a:r>
              <a:rPr lang="ru-RU" dirty="0"/>
              <a:t> </a:t>
            </a:r>
            <a:r>
              <a:rPr lang="ru-RU" dirty="0" err="1"/>
              <a:t>зловживати</a:t>
            </a:r>
            <a:r>
              <a:rPr lang="ru-RU" dirty="0"/>
              <a:t>. </a:t>
            </a:r>
            <a:r>
              <a:rPr lang="ru-RU" dirty="0" err="1"/>
              <a:t>Така</a:t>
            </a:r>
            <a:r>
              <a:rPr lang="ru-RU" dirty="0"/>
              <a:t> </a:t>
            </a:r>
            <a:r>
              <a:rPr lang="ru-RU" dirty="0" err="1"/>
              <a:t>їжа</a:t>
            </a:r>
            <a:r>
              <a:rPr lang="ru-RU" dirty="0"/>
              <a:t> </a:t>
            </a:r>
            <a:r>
              <a:rPr lang="ru-RU" dirty="0" err="1"/>
              <a:t>схильна</a:t>
            </a:r>
            <a:r>
              <a:rPr lang="ru-RU" dirty="0"/>
              <a:t> </a:t>
            </a:r>
            <a:r>
              <a:rPr lang="ru-RU" dirty="0" err="1"/>
              <a:t>стимулювати</a:t>
            </a:r>
            <a:r>
              <a:rPr lang="ru-RU" dirty="0"/>
              <a:t> </a:t>
            </a:r>
            <a:r>
              <a:rPr lang="ru-RU" dirty="0" err="1"/>
              <a:t>переїдання</a:t>
            </a:r>
            <a:r>
              <a:rPr lang="ru-RU" dirty="0"/>
              <a:t> і буде </a:t>
            </a:r>
            <a:r>
              <a:rPr lang="ru-RU" dirty="0" err="1"/>
              <a:t>становити</a:t>
            </a:r>
            <a:r>
              <a:rPr lang="ru-RU" dirty="0"/>
              <a:t> </a:t>
            </a:r>
            <a:r>
              <a:rPr lang="ru-RU" dirty="0" err="1"/>
              <a:t>загрозу</a:t>
            </a:r>
            <a:r>
              <a:rPr lang="ru-RU" dirty="0"/>
              <a:t> через </a:t>
            </a:r>
            <a:r>
              <a:rPr lang="ru-RU" dirty="0" err="1"/>
              <a:t>доступність</a:t>
            </a:r>
            <a:r>
              <a:rPr lang="ru-RU" dirty="0"/>
              <a:t>. </a:t>
            </a:r>
            <a:r>
              <a:rPr lang="ru-RU" dirty="0" err="1"/>
              <a:t>Бажано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члени </a:t>
            </a:r>
            <a:r>
              <a:rPr lang="ru-RU" dirty="0" err="1"/>
              <a:t>родини</a:t>
            </a:r>
            <a:r>
              <a:rPr lang="ru-RU" dirty="0"/>
              <a:t> </a:t>
            </a:r>
            <a:r>
              <a:rPr lang="ru-RU" dirty="0" err="1"/>
              <a:t>виражали</a:t>
            </a:r>
            <a:r>
              <a:rPr lang="ru-RU" dirty="0"/>
              <a:t> </a:t>
            </a:r>
            <a:r>
              <a:rPr lang="ru-RU" dirty="0" err="1"/>
              <a:t>підтримку</a:t>
            </a:r>
            <a:r>
              <a:rPr lang="ru-RU" dirty="0"/>
              <a:t>.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/>
              <a:t>3)      </a:t>
            </a:r>
            <a:r>
              <a:rPr lang="ru-RU" b="1" dirty="0" err="1"/>
              <a:t>Дотримання</a:t>
            </a:r>
            <a:r>
              <a:rPr lang="ru-RU" b="1" dirty="0"/>
              <a:t> правильного режиму </a:t>
            </a:r>
            <a:r>
              <a:rPr lang="ru-RU" b="1" dirty="0" err="1"/>
              <a:t>харчування</a:t>
            </a:r>
            <a:r>
              <a:rPr lang="ru-RU" dirty="0"/>
              <a:t>. Як правило, люди, </a:t>
            </a:r>
            <a:r>
              <a:rPr lang="ru-RU" dirty="0" err="1"/>
              <a:t>залежні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харчуються</a:t>
            </a:r>
            <a:r>
              <a:rPr lang="ru-RU" dirty="0"/>
              <a:t> нерегулярно і в </a:t>
            </a:r>
            <a:r>
              <a:rPr lang="ru-RU" dirty="0" err="1"/>
              <a:t>незвичний</a:t>
            </a:r>
            <a:r>
              <a:rPr lang="ru-RU" dirty="0"/>
              <a:t> для </a:t>
            </a:r>
            <a:r>
              <a:rPr lang="ru-RU" dirty="0" err="1"/>
              <a:t>цього</a:t>
            </a:r>
            <a:r>
              <a:rPr lang="ru-RU" dirty="0"/>
              <a:t> час. Задача </a:t>
            </a:r>
            <a:r>
              <a:rPr lang="ru-RU" dirty="0" err="1"/>
              <a:t>лікування</a:t>
            </a:r>
            <a:r>
              <a:rPr lang="ru-RU" dirty="0"/>
              <a:t> таких людей – </a:t>
            </a:r>
            <a:r>
              <a:rPr lang="ru-RU" dirty="0" err="1"/>
              <a:t>виробити</a:t>
            </a:r>
            <a:r>
              <a:rPr lang="ru-RU" dirty="0"/>
              <a:t> режим,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включає</a:t>
            </a:r>
            <a:r>
              <a:rPr lang="ru-RU" dirty="0"/>
              <a:t> три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прийоми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та </a:t>
            </a:r>
            <a:r>
              <a:rPr lang="ru-RU" dirty="0" err="1"/>
              <a:t>дві</a:t>
            </a:r>
            <a:r>
              <a:rPr lang="ru-RU" dirty="0"/>
              <a:t> легких закуски. Для </a:t>
            </a:r>
            <a:r>
              <a:rPr lang="ru-RU" dirty="0" err="1"/>
              <a:t>цього</a:t>
            </a:r>
            <a:r>
              <a:rPr lang="ru-RU" dirty="0"/>
              <a:t> часто </a:t>
            </a:r>
            <a:r>
              <a:rPr lang="ru-RU" dirty="0" err="1"/>
              <a:t>використовують</a:t>
            </a:r>
            <a:r>
              <a:rPr lang="ru-RU" dirty="0"/>
              <a:t> будильник,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нагадує</a:t>
            </a:r>
            <a:r>
              <a:rPr lang="ru-RU" dirty="0"/>
              <a:t> про час  </a:t>
            </a:r>
            <a:r>
              <a:rPr lang="ru-RU" dirty="0" err="1"/>
              <a:t>прийому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, </a:t>
            </a:r>
            <a:r>
              <a:rPr lang="ru-RU" dirty="0" err="1"/>
              <a:t>згідно</a:t>
            </a:r>
            <a:r>
              <a:rPr lang="ru-RU" dirty="0"/>
              <a:t> нового режиму. В </a:t>
            </a:r>
            <a:r>
              <a:rPr lang="ru-RU" dirty="0" err="1"/>
              <a:t>кінці-кінців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«</a:t>
            </a:r>
            <a:r>
              <a:rPr lang="ru-RU" dirty="0" err="1"/>
              <a:t>перевстановлення</a:t>
            </a:r>
            <a:r>
              <a:rPr lang="ru-RU" dirty="0"/>
              <a:t>» </a:t>
            </a:r>
            <a:r>
              <a:rPr lang="ru-RU" dirty="0" err="1"/>
              <a:t>дієтичного</a:t>
            </a:r>
            <a:r>
              <a:rPr lang="ru-RU" dirty="0"/>
              <a:t> </a:t>
            </a:r>
            <a:r>
              <a:rPr lang="ru-RU" dirty="0" err="1"/>
              <a:t>годинника</a:t>
            </a:r>
            <a:r>
              <a:rPr lang="ru-RU" dirty="0"/>
              <a:t>.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/>
              <a:t>4)      </a:t>
            </a:r>
            <a:r>
              <a:rPr lang="ru-RU" b="1" dirty="0" err="1"/>
              <a:t>Група</a:t>
            </a:r>
            <a:r>
              <a:rPr lang="ru-RU" b="1" dirty="0"/>
              <a:t> </a:t>
            </a:r>
            <a:r>
              <a:rPr lang="ru-RU" b="1" dirty="0" err="1"/>
              <a:t>підтримки</a:t>
            </a:r>
            <a:r>
              <a:rPr lang="ru-RU" b="1" dirty="0"/>
              <a:t>.</a:t>
            </a:r>
            <a:r>
              <a:rPr lang="ru-RU" dirty="0"/>
              <a:t> </a:t>
            </a:r>
            <a:r>
              <a:rPr lang="ru-RU" dirty="0" err="1"/>
              <a:t>Варто</a:t>
            </a:r>
            <a:r>
              <a:rPr lang="ru-RU" dirty="0"/>
              <a:t> </a:t>
            </a:r>
            <a:r>
              <a:rPr lang="ru-RU" dirty="0" err="1"/>
              <a:t>спілкуватись</a:t>
            </a:r>
            <a:r>
              <a:rPr lang="ru-RU" dirty="0"/>
              <a:t> з людьми,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схожу проблему.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надає</a:t>
            </a:r>
            <a:r>
              <a:rPr lang="ru-RU" dirty="0"/>
              <a:t> </a:t>
            </a:r>
            <a:r>
              <a:rPr lang="ru-RU" dirty="0" err="1"/>
              <a:t>реальну</a:t>
            </a:r>
            <a:r>
              <a:rPr lang="ru-RU" dirty="0"/>
              <a:t> </a:t>
            </a:r>
            <a:r>
              <a:rPr lang="ru-RU" dirty="0" err="1"/>
              <a:t>підтримку</a:t>
            </a:r>
            <a:r>
              <a:rPr lang="ru-RU" dirty="0"/>
              <a:t> в </a:t>
            </a:r>
            <a:r>
              <a:rPr lang="ru-RU" dirty="0" err="1"/>
              <a:t>подоланні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. В той час, коли родина і </a:t>
            </a:r>
            <a:r>
              <a:rPr lang="ru-RU" dirty="0" err="1"/>
              <a:t>друзі</a:t>
            </a:r>
            <a:r>
              <a:rPr lang="ru-RU" dirty="0"/>
              <a:t> </a:t>
            </a:r>
            <a:r>
              <a:rPr lang="ru-RU" dirty="0" err="1"/>
              <a:t>намагаються</a:t>
            </a:r>
            <a:r>
              <a:rPr lang="ru-RU" dirty="0"/>
              <a:t> </a:t>
            </a:r>
            <a:r>
              <a:rPr lang="ru-RU" dirty="0" err="1"/>
              <a:t>зрозуміти</a:t>
            </a:r>
            <a:r>
              <a:rPr lang="ru-RU" dirty="0"/>
              <a:t> </a:t>
            </a:r>
            <a:r>
              <a:rPr lang="ru-RU" dirty="0" err="1"/>
              <a:t>людину</a:t>
            </a:r>
            <a:r>
              <a:rPr lang="ru-RU" dirty="0"/>
              <a:t>,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результативним</a:t>
            </a:r>
            <a:r>
              <a:rPr lang="ru-RU" dirty="0"/>
              <a:t> буде </a:t>
            </a:r>
            <a:r>
              <a:rPr lang="ru-RU" dirty="0" err="1"/>
              <a:t>спілкування</a:t>
            </a:r>
            <a:r>
              <a:rPr lang="ru-RU" dirty="0"/>
              <a:t> з </a:t>
            </a:r>
            <a:r>
              <a:rPr lang="ru-RU" dirty="0" err="1"/>
              <a:t>однодумцями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готові</a:t>
            </a:r>
            <a:r>
              <a:rPr lang="ru-RU" dirty="0"/>
              <a:t> </a:t>
            </a:r>
            <a:r>
              <a:rPr lang="ru-RU" dirty="0" err="1"/>
              <a:t>обговорювати</a:t>
            </a:r>
            <a:r>
              <a:rPr lang="ru-RU" dirty="0"/>
              <a:t> </a:t>
            </a:r>
            <a:r>
              <a:rPr lang="ru-RU" dirty="0" err="1"/>
              <a:t>спільну</a:t>
            </a:r>
            <a:r>
              <a:rPr lang="ru-RU" dirty="0"/>
              <a:t> проблему, </a:t>
            </a:r>
            <a:r>
              <a:rPr lang="ru-RU" dirty="0" err="1"/>
              <a:t>допомагати</a:t>
            </a:r>
            <a:r>
              <a:rPr lang="ru-RU" dirty="0"/>
              <a:t> </a:t>
            </a:r>
            <a:r>
              <a:rPr lang="ru-RU" dirty="0" err="1"/>
              <a:t>знайти</a:t>
            </a:r>
            <a:r>
              <a:rPr lang="ru-RU" dirty="0"/>
              <a:t> </a:t>
            </a:r>
            <a:r>
              <a:rPr lang="ru-RU" dirty="0" err="1"/>
              <a:t>вихід</a:t>
            </a:r>
            <a:r>
              <a:rPr lang="ru-RU" dirty="0"/>
              <a:t>.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/>
              <a:t>5)      </a:t>
            </a:r>
            <a:r>
              <a:rPr lang="ru-RU" b="1" dirty="0" err="1"/>
              <a:t>Ведення</a:t>
            </a:r>
            <a:r>
              <a:rPr lang="ru-RU" b="1" dirty="0"/>
              <a:t> журналу.</a:t>
            </a:r>
            <a:r>
              <a:rPr lang="ru-RU" dirty="0"/>
              <a:t> </a:t>
            </a:r>
            <a:r>
              <a:rPr lang="ru-RU" dirty="0" err="1"/>
              <a:t>Стреси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негативні</a:t>
            </a:r>
            <a:r>
              <a:rPr lang="ru-RU" dirty="0"/>
              <a:t> </a:t>
            </a:r>
            <a:r>
              <a:rPr lang="ru-RU" dirty="0" err="1"/>
              <a:t>емоції</a:t>
            </a:r>
            <a:r>
              <a:rPr lang="ru-RU" dirty="0"/>
              <a:t> </a:t>
            </a:r>
            <a:r>
              <a:rPr lang="ru-RU" dirty="0" err="1"/>
              <a:t>стають</a:t>
            </a:r>
            <a:r>
              <a:rPr lang="ru-RU" dirty="0"/>
              <a:t> </a:t>
            </a:r>
            <a:r>
              <a:rPr lang="ru-RU" dirty="0" err="1"/>
              <a:t>пусковим</a:t>
            </a:r>
            <a:r>
              <a:rPr lang="ru-RU" dirty="0"/>
              <a:t> моментом для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пристрасті</a:t>
            </a:r>
            <a:r>
              <a:rPr lang="ru-RU" dirty="0"/>
              <a:t> до </a:t>
            </a:r>
            <a:r>
              <a:rPr lang="ru-RU" dirty="0" err="1"/>
              <a:t>їжі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вести журнал,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враховується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та </a:t>
            </a:r>
            <a:r>
              <a:rPr lang="ru-RU" dirty="0" err="1"/>
              <a:t>емоційний</a:t>
            </a:r>
            <a:r>
              <a:rPr lang="ru-RU" dirty="0"/>
              <a:t> стан,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полегшує</a:t>
            </a:r>
            <a:r>
              <a:rPr lang="ru-RU" dirty="0"/>
              <a:t> </a:t>
            </a:r>
            <a:r>
              <a:rPr lang="ru-RU" dirty="0" err="1"/>
              <a:t>розуміння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настроєм</a:t>
            </a:r>
            <a:r>
              <a:rPr lang="ru-RU" dirty="0"/>
              <a:t> та </a:t>
            </a:r>
            <a:r>
              <a:rPr lang="ru-RU" dirty="0" err="1"/>
              <a:t>збільшенням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.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/>
              <a:t>6)      </a:t>
            </a:r>
            <a:r>
              <a:rPr lang="ru-RU" b="1" dirty="0"/>
              <a:t>Контроль над </a:t>
            </a:r>
            <a:r>
              <a:rPr lang="ru-RU" b="1" dirty="0" err="1"/>
              <a:t>стресом</a:t>
            </a:r>
            <a:r>
              <a:rPr lang="ru-RU" b="1" dirty="0"/>
              <a:t>.</a:t>
            </a:r>
            <a:r>
              <a:rPr lang="ru-RU" dirty="0"/>
              <a:t> </a:t>
            </a:r>
            <a:r>
              <a:rPr lang="ru-RU" dirty="0" err="1"/>
              <a:t>Ефективні</a:t>
            </a:r>
            <a:r>
              <a:rPr lang="ru-RU" dirty="0"/>
              <a:t> </a:t>
            </a:r>
            <a:r>
              <a:rPr lang="ru-RU" dirty="0" err="1"/>
              <a:t>стратегії</a:t>
            </a:r>
            <a:r>
              <a:rPr lang="ru-RU" dirty="0"/>
              <a:t> </a:t>
            </a:r>
            <a:r>
              <a:rPr lang="ru-RU" dirty="0" err="1"/>
              <a:t>стосовно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стресу</a:t>
            </a:r>
            <a:r>
              <a:rPr lang="ru-RU" dirty="0"/>
              <a:t> </a:t>
            </a:r>
            <a:r>
              <a:rPr lang="ru-RU" dirty="0" err="1"/>
              <a:t>допоможуть</a:t>
            </a:r>
            <a:r>
              <a:rPr lang="ru-RU" dirty="0"/>
              <a:t> у </a:t>
            </a:r>
            <a:r>
              <a:rPr lang="ru-RU" dirty="0" err="1"/>
              <a:t>лікуванні</a:t>
            </a:r>
            <a:r>
              <a:rPr lang="ru-RU" dirty="0"/>
              <a:t> </a:t>
            </a:r>
            <a:r>
              <a:rPr lang="ru-RU" dirty="0" err="1"/>
              <a:t>патологічної</a:t>
            </a:r>
            <a:r>
              <a:rPr lang="ru-RU" dirty="0"/>
              <a:t> </a:t>
            </a:r>
            <a:r>
              <a:rPr lang="ru-RU" dirty="0" err="1"/>
              <a:t>пристрасті</a:t>
            </a:r>
            <a:r>
              <a:rPr lang="ru-RU" dirty="0"/>
              <a:t> до </a:t>
            </a:r>
            <a:r>
              <a:rPr lang="ru-RU" dirty="0" err="1"/>
              <a:t>їжі</a:t>
            </a:r>
            <a:r>
              <a:rPr lang="ru-RU" dirty="0"/>
              <a:t>. </a:t>
            </a:r>
            <a:r>
              <a:rPr lang="ru-RU" dirty="0" err="1"/>
              <a:t>Серед</a:t>
            </a:r>
            <a:r>
              <a:rPr lang="ru-RU" dirty="0"/>
              <a:t> них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популярними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вправиа</a:t>
            </a:r>
            <a:r>
              <a:rPr lang="ru-RU" dirty="0"/>
              <a:t> на </a:t>
            </a:r>
            <a:r>
              <a:rPr lang="ru-RU" dirty="0" err="1"/>
              <a:t>розслаблення</a:t>
            </a:r>
            <a:r>
              <a:rPr lang="ru-RU" dirty="0"/>
              <a:t>, </a:t>
            </a:r>
            <a:r>
              <a:rPr lang="ru-RU" dirty="0" err="1"/>
              <a:t>медитація</a:t>
            </a:r>
            <a:r>
              <a:rPr lang="ru-RU" dirty="0"/>
              <a:t>, </a:t>
            </a:r>
            <a:r>
              <a:rPr lang="ru-RU" dirty="0" err="1"/>
              <a:t>музика</a:t>
            </a:r>
            <a:r>
              <a:rPr lang="ru-RU" dirty="0"/>
              <a:t> та </a:t>
            </a:r>
            <a:r>
              <a:rPr lang="ru-RU" dirty="0" err="1"/>
              <a:t>фізичне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.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/>
              <a:t>7)      </a:t>
            </a:r>
            <a:r>
              <a:rPr lang="ru-RU" b="1" dirty="0" err="1"/>
              <a:t>Вправи</a:t>
            </a:r>
            <a:r>
              <a:rPr lang="ru-RU" b="1" dirty="0"/>
              <a:t>.</a:t>
            </a:r>
            <a:r>
              <a:rPr lang="ru-RU" dirty="0"/>
              <a:t> </a:t>
            </a:r>
            <a:r>
              <a:rPr lang="ru-RU" dirty="0" err="1"/>
              <a:t>Регулярні</a:t>
            </a:r>
            <a:r>
              <a:rPr lang="ru-RU" dirty="0"/>
              <a:t> </a:t>
            </a:r>
            <a:r>
              <a:rPr lang="ru-RU" dirty="0" err="1"/>
              <a:t>фізичні</a:t>
            </a:r>
            <a:r>
              <a:rPr lang="ru-RU" dirty="0"/>
              <a:t> </a:t>
            </a:r>
            <a:r>
              <a:rPr lang="ru-RU" dirty="0" err="1"/>
              <a:t>вправи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значимою </a:t>
            </a:r>
            <a:r>
              <a:rPr lang="ru-RU" dirty="0" err="1"/>
              <a:t>частиною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вони не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зменшують</a:t>
            </a:r>
            <a:r>
              <a:rPr lang="ru-RU" dirty="0"/>
              <a:t> </a:t>
            </a:r>
            <a:r>
              <a:rPr lang="ru-RU" dirty="0" err="1"/>
              <a:t>стрес</a:t>
            </a:r>
            <a:r>
              <a:rPr lang="ru-RU" dirty="0"/>
              <a:t>, але і </a:t>
            </a:r>
            <a:r>
              <a:rPr lang="ru-RU" dirty="0" err="1"/>
              <a:t>сприяють</a:t>
            </a:r>
            <a:r>
              <a:rPr lang="ru-RU" dirty="0"/>
              <a:t> </a:t>
            </a:r>
            <a:r>
              <a:rPr lang="ru-RU" dirty="0" err="1"/>
              <a:t>зниженню</a:t>
            </a:r>
            <a:r>
              <a:rPr lang="ru-RU" dirty="0"/>
              <a:t> ваги, </a:t>
            </a:r>
            <a:r>
              <a:rPr lang="ru-RU" dirty="0" err="1"/>
              <a:t>підвищують</a:t>
            </a:r>
            <a:r>
              <a:rPr lang="ru-RU" dirty="0"/>
              <a:t> самоконтроль над </a:t>
            </a:r>
            <a:r>
              <a:rPr lang="ru-RU" dirty="0" err="1"/>
              <a:t>вживанням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і </a:t>
            </a:r>
            <a:r>
              <a:rPr lang="ru-RU" dirty="0" err="1"/>
              <a:t>змінюють</a:t>
            </a:r>
            <a:r>
              <a:rPr lang="ru-RU" dirty="0"/>
              <a:t> на </a:t>
            </a:r>
            <a:r>
              <a:rPr lang="ru-RU" dirty="0" err="1"/>
              <a:t>краще</a:t>
            </a:r>
            <a:r>
              <a:rPr lang="ru-RU" dirty="0"/>
              <a:t> </a:t>
            </a:r>
            <a:r>
              <a:rPr lang="ru-RU" dirty="0" err="1"/>
              <a:t>харчову</a:t>
            </a:r>
            <a:r>
              <a:rPr lang="ru-RU" dirty="0"/>
              <a:t> </a:t>
            </a:r>
            <a:r>
              <a:rPr lang="ru-RU" dirty="0" err="1"/>
              <a:t>поведінку</a:t>
            </a:r>
            <a:r>
              <a:rPr lang="ru-RU" dirty="0"/>
              <a:t> у </a:t>
            </a:r>
            <a:r>
              <a:rPr lang="ru-RU" dirty="0" err="1"/>
              <a:t>залежних</a:t>
            </a:r>
            <a:r>
              <a:rPr lang="ru-RU" dirty="0"/>
              <a:t> людей.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ru-RU" dirty="0"/>
              <a:t>8)      </a:t>
            </a:r>
            <a:r>
              <a:rPr lang="ru-RU" b="1" dirty="0" err="1"/>
              <a:t>Повернення</a:t>
            </a:r>
            <a:r>
              <a:rPr lang="ru-RU" b="1" dirty="0"/>
              <a:t> до нормального способу </a:t>
            </a:r>
            <a:r>
              <a:rPr lang="ru-RU" b="1" dirty="0" err="1"/>
              <a:t>життя</a:t>
            </a:r>
            <a:r>
              <a:rPr lang="ru-RU" b="1" dirty="0"/>
              <a:t>. </a:t>
            </a:r>
            <a:r>
              <a:rPr lang="ru-RU" dirty="0" err="1"/>
              <a:t>Поведінка</a:t>
            </a:r>
            <a:r>
              <a:rPr lang="ru-RU" dirty="0"/>
              <a:t>, </a:t>
            </a:r>
            <a:r>
              <a:rPr lang="ru-RU" dirty="0" err="1"/>
              <a:t>викликана</a:t>
            </a:r>
            <a:r>
              <a:rPr lang="ru-RU" dirty="0"/>
              <a:t> </a:t>
            </a:r>
            <a:r>
              <a:rPr lang="ru-RU" dirty="0" err="1"/>
              <a:t>харчовою</a:t>
            </a:r>
            <a:r>
              <a:rPr lang="ru-RU" dirty="0"/>
              <a:t> </a:t>
            </a:r>
            <a:r>
              <a:rPr lang="ru-RU" dirty="0" err="1"/>
              <a:t>залежністю</a:t>
            </a:r>
            <a:r>
              <a:rPr lang="ru-RU" dirty="0"/>
              <a:t> </a:t>
            </a:r>
            <a:r>
              <a:rPr lang="ru-RU" dirty="0" err="1"/>
              <a:t>змінюється</a:t>
            </a:r>
            <a:r>
              <a:rPr lang="ru-RU" dirty="0"/>
              <a:t> на </a:t>
            </a:r>
            <a:r>
              <a:rPr lang="ru-RU" dirty="0" err="1"/>
              <a:t>нормальну</a:t>
            </a:r>
            <a:r>
              <a:rPr lang="ru-RU" dirty="0"/>
              <a:t>,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зникають</a:t>
            </a:r>
            <a:r>
              <a:rPr lang="ru-RU" dirty="0"/>
              <a:t> </a:t>
            </a:r>
            <a:r>
              <a:rPr lang="ru-RU" dirty="0" err="1"/>
              <a:t>погані</a:t>
            </a:r>
            <a:r>
              <a:rPr lang="ru-RU" dirty="0"/>
              <a:t> </a:t>
            </a:r>
            <a:r>
              <a:rPr lang="ru-RU" dirty="0" err="1"/>
              <a:t>звички</a:t>
            </a:r>
            <a:r>
              <a:rPr lang="ru-RU" dirty="0"/>
              <a:t>.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речі</a:t>
            </a:r>
            <a:r>
              <a:rPr lang="ru-RU" dirty="0"/>
              <a:t> </a:t>
            </a:r>
            <a:r>
              <a:rPr lang="ru-RU" dirty="0" err="1"/>
              <a:t>знову</a:t>
            </a:r>
            <a:r>
              <a:rPr lang="ru-RU" dirty="0"/>
              <a:t> </a:t>
            </a:r>
            <a:r>
              <a:rPr lang="ru-RU" dirty="0" err="1"/>
              <a:t>набирають</a:t>
            </a:r>
            <a:r>
              <a:rPr lang="ru-RU" dirty="0"/>
              <a:t> </a:t>
            </a:r>
            <a:r>
              <a:rPr lang="ru-RU" dirty="0" err="1"/>
              <a:t>цінність</a:t>
            </a:r>
            <a:r>
              <a:rPr lang="ru-RU" dirty="0"/>
              <a:t>.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не </a:t>
            </a:r>
            <a:r>
              <a:rPr lang="ru-RU" dirty="0" err="1"/>
              <a:t>контролюється</a:t>
            </a:r>
            <a:r>
              <a:rPr lang="ru-RU" dirty="0"/>
              <a:t> </a:t>
            </a:r>
            <a:r>
              <a:rPr lang="ru-RU" dirty="0" err="1"/>
              <a:t>пристрастю</a:t>
            </a:r>
            <a:r>
              <a:rPr lang="ru-RU" dirty="0"/>
              <a:t> до </a:t>
            </a:r>
            <a:r>
              <a:rPr lang="ru-RU" dirty="0" err="1"/>
              <a:t>їжі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3"/>
          <p:cNvSpPr>
            <a:spLocks noGrp="1"/>
          </p:cNvSpPr>
          <p:nvPr>
            <p:ph type="title"/>
          </p:nvPr>
        </p:nvSpPr>
        <p:spPr>
          <a:xfrm>
            <a:off x="609600" y="5780088"/>
            <a:ext cx="7885113" cy="13620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/>
              <a:t>Інтернет-залежність</a:t>
            </a:r>
            <a:endParaRPr lang="ru-RU" dirty="0"/>
          </a:p>
        </p:txBody>
      </p:sp>
      <p:pic>
        <p:nvPicPr>
          <p:cNvPr id="33794" name="Изображение 5" descr="05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1988" y="106363"/>
            <a:ext cx="5356225" cy="553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0" y="4202113"/>
            <a:ext cx="9144000" cy="2668587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Проблема </a:t>
            </a:r>
            <a:r>
              <a:rPr lang="ru-RU" dirty="0" err="1"/>
              <a:t>Інтернет-залежності</a:t>
            </a:r>
            <a:r>
              <a:rPr lang="ru-RU" dirty="0"/>
              <a:t> - одна з «</a:t>
            </a:r>
            <a:r>
              <a:rPr lang="ru-RU" dirty="0" err="1"/>
              <a:t>гарячих</a:t>
            </a:r>
            <a:r>
              <a:rPr lang="ru-RU" dirty="0"/>
              <a:t>» </a:t>
            </a:r>
            <a:r>
              <a:rPr lang="ru-RU" dirty="0" err="1"/>
              <a:t>тим</a:t>
            </a:r>
            <a:r>
              <a:rPr lang="ru-RU" dirty="0"/>
              <a:t> на </a:t>
            </a:r>
            <a:r>
              <a:rPr lang="ru-RU" dirty="0" err="1"/>
              <a:t>світових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форумах. В </a:t>
            </a:r>
            <a:r>
              <a:rPr lang="ru-RU" dirty="0" err="1"/>
              <a:t>даний</a:t>
            </a:r>
            <a:r>
              <a:rPr lang="ru-RU" dirty="0"/>
              <a:t> час </a:t>
            </a:r>
            <a:r>
              <a:rPr lang="ru-RU" dirty="0" err="1"/>
              <a:t>інтенсивно</a:t>
            </a:r>
            <a:r>
              <a:rPr lang="ru-RU" dirty="0"/>
              <a:t> </a:t>
            </a:r>
            <a:r>
              <a:rPr lang="ru-RU" dirty="0" err="1"/>
              <a:t>обговорюється</a:t>
            </a:r>
            <a:r>
              <a:rPr lang="ru-RU" dirty="0"/>
              <a:t> і </a:t>
            </a:r>
            <a:r>
              <a:rPr lang="ru-RU" dirty="0" err="1"/>
              <a:t>досліджується</a:t>
            </a:r>
            <a:r>
              <a:rPr lang="ru-RU" dirty="0"/>
              <a:t> феномен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Інтернету</a:t>
            </a:r>
            <a:r>
              <a:rPr lang="ru-RU" dirty="0"/>
              <a:t> - синдром </a:t>
            </a:r>
            <a:r>
              <a:rPr lang="ru-RU" dirty="0" err="1"/>
              <a:t>Інтернет-адикції</a:t>
            </a:r>
            <a:r>
              <a:rPr lang="ru-RU" dirty="0"/>
              <a:t> (</a:t>
            </a:r>
            <a:r>
              <a:rPr lang="ru-RU" dirty="0" err="1"/>
              <a:t>addict</a:t>
            </a:r>
            <a:r>
              <a:rPr lang="ru-RU" dirty="0"/>
              <a:t> - </a:t>
            </a:r>
            <a:r>
              <a:rPr lang="ru-RU" dirty="0" err="1"/>
              <a:t>від</a:t>
            </a:r>
            <a:r>
              <a:rPr lang="ru-RU" dirty="0"/>
              <a:t> англ. Наркоман). У </a:t>
            </a:r>
            <a:r>
              <a:rPr lang="ru-RU" dirty="0" err="1"/>
              <a:t>медицині</a:t>
            </a:r>
            <a:r>
              <a:rPr lang="ru-RU" dirty="0"/>
              <a:t> </a:t>
            </a:r>
            <a:r>
              <a:rPr lang="ru-RU" dirty="0" err="1"/>
              <a:t>з'явився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образний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dirty="0" err="1"/>
              <a:t>Netaholic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Інтернет-залежність</a:t>
            </a:r>
            <a:r>
              <a:rPr lang="ru-RU" dirty="0"/>
              <a:t> </a:t>
            </a:r>
            <a:r>
              <a:rPr lang="ru-RU" dirty="0" err="1"/>
              <a:t>виявляється</a:t>
            </a:r>
            <a:r>
              <a:rPr lang="ru-RU" dirty="0"/>
              <a:t> в тому, </a:t>
            </a:r>
            <a:r>
              <a:rPr lang="ru-RU" dirty="0" err="1"/>
              <a:t>що</a:t>
            </a:r>
            <a:r>
              <a:rPr lang="ru-RU" dirty="0"/>
              <a:t> люди </a:t>
            </a:r>
            <a:r>
              <a:rPr lang="ru-RU" dirty="0" err="1"/>
              <a:t>настільки</a:t>
            </a:r>
            <a:r>
              <a:rPr lang="ru-RU" dirty="0"/>
              <a:t> </a:t>
            </a:r>
            <a:r>
              <a:rPr lang="ru-RU" dirty="0" err="1"/>
              <a:t>зосереджені</a:t>
            </a:r>
            <a:r>
              <a:rPr lang="ru-RU" dirty="0"/>
              <a:t> на </a:t>
            </a:r>
            <a:r>
              <a:rPr lang="ru-RU" dirty="0" err="1"/>
              <a:t>своєму</a:t>
            </a:r>
            <a:r>
              <a:rPr lang="ru-RU" dirty="0"/>
              <a:t> </a:t>
            </a:r>
            <a:r>
              <a:rPr lang="ru-RU" dirty="0" err="1"/>
              <a:t>віртуальному</a:t>
            </a:r>
            <a:r>
              <a:rPr lang="ru-RU" dirty="0"/>
              <a:t> </a:t>
            </a:r>
            <a:r>
              <a:rPr lang="ru-RU" dirty="0" err="1"/>
              <a:t>житті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фактично</a:t>
            </a:r>
            <a:r>
              <a:rPr lang="ru-RU" dirty="0"/>
              <a:t> </a:t>
            </a:r>
            <a:r>
              <a:rPr lang="ru-RU" dirty="0" err="1"/>
              <a:t>відмовляються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реальної</a:t>
            </a:r>
            <a:r>
              <a:rPr lang="ru-RU" dirty="0"/>
              <a:t>. </a:t>
            </a:r>
            <a:r>
              <a:rPr lang="ru-RU" dirty="0" err="1"/>
              <a:t>Інтернет</a:t>
            </a:r>
            <a:r>
              <a:rPr lang="ru-RU" dirty="0"/>
              <a:t> - </a:t>
            </a:r>
            <a:r>
              <a:rPr lang="ru-RU" dirty="0" err="1"/>
              <a:t>аддікти</a:t>
            </a:r>
            <a:r>
              <a:rPr lang="ru-RU" dirty="0"/>
              <a:t> </a:t>
            </a:r>
            <a:r>
              <a:rPr lang="ru-RU" dirty="0" err="1"/>
              <a:t>проводять</a:t>
            </a:r>
            <a:r>
              <a:rPr lang="ru-RU" dirty="0"/>
              <a:t> до 18 годин на день в </a:t>
            </a:r>
            <a:r>
              <a:rPr lang="ru-RU" dirty="0" err="1"/>
              <a:t>кіберпросторі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Інше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 Інтернет - </a:t>
            </a:r>
            <a:r>
              <a:rPr lang="ru-RU" dirty="0" err="1"/>
              <a:t>залежності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"</a:t>
            </a:r>
            <a:r>
              <a:rPr lang="ru-RU" dirty="0" err="1"/>
              <a:t>нав'язливе</a:t>
            </a:r>
            <a:r>
              <a:rPr lang="ru-RU" dirty="0"/>
              <a:t> бажання </a:t>
            </a:r>
            <a:r>
              <a:rPr lang="ru-RU" dirty="0" err="1"/>
              <a:t>вийти</a:t>
            </a:r>
            <a:r>
              <a:rPr lang="ru-RU" dirty="0"/>
              <a:t> в Інтернет, </a:t>
            </a:r>
            <a:r>
              <a:rPr lang="ru-RU" dirty="0" err="1"/>
              <a:t>перебуваючи</a:t>
            </a:r>
            <a:r>
              <a:rPr lang="ru-RU" dirty="0"/>
              <a:t> </a:t>
            </a:r>
            <a:r>
              <a:rPr lang="ru-RU" dirty="0" err="1"/>
              <a:t>off-line</a:t>
            </a:r>
            <a:r>
              <a:rPr lang="ru-RU" dirty="0"/>
              <a:t>, і </a:t>
            </a:r>
            <a:r>
              <a:rPr lang="ru-RU" dirty="0" err="1"/>
              <a:t>нездатність</a:t>
            </a:r>
            <a:r>
              <a:rPr lang="ru-RU" dirty="0"/>
              <a:t> </a:t>
            </a:r>
            <a:r>
              <a:rPr lang="ru-RU" dirty="0" err="1"/>
              <a:t>вийти</a:t>
            </a:r>
            <a:r>
              <a:rPr lang="ru-RU" dirty="0"/>
              <a:t> з </a:t>
            </a:r>
            <a:r>
              <a:rPr lang="ru-RU" dirty="0" err="1"/>
              <a:t>Інтернет</a:t>
            </a:r>
            <a:r>
              <a:rPr lang="ru-RU" dirty="0"/>
              <a:t>, будучи </a:t>
            </a:r>
            <a:r>
              <a:rPr lang="ru-RU" dirty="0" err="1"/>
              <a:t>on-line</a:t>
            </a:r>
            <a:r>
              <a:rPr lang="ru-RU" dirty="0"/>
              <a:t>".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34818" name="Изображение 6" descr="00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0325" y="90488"/>
            <a:ext cx="4113213" cy="411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2700"/>
            <a:ext cx="9144000" cy="3600450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Дослідники</a:t>
            </a:r>
            <a:r>
              <a:rPr lang="ru-RU" dirty="0"/>
              <a:t> </a:t>
            </a:r>
            <a:r>
              <a:rPr lang="ru-RU" dirty="0" err="1"/>
              <a:t>відзначають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велика </a:t>
            </a:r>
            <a:r>
              <a:rPr lang="ru-RU" dirty="0" err="1"/>
              <a:t>частина</a:t>
            </a:r>
            <a:r>
              <a:rPr lang="ru-RU" dirty="0"/>
              <a:t> </a:t>
            </a:r>
            <a:r>
              <a:rPr lang="ru-RU" dirty="0" err="1"/>
              <a:t>Інтернет</a:t>
            </a:r>
            <a:r>
              <a:rPr lang="ru-RU" dirty="0"/>
              <a:t> - </a:t>
            </a:r>
            <a:r>
              <a:rPr lang="ru-RU" dirty="0" err="1"/>
              <a:t>залежних</a:t>
            </a:r>
            <a:r>
              <a:rPr lang="ru-RU" dirty="0"/>
              <a:t> "</a:t>
            </a:r>
            <a:r>
              <a:rPr lang="ru-RU" dirty="0" err="1"/>
              <a:t>сидить</a:t>
            </a:r>
            <a:r>
              <a:rPr lang="ru-RU" dirty="0"/>
              <a:t>" в мережі ради </a:t>
            </a:r>
            <a:r>
              <a:rPr lang="ru-RU" dirty="0" err="1"/>
              <a:t>спілкування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приводить до </a:t>
            </a:r>
            <a:r>
              <a:rPr lang="ru-RU" dirty="0" err="1"/>
              <a:t>заміни</a:t>
            </a:r>
            <a:r>
              <a:rPr lang="ru-RU" dirty="0"/>
              <a:t> </a:t>
            </a:r>
            <a:r>
              <a:rPr lang="ru-RU" dirty="0" err="1"/>
              <a:t>наявних</a:t>
            </a:r>
            <a:r>
              <a:rPr lang="ru-RU" dirty="0"/>
              <a:t> в реальному </a:t>
            </a:r>
            <a:r>
              <a:rPr lang="ru-RU" dirty="0" err="1"/>
              <a:t>житті</a:t>
            </a:r>
            <a:r>
              <a:rPr lang="ru-RU" dirty="0"/>
              <a:t> </a:t>
            </a:r>
            <a:r>
              <a:rPr lang="ru-RU" dirty="0" err="1"/>
              <a:t>сім'ї</a:t>
            </a:r>
            <a:r>
              <a:rPr lang="ru-RU" dirty="0"/>
              <a:t> і </a:t>
            </a:r>
            <a:r>
              <a:rPr lang="ru-RU" dirty="0" err="1"/>
              <a:t>друзів</a:t>
            </a:r>
            <a:r>
              <a:rPr lang="ru-RU" dirty="0"/>
              <a:t> </a:t>
            </a:r>
            <a:r>
              <a:rPr lang="ru-RU" dirty="0" err="1"/>
              <a:t>віртуальними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91%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завзяті</a:t>
            </a:r>
            <a:r>
              <a:rPr lang="ru-RU" dirty="0"/>
              <a:t> </a:t>
            </a:r>
            <a:r>
              <a:rPr lang="ru-RU" dirty="0" err="1"/>
              <a:t>учасники</a:t>
            </a:r>
            <a:r>
              <a:rPr lang="ru-RU" dirty="0"/>
              <a:t> </a:t>
            </a:r>
            <a:r>
              <a:rPr lang="ru-RU" dirty="0" err="1"/>
              <a:t>форумів</a:t>
            </a:r>
            <a:r>
              <a:rPr lang="ru-RU" dirty="0"/>
              <a:t>, </a:t>
            </a:r>
            <a:r>
              <a:rPr lang="ru-RU" dirty="0" err="1"/>
              <a:t>чатів</a:t>
            </a:r>
            <a:r>
              <a:rPr lang="ru-RU" dirty="0"/>
              <a:t>, </a:t>
            </a:r>
            <a:r>
              <a:rPr lang="ru-RU" dirty="0" err="1"/>
              <a:t>групових</a:t>
            </a:r>
            <a:r>
              <a:rPr lang="ru-RU" dirty="0"/>
              <a:t> </a:t>
            </a:r>
            <a:r>
              <a:rPr lang="ru-RU" dirty="0" err="1"/>
              <a:t>ігор</a:t>
            </a:r>
            <a:r>
              <a:rPr lang="ru-RU" dirty="0"/>
              <a:t>, </a:t>
            </a:r>
            <a:r>
              <a:rPr lang="ru-RU" dirty="0" err="1"/>
              <a:t>телеконференцій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 ресурсів, </a:t>
            </a:r>
            <a:r>
              <a:rPr lang="ru-RU" dirty="0" err="1"/>
              <a:t>націлених</a:t>
            </a:r>
            <a:r>
              <a:rPr lang="ru-RU" dirty="0"/>
              <a:t> на </a:t>
            </a:r>
            <a:r>
              <a:rPr lang="ru-RU" dirty="0" err="1"/>
              <a:t>спілкування</a:t>
            </a:r>
            <a:r>
              <a:rPr lang="ru-RU" dirty="0"/>
              <a:t>. Люди </a:t>
            </a:r>
            <a:r>
              <a:rPr lang="ru-RU" dirty="0" err="1"/>
              <a:t>відкрито</a:t>
            </a:r>
            <a:r>
              <a:rPr lang="ru-RU" dirty="0"/>
              <a:t> </a:t>
            </a:r>
            <a:r>
              <a:rPr lang="ru-RU" dirty="0" err="1"/>
              <a:t>висловлюються</a:t>
            </a:r>
            <a:r>
              <a:rPr lang="ru-RU" dirty="0"/>
              <a:t> на будь-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цікавлять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, і </a:t>
            </a:r>
            <a:r>
              <a:rPr lang="ru-RU" dirty="0" err="1"/>
              <a:t>вільно</a:t>
            </a:r>
            <a:r>
              <a:rPr lang="ru-RU" dirty="0"/>
              <a:t> </a:t>
            </a:r>
            <a:r>
              <a:rPr lang="ru-RU" dirty="0" err="1"/>
              <a:t>виражають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 почуття і емоції в мережі,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Інтернет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гарантія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і </a:t>
            </a:r>
            <a:r>
              <a:rPr lang="ru-RU" dirty="0" err="1"/>
              <a:t>анонімності</a:t>
            </a:r>
            <a:r>
              <a:rPr lang="ru-RU" dirty="0"/>
              <a:t>. Часто </a:t>
            </a:r>
            <a:r>
              <a:rPr lang="ru-RU" dirty="0" err="1"/>
              <a:t>такі</a:t>
            </a:r>
            <a:r>
              <a:rPr lang="ru-RU" dirty="0"/>
              <a:t> люди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 в </a:t>
            </a:r>
            <a:r>
              <a:rPr lang="ru-RU" dirty="0" err="1"/>
              <a:t>спілкуванні</a:t>
            </a:r>
            <a:r>
              <a:rPr lang="ru-RU" dirty="0"/>
              <a:t> з людьми в </a:t>
            </a:r>
            <a:r>
              <a:rPr lang="ru-RU" dirty="0" err="1"/>
              <a:t>реальності</a:t>
            </a:r>
            <a:r>
              <a:rPr lang="ru-RU" dirty="0"/>
              <a:t>. 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Інтернет-аддіктів</a:t>
            </a:r>
            <a:r>
              <a:rPr lang="ru-RU" dirty="0"/>
              <a:t> </a:t>
            </a:r>
            <a:r>
              <a:rPr lang="ru-RU" dirty="0" err="1"/>
              <a:t>любителів</a:t>
            </a:r>
            <a:r>
              <a:rPr lang="ru-RU" dirty="0"/>
              <a:t> киберсексу, </a:t>
            </a:r>
            <a:r>
              <a:rPr lang="ru-RU" dirty="0" err="1"/>
              <a:t>завсідників</a:t>
            </a:r>
            <a:r>
              <a:rPr lang="ru-RU" dirty="0"/>
              <a:t> </a:t>
            </a:r>
            <a:r>
              <a:rPr lang="ru-RU" dirty="0" err="1"/>
              <a:t>порнографічних</a:t>
            </a:r>
            <a:r>
              <a:rPr lang="ru-RU" dirty="0"/>
              <a:t> </a:t>
            </a:r>
            <a:r>
              <a:rPr lang="ru-RU" dirty="0" err="1"/>
              <a:t>сайтів</a:t>
            </a:r>
            <a:r>
              <a:rPr lang="ru-RU" dirty="0"/>
              <a:t> і </a:t>
            </a:r>
            <a:r>
              <a:rPr lang="ru-RU" dirty="0" err="1"/>
              <a:t>форумів</a:t>
            </a:r>
            <a:r>
              <a:rPr lang="ru-RU" dirty="0"/>
              <a:t> для «</a:t>
            </a:r>
            <a:r>
              <a:rPr lang="ru-RU" dirty="0" err="1"/>
              <a:t>дорослих</a:t>
            </a:r>
            <a:r>
              <a:rPr lang="ru-RU" dirty="0"/>
              <a:t>».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9% </a:t>
            </a:r>
            <a:r>
              <a:rPr lang="ru-RU" dirty="0" err="1"/>
              <a:t>залежних</a:t>
            </a:r>
            <a:r>
              <a:rPr lang="ru-RU" dirty="0"/>
              <a:t> </a:t>
            </a:r>
            <a:r>
              <a:rPr lang="ru-RU" dirty="0" err="1"/>
              <a:t>утримують</a:t>
            </a:r>
            <a:r>
              <a:rPr lang="ru-RU" dirty="0"/>
              <a:t> в </a:t>
            </a:r>
            <a:r>
              <a:rPr lang="ru-RU" dirty="0" err="1"/>
              <a:t>мережі</a:t>
            </a:r>
            <a:r>
              <a:rPr lang="ru-RU" dirty="0"/>
              <a:t> </a:t>
            </a:r>
            <a:r>
              <a:rPr lang="ru-RU" dirty="0" err="1"/>
              <a:t>необмежений</a:t>
            </a:r>
            <a:r>
              <a:rPr lang="ru-RU" dirty="0"/>
              <a:t> доступ до </a:t>
            </a:r>
            <a:r>
              <a:rPr lang="ru-RU" dirty="0" err="1"/>
              <a:t>інформації</a:t>
            </a:r>
            <a:r>
              <a:rPr lang="ru-RU" dirty="0"/>
              <a:t>, медики </a:t>
            </a:r>
            <a:r>
              <a:rPr lang="ru-RU" dirty="0" err="1"/>
              <a:t>винайшли</a:t>
            </a:r>
            <a:r>
              <a:rPr lang="ru-RU" dirty="0"/>
              <a:t> </a:t>
            </a:r>
            <a:r>
              <a:rPr lang="ru-RU" dirty="0" err="1"/>
              <a:t>описовий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 - "</a:t>
            </a:r>
            <a:r>
              <a:rPr lang="ru-RU" dirty="0" err="1"/>
              <a:t>інформаційний</a:t>
            </a:r>
            <a:r>
              <a:rPr lang="ru-RU" dirty="0"/>
              <a:t> </a:t>
            </a:r>
            <a:r>
              <a:rPr lang="ru-RU" dirty="0" err="1"/>
              <a:t>вампіризм</a:t>
            </a:r>
            <a:r>
              <a:rPr lang="ru-RU" dirty="0"/>
              <a:t>". На </a:t>
            </a:r>
            <a:r>
              <a:rPr lang="ru-RU" dirty="0" err="1"/>
              <a:t>Заході</a:t>
            </a:r>
            <a:r>
              <a:rPr lang="ru-RU" dirty="0"/>
              <a:t> </a:t>
            </a:r>
            <a:r>
              <a:rPr lang="ru-RU" dirty="0" err="1"/>
              <a:t>учені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б'ють</a:t>
            </a:r>
            <a:r>
              <a:rPr lang="ru-RU" dirty="0"/>
              <a:t> </a:t>
            </a:r>
            <a:r>
              <a:rPr lang="ru-RU" dirty="0" err="1"/>
              <a:t>тривогу</a:t>
            </a:r>
            <a:r>
              <a:rPr lang="ru-RU" dirty="0"/>
              <a:t>, </a:t>
            </a:r>
            <a:r>
              <a:rPr lang="ru-RU" dirty="0" err="1"/>
              <a:t>вважаючи</a:t>
            </a:r>
            <a:r>
              <a:rPr lang="ru-RU" dirty="0"/>
              <a:t> </a:t>
            </a:r>
            <a:r>
              <a:rPr lang="ru-RU" dirty="0" err="1"/>
              <a:t>Інтернет</a:t>
            </a:r>
            <a:r>
              <a:rPr lang="ru-RU" dirty="0"/>
              <a:t> </a:t>
            </a:r>
            <a:r>
              <a:rPr lang="ru-RU" dirty="0" err="1"/>
              <a:t>небезпечним</a:t>
            </a:r>
            <a:r>
              <a:rPr lang="ru-RU" dirty="0"/>
              <a:t> для </a:t>
            </a:r>
            <a:r>
              <a:rPr lang="ru-RU" dirty="0" err="1"/>
              <a:t>психіки</a:t>
            </a:r>
            <a:r>
              <a:rPr lang="ru-RU" dirty="0"/>
              <a:t> і </a:t>
            </a:r>
            <a:r>
              <a:rPr lang="ru-RU" dirty="0" err="1"/>
              <a:t>соціального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Інтернет</a:t>
            </a:r>
            <a:r>
              <a:rPr lang="ru-RU" dirty="0"/>
              <a:t> - </a:t>
            </a:r>
            <a:r>
              <a:rPr lang="ru-RU" dirty="0" err="1"/>
              <a:t>аддікция</a:t>
            </a:r>
            <a:r>
              <a:rPr lang="ru-RU" dirty="0"/>
              <a:t> </a:t>
            </a:r>
            <a:r>
              <a:rPr lang="ru-RU" dirty="0" err="1"/>
              <a:t>проявляє</a:t>
            </a:r>
            <a:r>
              <a:rPr lang="ru-RU" dirty="0"/>
              <a:t> себе точно </a:t>
            </a:r>
            <a:r>
              <a:rPr lang="ru-RU" dirty="0" err="1"/>
              <a:t>також</a:t>
            </a:r>
            <a:r>
              <a:rPr lang="ru-RU" dirty="0"/>
              <a:t> як </a:t>
            </a:r>
            <a:r>
              <a:rPr lang="ru-RU" dirty="0" err="1"/>
              <a:t>пристрасть</a:t>
            </a:r>
            <a:r>
              <a:rPr lang="ru-RU" dirty="0"/>
              <a:t> до </a:t>
            </a:r>
            <a:r>
              <a:rPr lang="ru-RU" dirty="0" err="1"/>
              <a:t>алкоголю,наркотиків</a:t>
            </a:r>
            <a:r>
              <a:rPr lang="ru-RU" dirty="0"/>
              <a:t> і </a:t>
            </a:r>
            <a:r>
              <a:rPr lang="ru-RU" dirty="0" err="1"/>
              <a:t>азартних</a:t>
            </a:r>
            <a:r>
              <a:rPr lang="ru-RU" dirty="0"/>
              <a:t> </a:t>
            </a:r>
            <a:r>
              <a:rPr lang="ru-RU" dirty="0" err="1"/>
              <a:t>ігор</a:t>
            </a:r>
            <a:r>
              <a:rPr lang="ru-RU" dirty="0"/>
              <a:t>, </a:t>
            </a:r>
            <a:r>
              <a:rPr lang="ru-RU" dirty="0" err="1"/>
              <a:t>тільки</a:t>
            </a:r>
            <a:r>
              <a:rPr lang="ru-RU" dirty="0"/>
              <a:t> на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придбання</a:t>
            </a:r>
            <a:r>
              <a:rPr lang="ru-RU" dirty="0"/>
              <a:t> </a:t>
            </a:r>
            <a:r>
              <a:rPr lang="ru-RU" dirty="0" err="1"/>
              <a:t>йде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часу -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півроку</a:t>
            </a:r>
            <a:r>
              <a:rPr lang="ru-RU" dirty="0"/>
              <a:t> до року, за думку американських психологів.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35842" name="Изображение 4" descr="637-10_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2188" y="3509963"/>
            <a:ext cx="454183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3098800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За результатами </a:t>
            </a:r>
            <a:r>
              <a:rPr lang="ru-RU" dirty="0" err="1"/>
              <a:t>опитувань</a:t>
            </a:r>
            <a:r>
              <a:rPr lang="ru-RU" dirty="0"/>
              <a:t>, </a:t>
            </a:r>
            <a:r>
              <a:rPr lang="ru-RU" dirty="0" err="1"/>
              <a:t>проведених</a:t>
            </a:r>
            <a:r>
              <a:rPr lang="ru-RU" dirty="0"/>
              <a:t> </a:t>
            </a:r>
            <a:r>
              <a:rPr lang="ru-RU" dirty="0" err="1"/>
              <a:t>російськими</a:t>
            </a:r>
            <a:r>
              <a:rPr lang="ru-RU" dirty="0"/>
              <a:t> </a:t>
            </a:r>
            <a:r>
              <a:rPr lang="ru-RU" dirty="0" err="1"/>
              <a:t>дослідниками</a:t>
            </a:r>
            <a:r>
              <a:rPr lang="ru-RU" dirty="0"/>
              <a:t>, </a:t>
            </a:r>
            <a:r>
              <a:rPr lang="ru-RU" dirty="0" err="1"/>
              <a:t>залежність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комп'ютера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 </a:t>
            </a:r>
            <a:r>
              <a:rPr lang="ru-RU" dirty="0" err="1"/>
              <a:t>зустрічається</a:t>
            </a:r>
            <a:r>
              <a:rPr lang="ru-RU" dirty="0"/>
              <a:t> у тих, </a:t>
            </a:r>
            <a:r>
              <a:rPr lang="ru-RU" dirty="0" err="1"/>
              <a:t>хто</a:t>
            </a:r>
            <a:r>
              <a:rPr lang="ru-RU" dirty="0"/>
              <a:t> працює з </a:t>
            </a:r>
            <a:r>
              <a:rPr lang="ru-RU" dirty="0" err="1"/>
              <a:t>цією</a:t>
            </a:r>
            <a:r>
              <a:rPr lang="ru-RU" dirty="0"/>
              <a:t> технікою 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п'яти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Інтернет</a:t>
            </a:r>
            <a:r>
              <a:rPr lang="ru-RU" dirty="0"/>
              <a:t> - </a:t>
            </a:r>
            <a:r>
              <a:rPr lang="ru-RU" dirty="0" err="1"/>
              <a:t>адикції</a:t>
            </a:r>
            <a:r>
              <a:rPr lang="ru-RU" dirty="0"/>
              <a:t> </a:t>
            </a:r>
            <a:r>
              <a:rPr lang="ru-RU" dirty="0" err="1"/>
              <a:t>супроводить</a:t>
            </a:r>
            <a:r>
              <a:rPr lang="ru-RU" dirty="0"/>
              <a:t> </a:t>
            </a:r>
            <a:r>
              <a:rPr lang="ru-RU" dirty="0" err="1"/>
              <a:t>пригнічений</a:t>
            </a:r>
            <a:r>
              <a:rPr lang="ru-RU" dirty="0"/>
              <a:t> </a:t>
            </a:r>
            <a:r>
              <a:rPr lang="ru-RU" dirty="0" err="1"/>
              <a:t>настрій</a:t>
            </a:r>
            <a:r>
              <a:rPr lang="ru-RU" dirty="0"/>
              <a:t> і депресія,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довгої</a:t>
            </a:r>
            <a:r>
              <a:rPr lang="ru-RU" dirty="0"/>
              <a:t>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комп'ютера</a:t>
            </a:r>
            <a:r>
              <a:rPr lang="ru-RU" dirty="0"/>
              <a:t> і </a:t>
            </a:r>
            <a:r>
              <a:rPr lang="ru-RU" dirty="0" err="1"/>
              <a:t>мережі</a:t>
            </a:r>
            <a:r>
              <a:rPr lang="ru-RU" dirty="0"/>
              <a:t>. У </a:t>
            </a:r>
            <a:r>
              <a:rPr lang="ru-RU" dirty="0" err="1"/>
              <a:t>запущених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Інтернет-аддікт</a:t>
            </a:r>
            <a:r>
              <a:rPr lang="ru-RU" dirty="0"/>
              <a:t> </a:t>
            </a:r>
            <a:r>
              <a:rPr lang="ru-RU" dirty="0" err="1"/>
              <a:t>перестає</a:t>
            </a:r>
            <a:r>
              <a:rPr lang="ru-RU" dirty="0"/>
              <a:t> </a:t>
            </a:r>
            <a:r>
              <a:rPr lang="ru-RU" dirty="0" err="1"/>
              <a:t>звертати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на </a:t>
            </a:r>
            <a:r>
              <a:rPr lang="ru-RU" dirty="0" err="1"/>
              <a:t>оточуючих</a:t>
            </a:r>
            <a:r>
              <a:rPr lang="ru-RU" dirty="0"/>
              <a:t>, а й на себе, на </a:t>
            </a:r>
            <a:r>
              <a:rPr lang="ru-RU" dirty="0" err="1"/>
              <a:t>свій</a:t>
            </a:r>
            <a:r>
              <a:rPr lang="ru-RU" dirty="0"/>
              <a:t> </a:t>
            </a:r>
            <a:r>
              <a:rPr lang="ru-RU" dirty="0" err="1"/>
              <a:t>зовнішній</a:t>
            </a:r>
            <a:r>
              <a:rPr lang="ru-RU" dirty="0"/>
              <a:t> </a:t>
            </a:r>
            <a:r>
              <a:rPr lang="ru-RU" dirty="0" err="1"/>
              <a:t>вигляд</a:t>
            </a:r>
            <a:r>
              <a:rPr lang="ru-RU" dirty="0"/>
              <a:t>, </a:t>
            </a:r>
            <a:r>
              <a:rPr lang="ru-RU" dirty="0" err="1"/>
              <a:t>перестає</a:t>
            </a:r>
            <a:r>
              <a:rPr lang="ru-RU" dirty="0"/>
              <a:t> </a:t>
            </a:r>
            <a:r>
              <a:rPr lang="ru-RU" dirty="0" err="1"/>
              <a:t>виконувати</a:t>
            </a:r>
            <a:r>
              <a:rPr lang="ru-RU" dirty="0"/>
              <a:t> </a:t>
            </a:r>
            <a:r>
              <a:rPr lang="ru-RU" dirty="0" err="1"/>
              <a:t>елементарні</a:t>
            </a:r>
            <a:r>
              <a:rPr lang="ru-RU" dirty="0"/>
              <a:t> </a:t>
            </a:r>
            <a:r>
              <a:rPr lang="ru-RU" dirty="0" err="1"/>
              <a:t>гігієнічні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: </a:t>
            </a:r>
            <a:r>
              <a:rPr lang="ru-RU" dirty="0" err="1"/>
              <a:t>умиватися</a:t>
            </a:r>
            <a:r>
              <a:rPr lang="ru-RU" dirty="0"/>
              <a:t>, </a:t>
            </a:r>
            <a:r>
              <a:rPr lang="ru-RU" dirty="0" err="1"/>
              <a:t>голитися</a:t>
            </a:r>
            <a:r>
              <a:rPr lang="ru-RU" dirty="0"/>
              <a:t> і т.д.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глибинну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</a:t>
            </a:r>
            <a:r>
              <a:rPr lang="ru-RU" dirty="0" err="1"/>
              <a:t>випробували</a:t>
            </a:r>
            <a:r>
              <a:rPr lang="ru-RU" dirty="0"/>
              <a:t> </a:t>
            </a:r>
            <a:r>
              <a:rPr lang="ru-RU" dirty="0" err="1"/>
              <a:t>людські</a:t>
            </a:r>
            <a:r>
              <a:rPr lang="ru-RU" dirty="0"/>
              <a:t> </a:t>
            </a:r>
            <a:r>
              <a:rPr lang="ru-RU" dirty="0" err="1"/>
              <a:t>взаємини</a:t>
            </a:r>
            <a:r>
              <a:rPr lang="ru-RU" dirty="0"/>
              <a:t>. </a:t>
            </a:r>
            <a:r>
              <a:rPr lang="ru-RU" dirty="0" err="1"/>
              <a:t>Тепер</a:t>
            </a:r>
            <a:r>
              <a:rPr lang="ru-RU" dirty="0"/>
              <a:t> </a:t>
            </a:r>
            <a:r>
              <a:rPr lang="ru-RU" dirty="0" err="1"/>
              <a:t>кожен</a:t>
            </a:r>
            <a:r>
              <a:rPr lang="ru-RU" dirty="0"/>
              <a:t> </a:t>
            </a:r>
            <a:r>
              <a:rPr lang="ru-RU" dirty="0" err="1"/>
              <a:t>другий</a:t>
            </a:r>
            <a:r>
              <a:rPr lang="ru-RU" dirty="0"/>
              <a:t> </a:t>
            </a:r>
            <a:r>
              <a:rPr lang="ru-RU" dirty="0" err="1"/>
              <a:t>європеєць</a:t>
            </a:r>
            <a:r>
              <a:rPr lang="ru-RU" dirty="0"/>
              <a:t> </a:t>
            </a:r>
            <a:r>
              <a:rPr lang="ru-RU" dirty="0" err="1"/>
              <a:t>призначає</a:t>
            </a:r>
            <a:r>
              <a:rPr lang="ru-RU" dirty="0"/>
              <a:t> побачення через </a:t>
            </a:r>
            <a:r>
              <a:rPr lang="ru-RU" dirty="0" err="1"/>
              <a:t>електронну</a:t>
            </a:r>
            <a:r>
              <a:rPr lang="ru-RU" dirty="0"/>
              <a:t> </a:t>
            </a:r>
            <a:r>
              <a:rPr lang="ru-RU" dirty="0" err="1"/>
              <a:t>пошту</a:t>
            </a:r>
            <a:r>
              <a:rPr lang="ru-RU" dirty="0"/>
              <a:t>, а половина </a:t>
            </a:r>
            <a:r>
              <a:rPr lang="ru-RU" dirty="0" err="1"/>
              <a:t>користувачів</a:t>
            </a:r>
            <a:r>
              <a:rPr lang="ru-RU" dirty="0"/>
              <a:t> в </a:t>
            </a:r>
            <a:r>
              <a:rPr lang="ru-RU" dirty="0" err="1"/>
              <a:t>Європі</a:t>
            </a:r>
            <a:r>
              <a:rPr lang="ru-RU" dirty="0"/>
              <a:t> </a:t>
            </a:r>
            <a:r>
              <a:rPr lang="ru-RU" dirty="0" err="1"/>
              <a:t>говорять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посилають</a:t>
            </a:r>
            <a:r>
              <a:rPr lang="ru-RU" dirty="0"/>
              <a:t> і </a:t>
            </a:r>
            <a:r>
              <a:rPr lang="ru-RU" dirty="0" err="1"/>
              <a:t>отримують</a:t>
            </a:r>
            <a:r>
              <a:rPr lang="ru-RU" dirty="0"/>
              <a:t> по </a:t>
            </a:r>
            <a:r>
              <a:rPr lang="ru-RU" dirty="0" err="1"/>
              <a:t>електронній</a:t>
            </a:r>
            <a:r>
              <a:rPr lang="ru-RU" dirty="0"/>
              <a:t> </a:t>
            </a:r>
            <a:r>
              <a:rPr lang="ru-RU" dirty="0" err="1"/>
              <a:t>пошті</a:t>
            </a:r>
            <a:r>
              <a:rPr lang="ru-RU" dirty="0"/>
              <a:t> </a:t>
            </a:r>
            <a:r>
              <a:rPr lang="ru-RU" dirty="0" err="1"/>
              <a:t>виключно</a:t>
            </a:r>
            <a:r>
              <a:rPr lang="ru-RU" dirty="0"/>
              <a:t> запрошення на </a:t>
            </a:r>
            <a:r>
              <a:rPr lang="ru-RU" dirty="0" err="1"/>
              <a:t>вечірки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будь-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суспільні</a:t>
            </a:r>
            <a:r>
              <a:rPr lang="ru-RU" dirty="0"/>
              <a:t> </a:t>
            </a:r>
            <a:r>
              <a:rPr lang="ru-RU" dirty="0" err="1"/>
              <a:t>події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36866" name="Изображение 3" descr="2024903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1300" y="2968625"/>
            <a:ext cx="5186363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3930650"/>
            <a:ext cx="9144000" cy="2925763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На думку </a:t>
            </a:r>
            <a:r>
              <a:rPr lang="ru-RU" dirty="0" err="1"/>
              <a:t>дослідників</a:t>
            </a:r>
            <a:r>
              <a:rPr lang="ru-RU" dirty="0"/>
              <a:t>, </a:t>
            </a:r>
            <a:r>
              <a:rPr lang="ru-RU" dirty="0" err="1"/>
              <a:t>руйнівною</a:t>
            </a:r>
            <a:r>
              <a:rPr lang="ru-RU" dirty="0"/>
              <a:t> </a:t>
            </a:r>
            <a:r>
              <a:rPr lang="ru-RU" dirty="0" err="1"/>
              <a:t>Інтернет-залежність</a:t>
            </a:r>
            <a:r>
              <a:rPr lang="ru-RU" dirty="0"/>
              <a:t> </a:t>
            </a:r>
            <a:r>
              <a:rPr lang="ru-RU" dirty="0" err="1"/>
              <a:t>опинилася</a:t>
            </a:r>
            <a:r>
              <a:rPr lang="ru-RU" dirty="0"/>
              <a:t> і для </a:t>
            </a:r>
            <a:r>
              <a:rPr lang="ru-RU" dirty="0" err="1"/>
              <a:t>сімейних</a:t>
            </a:r>
            <a:r>
              <a:rPr lang="ru-RU" dirty="0"/>
              <a:t> </a:t>
            </a:r>
            <a:r>
              <a:rPr lang="ru-RU" dirty="0" err="1"/>
              <a:t>відносин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у </a:t>
            </a:r>
            <a:r>
              <a:rPr lang="ru-RU" dirty="0" err="1"/>
              <a:t>залежної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починають</a:t>
            </a:r>
            <a:r>
              <a:rPr lang="ru-RU" dirty="0"/>
              <a:t> </a:t>
            </a:r>
            <a:r>
              <a:rPr lang="ru-RU" dirty="0" err="1"/>
              <a:t>з'являтися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on-line</a:t>
            </a:r>
            <a:r>
              <a:rPr lang="ru-RU" dirty="0"/>
              <a:t> </a:t>
            </a:r>
            <a:r>
              <a:rPr lang="ru-RU" dirty="0" err="1"/>
              <a:t>знайомі</a:t>
            </a:r>
            <a:r>
              <a:rPr lang="ru-RU" dirty="0"/>
              <a:t>. У США </a:t>
            </a:r>
            <a:r>
              <a:rPr lang="ru-RU" dirty="0" err="1"/>
              <a:t>гостро</a:t>
            </a:r>
            <a:r>
              <a:rPr lang="ru-RU" dirty="0"/>
              <a:t> </a:t>
            </a:r>
            <a:r>
              <a:rPr lang="ru-RU" dirty="0" err="1"/>
              <a:t>стоїть</a:t>
            </a:r>
            <a:r>
              <a:rPr lang="ru-RU" dirty="0"/>
              <a:t> проблема "</a:t>
            </a:r>
            <a:r>
              <a:rPr lang="ru-RU" dirty="0" err="1"/>
              <a:t>комп'ютерних</a:t>
            </a:r>
            <a:r>
              <a:rPr lang="ru-RU" dirty="0"/>
              <a:t> </a:t>
            </a:r>
            <a:r>
              <a:rPr lang="ru-RU" dirty="0" err="1"/>
              <a:t>вдів</a:t>
            </a:r>
            <a:r>
              <a:rPr lang="ru-RU" dirty="0"/>
              <a:t>". </a:t>
            </a:r>
            <a:r>
              <a:rPr lang="ru-RU" dirty="0" err="1"/>
              <a:t>Сyberwidows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дружини</a:t>
            </a:r>
            <a:r>
              <a:rPr lang="ru-RU" dirty="0"/>
              <a:t> людей, </a:t>
            </a:r>
            <a:r>
              <a:rPr lang="ru-RU" dirty="0" err="1"/>
              <a:t>захоплених</a:t>
            </a:r>
            <a:r>
              <a:rPr lang="ru-RU" dirty="0"/>
              <a:t> </a:t>
            </a:r>
            <a:r>
              <a:rPr lang="ru-RU" dirty="0" err="1"/>
              <a:t>комп'ютером</a:t>
            </a:r>
            <a:r>
              <a:rPr lang="ru-RU" dirty="0"/>
              <a:t>. </a:t>
            </a:r>
            <a:r>
              <a:rPr lang="ru-RU" dirty="0" err="1"/>
              <a:t>Буває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сім'я</a:t>
            </a:r>
            <a:r>
              <a:rPr lang="ru-RU" dirty="0"/>
              <a:t> </a:t>
            </a:r>
            <a:r>
              <a:rPr lang="ru-RU" dirty="0" err="1"/>
              <a:t>розпадається</a:t>
            </a:r>
            <a:r>
              <a:rPr lang="ru-RU" dirty="0"/>
              <a:t> на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- </a:t>
            </a:r>
            <a:r>
              <a:rPr lang="ru-RU" dirty="0" err="1"/>
              <a:t>чоловік</a:t>
            </a:r>
            <a:r>
              <a:rPr lang="ru-RU" dirty="0"/>
              <a:t> з </a:t>
            </a:r>
            <a:r>
              <a:rPr lang="ru-RU" dirty="0" err="1"/>
              <a:t>комп'ютером</a:t>
            </a:r>
            <a:r>
              <a:rPr lang="ru-RU" dirty="0"/>
              <a:t> "</a:t>
            </a:r>
            <a:r>
              <a:rPr lang="ru-RU" dirty="0" err="1"/>
              <a:t>проживають</a:t>
            </a:r>
            <a:r>
              <a:rPr lang="ru-RU" dirty="0"/>
              <a:t>" в </a:t>
            </a:r>
            <a:r>
              <a:rPr lang="ru-RU" dirty="0" err="1"/>
              <a:t>одній</a:t>
            </a:r>
            <a:r>
              <a:rPr lang="ru-RU" dirty="0"/>
              <a:t> </a:t>
            </a:r>
            <a:r>
              <a:rPr lang="ru-RU" dirty="0" err="1"/>
              <a:t>кімнаті</a:t>
            </a:r>
            <a:r>
              <a:rPr lang="ru-RU" dirty="0"/>
              <a:t>, дружина з </a:t>
            </a:r>
            <a:r>
              <a:rPr lang="ru-RU" dirty="0" err="1"/>
              <a:t>дитиною</a:t>
            </a:r>
            <a:r>
              <a:rPr lang="ru-RU" dirty="0"/>
              <a:t> - в </a:t>
            </a:r>
            <a:r>
              <a:rPr lang="ru-RU" dirty="0" err="1"/>
              <a:t>іншій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Не </a:t>
            </a:r>
            <a:r>
              <a:rPr lang="ru-RU" dirty="0" err="1"/>
              <a:t>меншою</a:t>
            </a:r>
            <a:r>
              <a:rPr lang="ru-RU" dirty="0"/>
              <a:t> проблемою </a:t>
            </a:r>
            <a:r>
              <a:rPr lang="ru-RU" dirty="0" err="1"/>
              <a:t>є</a:t>
            </a:r>
            <a:r>
              <a:rPr lang="ru-RU" dirty="0"/>
              <a:t> і "</a:t>
            </a:r>
            <a:r>
              <a:rPr lang="ru-RU" dirty="0" err="1"/>
              <a:t>геніальна</a:t>
            </a:r>
            <a:r>
              <a:rPr lang="ru-RU" dirty="0"/>
              <a:t> </a:t>
            </a:r>
            <a:r>
              <a:rPr lang="ru-RU" dirty="0" err="1"/>
              <a:t>комп'ютерна</a:t>
            </a:r>
            <a:r>
              <a:rPr lang="ru-RU" dirty="0"/>
              <a:t> </a:t>
            </a:r>
            <a:r>
              <a:rPr lang="ru-RU" dirty="0" err="1"/>
              <a:t>дітвора</a:t>
            </a:r>
            <a:r>
              <a:rPr lang="ru-RU" dirty="0"/>
              <a:t>",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з'явилася</a:t>
            </a:r>
            <a:r>
              <a:rPr lang="ru-RU" dirty="0"/>
              <a:t> як результат </a:t>
            </a:r>
            <a:r>
              <a:rPr lang="ru-RU" dirty="0" err="1"/>
              <a:t>Інтернет</a:t>
            </a:r>
            <a:r>
              <a:rPr lang="ru-RU" dirty="0"/>
              <a:t> - </a:t>
            </a:r>
            <a:r>
              <a:rPr lang="ru-RU" dirty="0" err="1"/>
              <a:t>освіти</a:t>
            </a:r>
            <a:r>
              <a:rPr lang="ru-RU" dirty="0"/>
              <a:t>. 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діти</a:t>
            </a:r>
            <a:r>
              <a:rPr lang="ru-RU" dirty="0"/>
              <a:t> абсолютно </a:t>
            </a:r>
            <a:r>
              <a:rPr lang="ru-RU" dirty="0" err="1"/>
              <a:t>нездібні</a:t>
            </a:r>
            <a:r>
              <a:rPr lang="ru-RU" dirty="0"/>
              <a:t> спілкуватися з </a:t>
            </a:r>
            <a:r>
              <a:rPr lang="ru-RU" dirty="0" err="1"/>
              <a:t>однолітками</a:t>
            </a:r>
            <a:r>
              <a:rPr lang="ru-RU" dirty="0"/>
              <a:t>. Вони </a:t>
            </a:r>
            <a:r>
              <a:rPr lang="ru-RU" dirty="0" err="1"/>
              <a:t>замкнені</a:t>
            </a:r>
            <a:r>
              <a:rPr lang="ru-RU" dirty="0"/>
              <a:t> у </a:t>
            </a:r>
            <a:r>
              <a:rPr lang="ru-RU" dirty="0" err="1"/>
              <a:t>собі</a:t>
            </a:r>
            <a:r>
              <a:rPr lang="ru-RU" dirty="0"/>
              <a:t>, </a:t>
            </a:r>
            <a:r>
              <a:rPr lang="ru-RU" dirty="0" err="1"/>
              <a:t>неадекватні</a:t>
            </a:r>
            <a:r>
              <a:rPr lang="ru-RU" dirty="0"/>
              <a:t>, </a:t>
            </a:r>
            <a:r>
              <a:rPr lang="ru-RU" dirty="0" err="1"/>
              <a:t>агресивні</a:t>
            </a:r>
            <a:r>
              <a:rPr lang="ru-RU" dirty="0"/>
              <a:t>. Батьки не </a:t>
            </a:r>
            <a:r>
              <a:rPr lang="ru-RU" dirty="0" err="1"/>
              <a:t>натішаться</a:t>
            </a:r>
            <a:r>
              <a:rPr lang="ru-RU" dirty="0"/>
              <a:t> на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нащадків</a:t>
            </a:r>
            <a:r>
              <a:rPr lang="ru-RU" dirty="0"/>
              <a:t>, </a:t>
            </a:r>
            <a:r>
              <a:rPr lang="ru-RU" dirty="0" err="1"/>
              <a:t>всіляко</a:t>
            </a:r>
            <a:r>
              <a:rPr lang="ru-RU" dirty="0"/>
              <a:t> </a:t>
            </a:r>
            <a:r>
              <a:rPr lang="ru-RU" dirty="0" err="1"/>
              <a:t>заохочуючи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, </a:t>
            </a:r>
            <a:r>
              <a:rPr lang="ru-RU" dirty="0" err="1"/>
              <a:t>поглинених</a:t>
            </a:r>
            <a:r>
              <a:rPr lang="ru-RU" dirty="0"/>
              <a:t> </a:t>
            </a:r>
            <a:r>
              <a:rPr lang="ru-RU" dirty="0" err="1"/>
              <a:t>вивченням</a:t>
            </a:r>
            <a:r>
              <a:rPr lang="ru-RU" dirty="0"/>
              <a:t> </a:t>
            </a:r>
            <a:r>
              <a:rPr lang="ru-RU" dirty="0" err="1"/>
              <a:t>комп'ютера</a:t>
            </a:r>
            <a:r>
              <a:rPr lang="ru-RU" dirty="0"/>
              <a:t>. А в </a:t>
            </a:r>
            <a:r>
              <a:rPr lang="ru-RU" dirty="0" err="1"/>
              <a:t>результаті</a:t>
            </a:r>
            <a:r>
              <a:rPr lang="ru-RU" dirty="0"/>
              <a:t> з </a:t>
            </a:r>
            <a:r>
              <a:rPr lang="ru-RU" dirty="0" err="1"/>
              <a:t>дітей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присвячують</a:t>
            </a:r>
            <a:r>
              <a:rPr lang="ru-RU" dirty="0"/>
              <a:t> весь вільний час </a:t>
            </a:r>
            <a:r>
              <a:rPr lang="ru-RU" dirty="0" err="1"/>
              <a:t>агресивним</a:t>
            </a:r>
            <a:r>
              <a:rPr lang="ru-RU" dirty="0"/>
              <a:t> </a:t>
            </a:r>
            <a:r>
              <a:rPr lang="ru-RU" dirty="0" err="1"/>
              <a:t>стрілялкам</a:t>
            </a:r>
            <a:r>
              <a:rPr lang="ru-RU" dirty="0"/>
              <a:t> типу </a:t>
            </a:r>
            <a:r>
              <a:rPr lang="ru-RU" dirty="0" err="1"/>
              <a:t>Quake</a:t>
            </a:r>
            <a:r>
              <a:rPr lang="ru-RU" dirty="0"/>
              <a:t> і </a:t>
            </a:r>
            <a:r>
              <a:rPr lang="ru-RU" dirty="0" err="1"/>
              <a:t>Doom</a:t>
            </a:r>
            <a:r>
              <a:rPr lang="ru-RU" dirty="0"/>
              <a:t>, </a:t>
            </a:r>
            <a:r>
              <a:rPr lang="ru-RU" dirty="0" err="1"/>
              <a:t>непомітно</a:t>
            </a:r>
            <a:r>
              <a:rPr lang="ru-RU" dirty="0"/>
              <a:t> </a:t>
            </a:r>
            <a:r>
              <a:rPr lang="ru-RU" dirty="0" err="1"/>
              <a:t>зростають</a:t>
            </a:r>
            <a:r>
              <a:rPr lang="ru-RU" dirty="0"/>
              <a:t> </a:t>
            </a:r>
            <a:r>
              <a:rPr lang="ru-RU" dirty="0" err="1"/>
              <a:t>справжні</a:t>
            </a:r>
            <a:r>
              <a:rPr lang="ru-RU" dirty="0"/>
              <a:t> </a:t>
            </a:r>
            <a:r>
              <a:rPr lang="ru-RU" dirty="0" err="1"/>
              <a:t>монстри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37890" name="Изображение 3" descr="250px-Паутина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4925" y="188913"/>
            <a:ext cx="3897313" cy="374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2162175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В </a:t>
            </a:r>
            <a:r>
              <a:rPr lang="ru-RU" dirty="0" err="1"/>
              <a:t>даний</a:t>
            </a:r>
            <a:r>
              <a:rPr lang="ru-RU" dirty="0"/>
              <a:t> час </a:t>
            </a:r>
            <a:r>
              <a:rPr lang="ru-RU" dirty="0" err="1"/>
              <a:t>Інтернет-залежність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не </a:t>
            </a:r>
            <a:r>
              <a:rPr lang="ru-RU" dirty="0" err="1"/>
              <a:t>вважається</a:t>
            </a:r>
            <a:r>
              <a:rPr lang="ru-RU" dirty="0"/>
              <a:t> </a:t>
            </a:r>
            <a:r>
              <a:rPr lang="ru-RU" dirty="0" err="1"/>
              <a:t>офіційним</a:t>
            </a:r>
            <a:r>
              <a:rPr lang="ru-RU" dirty="0"/>
              <a:t> </a:t>
            </a:r>
            <a:r>
              <a:rPr lang="ru-RU" dirty="0" err="1"/>
              <a:t>діагнозом</a:t>
            </a:r>
            <a:r>
              <a:rPr lang="ru-RU" dirty="0"/>
              <a:t> і часто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показником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серйозних</a:t>
            </a:r>
            <a:r>
              <a:rPr lang="ru-RU" dirty="0"/>
              <a:t> проблем в </a:t>
            </a:r>
            <a:r>
              <a:rPr lang="ru-RU" dirty="0" err="1"/>
              <a:t>житті</a:t>
            </a:r>
            <a:r>
              <a:rPr lang="ru-RU" dirty="0"/>
              <a:t> особи - </a:t>
            </a:r>
            <a:r>
              <a:rPr lang="ru-RU" dirty="0" err="1"/>
              <a:t>депресії</a:t>
            </a:r>
            <a:r>
              <a:rPr lang="ru-RU" dirty="0"/>
              <a:t>, </a:t>
            </a:r>
            <a:r>
              <a:rPr lang="ru-RU" dirty="0" err="1"/>
              <a:t>самоти</a:t>
            </a:r>
            <a:r>
              <a:rPr lang="ru-RU" dirty="0"/>
              <a:t>, </a:t>
            </a:r>
            <a:r>
              <a:rPr lang="ru-RU" dirty="0" err="1"/>
              <a:t>труднощів</a:t>
            </a:r>
            <a:r>
              <a:rPr lang="ru-RU" dirty="0"/>
              <a:t> у </a:t>
            </a:r>
            <a:r>
              <a:rPr lang="ru-RU" dirty="0" err="1"/>
              <a:t>спілкуванні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заперечують</a:t>
            </a:r>
            <a:r>
              <a:rPr lang="ru-RU" dirty="0"/>
              <a:t> сам факт існування </a:t>
            </a:r>
            <a:r>
              <a:rPr lang="ru-RU" dirty="0" err="1"/>
              <a:t>Інтернет-адикції</a:t>
            </a:r>
            <a:r>
              <a:rPr lang="ru-RU" dirty="0"/>
              <a:t>., </a:t>
            </a:r>
            <a:r>
              <a:rPr lang="ru-RU" dirty="0" err="1"/>
              <a:t>Вважаючи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всесвітня</a:t>
            </a:r>
            <a:r>
              <a:rPr lang="ru-RU" dirty="0"/>
              <a:t> </a:t>
            </a:r>
            <a:r>
              <a:rPr lang="ru-RU" dirty="0" err="1"/>
              <a:t>павутина</a:t>
            </a:r>
            <a:r>
              <a:rPr lang="ru-RU" dirty="0"/>
              <a:t> </a:t>
            </a:r>
            <a:r>
              <a:rPr lang="ru-RU" dirty="0" err="1"/>
              <a:t>змінила</a:t>
            </a:r>
            <a:r>
              <a:rPr lang="ru-RU" dirty="0"/>
              <a:t> </a:t>
            </a:r>
            <a:r>
              <a:rPr lang="ru-RU" dirty="0" err="1"/>
              <a:t>соціальні</a:t>
            </a:r>
            <a:r>
              <a:rPr lang="ru-RU" dirty="0"/>
              <a:t> </a:t>
            </a:r>
            <a:r>
              <a:rPr lang="ru-RU" dirty="0" err="1"/>
              <a:t>звички</a:t>
            </a:r>
            <a:r>
              <a:rPr lang="ru-RU" dirty="0"/>
              <a:t> </a:t>
            </a:r>
            <a:r>
              <a:rPr lang="ru-RU" dirty="0" err="1"/>
              <a:t>користувачів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зрозуміли</a:t>
            </a:r>
            <a:r>
              <a:rPr lang="ru-RU" dirty="0"/>
              <a:t>, </a:t>
            </a:r>
            <a:r>
              <a:rPr lang="ru-RU" dirty="0" err="1"/>
              <a:t>наскільки</a:t>
            </a:r>
            <a:r>
              <a:rPr lang="ru-RU" dirty="0"/>
              <a:t> </a:t>
            </a:r>
            <a:r>
              <a:rPr lang="ru-RU" dirty="0" err="1"/>
              <a:t>Інтернет</a:t>
            </a:r>
            <a:r>
              <a:rPr lang="ru-RU" dirty="0"/>
              <a:t> </a:t>
            </a:r>
            <a:r>
              <a:rPr lang="ru-RU" dirty="0" err="1"/>
              <a:t>зручніше</a:t>
            </a:r>
            <a:r>
              <a:rPr lang="ru-RU" dirty="0"/>
              <a:t> </a:t>
            </a:r>
            <a:r>
              <a:rPr lang="ru-RU" dirty="0" err="1"/>
              <a:t>бібліотеки</a:t>
            </a:r>
            <a:r>
              <a:rPr lang="ru-RU" dirty="0"/>
              <a:t>, </a:t>
            </a:r>
            <a:r>
              <a:rPr lang="ru-RU" dirty="0" err="1"/>
              <a:t>замінили</a:t>
            </a:r>
            <a:r>
              <a:rPr lang="ru-RU" dirty="0"/>
              <a:t> </a:t>
            </a:r>
            <a:r>
              <a:rPr lang="ru-RU" dirty="0" err="1"/>
              <a:t>традиційне</a:t>
            </a:r>
            <a:r>
              <a:rPr lang="ru-RU" dirty="0"/>
              <a:t> </a:t>
            </a:r>
            <a:r>
              <a:rPr lang="ru-RU" dirty="0" err="1"/>
              <a:t>листування</a:t>
            </a:r>
            <a:r>
              <a:rPr lang="ru-RU" dirty="0"/>
              <a:t>, </a:t>
            </a:r>
            <a:r>
              <a:rPr lang="ru-RU" dirty="0" err="1"/>
              <a:t>відправку</a:t>
            </a:r>
            <a:r>
              <a:rPr lang="ru-RU" dirty="0"/>
              <a:t> </a:t>
            </a:r>
            <a:r>
              <a:rPr lang="ru-RU" dirty="0" err="1"/>
              <a:t>поздоровлень</a:t>
            </a:r>
            <a:r>
              <a:rPr lang="ru-RU" dirty="0"/>
              <a:t> і </a:t>
            </a:r>
            <a:r>
              <a:rPr lang="ru-RU" dirty="0" err="1"/>
              <a:t>спілкування</a:t>
            </a:r>
            <a:r>
              <a:rPr lang="ru-RU" dirty="0"/>
              <a:t> по телефону на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варіанти</a:t>
            </a:r>
            <a:r>
              <a:rPr lang="ru-RU" dirty="0"/>
              <a:t> </a:t>
            </a:r>
            <a:r>
              <a:rPr lang="ru-RU" dirty="0" err="1"/>
              <a:t>спілкування</a:t>
            </a:r>
            <a:r>
              <a:rPr lang="ru-RU" dirty="0"/>
              <a:t> в </a:t>
            </a:r>
            <a:r>
              <a:rPr lang="ru-RU" dirty="0" err="1"/>
              <a:t>Мережі</a:t>
            </a:r>
            <a:r>
              <a:rPr lang="ru-RU" dirty="0"/>
              <a:t> і з </a:t>
            </a:r>
            <a:r>
              <a:rPr lang="ru-RU" dirty="0" err="1"/>
              <a:t>ентузіазмом</a:t>
            </a:r>
            <a:r>
              <a:rPr lang="ru-RU" dirty="0"/>
              <a:t> </a:t>
            </a:r>
            <a:r>
              <a:rPr lang="ru-RU" dirty="0" err="1"/>
              <a:t>вдаються</a:t>
            </a:r>
            <a:r>
              <a:rPr lang="ru-RU" dirty="0"/>
              <a:t> онлайн-</a:t>
            </a:r>
            <a:r>
              <a:rPr lang="ru-RU" dirty="0" err="1"/>
              <a:t>шопінгу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38914" name="Изображение 3" descr="5bce6df39b7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5525" y="2041525"/>
            <a:ext cx="7034213" cy="4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3"/>
          <p:cNvSpPr>
            <a:spLocks noGrp="1"/>
          </p:cNvSpPr>
          <p:nvPr>
            <p:ph type="title"/>
          </p:nvPr>
        </p:nvSpPr>
        <p:spPr>
          <a:xfrm>
            <a:off x="609600" y="5486400"/>
            <a:ext cx="7885113" cy="13620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С</a:t>
            </a:r>
            <a:r>
              <a:rPr lang="uk-UA" dirty="0" smtClean="0"/>
              <a:t>ексуальна залежність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39939" name="Изображение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500" y="123825"/>
            <a:ext cx="6483350" cy="486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0" y="4233863"/>
            <a:ext cx="9144000" cy="2624137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Сексуальна </a:t>
            </a:r>
            <a:r>
              <a:rPr lang="ru-RU" dirty="0" err="1"/>
              <a:t>залежність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хворобливе</a:t>
            </a:r>
            <a:r>
              <a:rPr lang="ru-RU" dirty="0"/>
              <a:t> </a:t>
            </a:r>
            <a:r>
              <a:rPr lang="ru-RU" dirty="0" err="1"/>
              <a:t>відношення</a:t>
            </a:r>
            <a:r>
              <a:rPr lang="ru-RU" dirty="0"/>
              <a:t> до сексу,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долає</a:t>
            </a:r>
            <a:r>
              <a:rPr lang="ru-RU" dirty="0"/>
              <a:t> </a:t>
            </a:r>
            <a:r>
              <a:rPr lang="ru-RU" dirty="0" err="1"/>
              <a:t>стрес</a:t>
            </a:r>
            <a:r>
              <a:rPr lang="ru-RU" dirty="0"/>
              <a:t>, </a:t>
            </a:r>
            <a:r>
              <a:rPr lang="ru-RU" dirty="0" err="1"/>
              <a:t>уникає</a:t>
            </a:r>
            <a:r>
              <a:rPr lang="ru-RU" dirty="0"/>
              <a:t> </a:t>
            </a:r>
            <a:r>
              <a:rPr lang="ru-RU" dirty="0" err="1"/>
              <a:t>негативних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хворобливих</a:t>
            </a:r>
            <a:r>
              <a:rPr lang="ru-RU" dirty="0"/>
              <a:t> </a:t>
            </a:r>
            <a:r>
              <a:rPr lang="ru-RU" dirty="0" err="1"/>
              <a:t>відчуттів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інтимних</a:t>
            </a:r>
            <a:r>
              <a:rPr lang="ru-RU" dirty="0"/>
              <a:t> </a:t>
            </a:r>
            <a:r>
              <a:rPr lang="ru-RU" dirty="0" err="1"/>
              <a:t>стосунків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вона не </a:t>
            </a:r>
            <a:r>
              <a:rPr lang="ru-RU" dirty="0" err="1"/>
              <a:t>здатна</a:t>
            </a:r>
            <a:r>
              <a:rPr lang="ru-RU" dirty="0"/>
              <a:t> </a:t>
            </a:r>
            <a:r>
              <a:rPr lang="ru-RU" dirty="0" err="1"/>
              <a:t>встановлювати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Сексуальні</a:t>
            </a:r>
            <a:r>
              <a:rPr lang="ru-RU" dirty="0"/>
              <a:t> </a:t>
            </a:r>
            <a:r>
              <a:rPr lang="ru-RU" dirty="0" err="1"/>
              <a:t>стосунки</a:t>
            </a:r>
            <a:r>
              <a:rPr lang="ru-RU" dirty="0"/>
              <a:t> </a:t>
            </a:r>
            <a:r>
              <a:rPr lang="ru-RU" dirty="0" err="1"/>
              <a:t>стають</a:t>
            </a:r>
            <a:r>
              <a:rPr lang="ru-RU" dirty="0"/>
              <a:t> основною </a:t>
            </a:r>
            <a:r>
              <a:rPr lang="ru-RU" dirty="0" err="1"/>
              <a:t>необхідністю</a:t>
            </a:r>
            <a:r>
              <a:rPr lang="ru-RU" dirty="0"/>
              <a:t>, в </a:t>
            </a:r>
            <a:r>
              <a:rPr lang="ru-RU" dirty="0" err="1"/>
              <a:t>порівнянні</a:t>
            </a:r>
            <a:r>
              <a:rPr lang="ru-RU" dirty="0"/>
              <a:t> з </a:t>
            </a:r>
            <a:r>
              <a:rPr lang="ru-RU" dirty="0" err="1"/>
              <a:t>якою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принести в жертву все </a:t>
            </a:r>
            <a:r>
              <a:rPr lang="ru-RU" dirty="0" err="1"/>
              <a:t>інше</a:t>
            </a:r>
            <a:r>
              <a:rPr lang="ru-RU" dirty="0"/>
              <a:t>, </a:t>
            </a:r>
            <a:r>
              <a:rPr lang="ru-RU" dirty="0" err="1"/>
              <a:t>включаючи</a:t>
            </a:r>
            <a:r>
              <a:rPr lang="ru-RU" dirty="0"/>
              <a:t> людей,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вважаються</a:t>
            </a:r>
            <a:r>
              <a:rPr lang="ru-RU" dirty="0"/>
              <a:t> просто </a:t>
            </a:r>
            <a:r>
              <a:rPr lang="ru-RU" dirty="0" err="1"/>
              <a:t>засобом</a:t>
            </a:r>
            <a:r>
              <a:rPr lang="ru-RU" dirty="0" smtClean="0"/>
              <a:t>. 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Сексуально </a:t>
            </a:r>
            <a:r>
              <a:rPr lang="ru-RU" dirty="0" err="1"/>
              <a:t>залежні</a:t>
            </a:r>
            <a:r>
              <a:rPr lang="ru-RU" dirty="0"/>
              <a:t> люди </a:t>
            </a:r>
            <a:r>
              <a:rPr lang="ru-RU" dirty="0" err="1"/>
              <a:t>втрачають</a:t>
            </a:r>
            <a:r>
              <a:rPr lang="ru-RU" dirty="0"/>
              <a:t> контроль над </a:t>
            </a:r>
            <a:r>
              <a:rPr lang="ru-RU" dirty="0" err="1"/>
              <a:t>своєю</a:t>
            </a:r>
            <a:r>
              <a:rPr lang="ru-RU" dirty="0"/>
              <a:t> </a:t>
            </a:r>
            <a:r>
              <a:rPr lang="ru-RU" dirty="0" err="1"/>
              <a:t>здатністю</a:t>
            </a:r>
            <a:r>
              <a:rPr lang="ru-RU" dirty="0"/>
              <a:t> </a:t>
            </a:r>
            <a:r>
              <a:rPr lang="ru-RU" dirty="0" err="1"/>
              <a:t>говорити</a:t>
            </a:r>
            <a:r>
              <a:rPr lang="ru-RU" dirty="0"/>
              <a:t> «</a:t>
            </a:r>
            <a:r>
              <a:rPr lang="ru-RU" dirty="0" err="1"/>
              <a:t>ні</a:t>
            </a:r>
            <a:r>
              <a:rPr lang="ru-RU" dirty="0"/>
              <a:t>» і </a:t>
            </a:r>
            <a:r>
              <a:rPr lang="ru-RU" dirty="0" err="1"/>
              <a:t>робити</a:t>
            </a:r>
            <a:r>
              <a:rPr lang="ru-RU" dirty="0"/>
              <a:t> </a:t>
            </a:r>
            <a:r>
              <a:rPr lang="ru-RU" dirty="0" err="1"/>
              <a:t>вибір</a:t>
            </a:r>
            <a:r>
              <a:rPr lang="ru-RU" dirty="0"/>
              <a:t>. </a:t>
            </a:r>
            <a:r>
              <a:rPr lang="ru-RU" dirty="0" err="1"/>
              <a:t>Їх</a:t>
            </a:r>
            <a:r>
              <a:rPr lang="ru-RU" dirty="0"/>
              <a:t> сексуальна </a:t>
            </a:r>
            <a:r>
              <a:rPr lang="ru-RU" dirty="0" err="1"/>
              <a:t>поведінка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циклу </a:t>
            </a:r>
            <a:r>
              <a:rPr lang="ru-RU" dirty="0" err="1"/>
              <a:t>їх</a:t>
            </a:r>
            <a:r>
              <a:rPr lang="ru-RU" dirty="0"/>
              <a:t> думок, </a:t>
            </a:r>
            <a:r>
              <a:rPr lang="ru-RU" dirty="0" err="1"/>
              <a:t>відчуттів</a:t>
            </a:r>
            <a:r>
              <a:rPr lang="ru-RU" dirty="0"/>
              <a:t> і </a:t>
            </a:r>
            <a:r>
              <a:rPr lang="ru-RU" dirty="0" err="1"/>
              <a:t>дій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вони </a:t>
            </a:r>
            <a:r>
              <a:rPr lang="ru-RU" dirty="0" err="1"/>
              <a:t>більше</a:t>
            </a:r>
            <a:r>
              <a:rPr lang="ru-RU" dirty="0"/>
              <a:t> не в </a:t>
            </a:r>
            <a:r>
              <a:rPr lang="ru-RU" dirty="0" err="1"/>
              <a:t>змозі</a:t>
            </a:r>
            <a:r>
              <a:rPr lang="ru-RU" dirty="0"/>
              <a:t> </a:t>
            </a:r>
            <a:r>
              <a:rPr lang="ru-RU" dirty="0" err="1"/>
              <a:t>контролювати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ru-RU" dirty="0" smtClean="0"/>
          </a:p>
        </p:txBody>
      </p:sp>
      <p:pic>
        <p:nvPicPr>
          <p:cNvPr id="40962" name="Изображение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1638" y="120650"/>
            <a:ext cx="5875337" cy="411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2509838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фахівці</a:t>
            </a:r>
            <a:r>
              <a:rPr lang="ru-RU" dirty="0"/>
              <a:t> </a:t>
            </a:r>
            <a:r>
              <a:rPr lang="ru-RU" dirty="0" err="1"/>
              <a:t>стверджують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дійсну</a:t>
            </a:r>
            <a:r>
              <a:rPr lang="ru-RU" dirty="0"/>
              <a:t> «</a:t>
            </a:r>
            <a:r>
              <a:rPr lang="ru-RU" dirty="0" err="1"/>
              <a:t>сексоманію</a:t>
            </a:r>
            <a:r>
              <a:rPr lang="ru-RU" dirty="0"/>
              <a:t>»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прирівнювати</a:t>
            </a:r>
            <a:r>
              <a:rPr lang="ru-RU" dirty="0"/>
              <a:t> до </a:t>
            </a:r>
            <a:r>
              <a:rPr lang="ru-RU" dirty="0" err="1"/>
              <a:t>алкоголізму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наркоманії</a:t>
            </a:r>
            <a:r>
              <a:rPr lang="ru-RU" dirty="0"/>
              <a:t>, так само як і до будь-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стану.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патологічної</a:t>
            </a:r>
            <a:r>
              <a:rPr lang="ru-RU" dirty="0"/>
              <a:t>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сексу: </a:t>
            </a:r>
            <a:r>
              <a:rPr lang="ru-RU" dirty="0" err="1"/>
              <a:t>випадкові</a:t>
            </a:r>
            <a:r>
              <a:rPr lang="ru-RU" dirty="0"/>
              <a:t> </a:t>
            </a:r>
            <a:r>
              <a:rPr lang="ru-RU" dirty="0" err="1"/>
              <a:t>статеві</a:t>
            </a:r>
            <a:r>
              <a:rPr lang="ru-RU" dirty="0"/>
              <a:t> </a:t>
            </a:r>
            <a:r>
              <a:rPr lang="ru-RU" dirty="0" err="1"/>
              <a:t>зв’язки</a:t>
            </a:r>
            <a:r>
              <a:rPr lang="ru-RU" dirty="0"/>
              <a:t> з </a:t>
            </a:r>
            <a:r>
              <a:rPr lang="ru-RU" dirty="0" err="1"/>
              <a:t>малознайомими</a:t>
            </a:r>
            <a:r>
              <a:rPr lang="ru-RU" dirty="0"/>
              <a:t>, а </a:t>
            </a:r>
            <a:r>
              <a:rPr lang="ru-RU" dirty="0" err="1"/>
              <a:t>інколи</a:t>
            </a:r>
            <a:r>
              <a:rPr lang="ru-RU" dirty="0"/>
              <a:t> і з </a:t>
            </a:r>
            <a:r>
              <a:rPr lang="ru-RU" dirty="0" err="1"/>
              <a:t>незнайомими</a:t>
            </a:r>
            <a:r>
              <a:rPr lang="ru-RU" dirty="0"/>
              <a:t> партнерами, </a:t>
            </a:r>
            <a:r>
              <a:rPr lang="ru-RU" dirty="0" err="1"/>
              <a:t>захоплення</a:t>
            </a:r>
            <a:r>
              <a:rPr lang="ru-RU" dirty="0"/>
              <a:t> </a:t>
            </a:r>
            <a:r>
              <a:rPr lang="ru-RU" dirty="0" err="1"/>
              <a:t>порнографією</a:t>
            </a:r>
            <a:r>
              <a:rPr lang="ru-RU" dirty="0"/>
              <a:t> і </a:t>
            </a:r>
            <a:r>
              <a:rPr lang="ru-RU" dirty="0" err="1"/>
              <a:t>сторінок</a:t>
            </a:r>
            <a:r>
              <a:rPr lang="ru-RU" dirty="0"/>
              <a:t> </a:t>
            </a:r>
            <a:r>
              <a:rPr lang="ru-RU" dirty="0" err="1"/>
              <a:t>Інтернету</a:t>
            </a:r>
            <a:r>
              <a:rPr lang="ru-RU" dirty="0"/>
              <a:t>, </a:t>
            </a:r>
            <a:r>
              <a:rPr lang="ru-RU" dirty="0" err="1"/>
              <a:t>помічених</a:t>
            </a:r>
            <a:r>
              <a:rPr lang="ru-RU" dirty="0"/>
              <a:t> буквою Х, </a:t>
            </a:r>
            <a:r>
              <a:rPr lang="ru-RU" dirty="0" err="1"/>
              <a:t>послуги</a:t>
            </a:r>
            <a:r>
              <a:rPr lang="ru-RU" dirty="0"/>
              <a:t> </a:t>
            </a:r>
            <a:r>
              <a:rPr lang="ru-RU" dirty="0" err="1"/>
              <a:t>повій</a:t>
            </a:r>
            <a:r>
              <a:rPr lang="ru-RU" dirty="0"/>
              <a:t>,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телефонних</a:t>
            </a:r>
            <a:r>
              <a:rPr lang="ru-RU" dirty="0"/>
              <a:t> секс служб, </a:t>
            </a:r>
            <a:r>
              <a:rPr lang="ru-RU" dirty="0" err="1"/>
              <a:t>сексуальні</a:t>
            </a:r>
            <a:r>
              <a:rPr lang="ru-RU" dirty="0"/>
              <a:t> </a:t>
            </a:r>
            <a:r>
              <a:rPr lang="ru-RU" dirty="0" err="1"/>
              <a:t>фантазії</a:t>
            </a:r>
            <a:r>
              <a:rPr lang="ru-RU" dirty="0"/>
              <a:t> з </a:t>
            </a:r>
            <a:r>
              <a:rPr lang="ru-RU" dirty="0" err="1"/>
              <a:t>елементами</a:t>
            </a:r>
            <a:r>
              <a:rPr lang="ru-RU" dirty="0"/>
              <a:t> </a:t>
            </a:r>
            <a:r>
              <a:rPr lang="ru-RU" dirty="0" err="1"/>
              <a:t>мазохізму</a:t>
            </a:r>
            <a:r>
              <a:rPr lang="ru-RU" dirty="0"/>
              <a:t> і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серйозніші</a:t>
            </a:r>
            <a:r>
              <a:rPr lang="ru-RU" dirty="0"/>
              <a:t> </a:t>
            </a:r>
            <a:r>
              <a:rPr lang="ru-RU" dirty="0" err="1"/>
              <a:t>сексуальні</a:t>
            </a:r>
            <a:r>
              <a:rPr lang="ru-RU" dirty="0"/>
              <a:t> </a:t>
            </a:r>
            <a:r>
              <a:rPr lang="ru-RU" dirty="0" err="1"/>
              <a:t>розлади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Але, </a:t>
            </a:r>
            <a:r>
              <a:rPr lang="ru-RU" dirty="0" err="1"/>
              <a:t>ймовірно</a:t>
            </a:r>
            <a:r>
              <a:rPr lang="ru-RU" dirty="0"/>
              <a:t>, </a:t>
            </a:r>
            <a:r>
              <a:rPr lang="ru-RU" dirty="0" err="1"/>
              <a:t>визначальним</a:t>
            </a:r>
            <a:r>
              <a:rPr lang="ru-RU" dirty="0"/>
              <a:t> </a:t>
            </a:r>
            <a:r>
              <a:rPr lang="ru-RU" dirty="0" err="1"/>
              <a:t>чинником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не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партнерів</a:t>
            </a:r>
            <a:r>
              <a:rPr lang="ru-RU" dirty="0"/>
              <a:t> і частота занять сексом, а </a:t>
            </a:r>
            <a:r>
              <a:rPr lang="ru-RU" dirty="0" err="1"/>
              <a:t>неможливість</a:t>
            </a:r>
            <a:r>
              <a:rPr lang="ru-RU" dirty="0"/>
              <a:t> </a:t>
            </a:r>
            <a:r>
              <a:rPr lang="ru-RU" dirty="0" err="1"/>
              <a:t>контролювати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сексуальні</a:t>
            </a:r>
            <a:r>
              <a:rPr lang="ru-RU" dirty="0"/>
              <a:t> </a:t>
            </a:r>
            <a:r>
              <a:rPr lang="ru-RU" dirty="0" err="1"/>
              <a:t>бажання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проблем </a:t>
            </a:r>
            <a:r>
              <a:rPr lang="ru-RU" dirty="0" err="1"/>
              <a:t>соціального</a:t>
            </a:r>
            <a:r>
              <a:rPr lang="ru-RU" dirty="0"/>
              <a:t> плану.</a:t>
            </a:r>
          </a:p>
        </p:txBody>
      </p:sp>
      <p:pic>
        <p:nvPicPr>
          <p:cNvPr id="41986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2000" y="2870200"/>
            <a:ext cx="508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3924300"/>
            <a:ext cx="9144000" cy="2935288"/>
          </a:xfrm>
        </p:spPr>
        <p:txBody>
          <a:bodyPr>
            <a:normAutofit lnSpcReduction="10000"/>
          </a:bodyPr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Фахівці</a:t>
            </a:r>
            <a:r>
              <a:rPr lang="ru-RU" dirty="0"/>
              <a:t> </a:t>
            </a:r>
            <a:r>
              <a:rPr lang="ru-RU" dirty="0" err="1"/>
              <a:t>стверджують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звертаються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і </a:t>
            </a:r>
            <a:r>
              <a:rPr lang="ru-RU" dirty="0" err="1"/>
              <a:t>найбільше</a:t>
            </a:r>
            <a:r>
              <a:rPr lang="ru-RU" dirty="0"/>
              <a:t> «</a:t>
            </a:r>
            <a:r>
              <a:rPr lang="ru-RU" dirty="0" err="1"/>
              <a:t>сексоманів</a:t>
            </a:r>
            <a:r>
              <a:rPr lang="ru-RU" dirty="0"/>
              <a:t>»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чоловіків</a:t>
            </a:r>
            <a:r>
              <a:rPr lang="ru-RU" dirty="0"/>
              <a:t> – </a:t>
            </a:r>
            <a:r>
              <a:rPr lang="ru-RU" dirty="0" err="1"/>
              <a:t>гетеросексуалів</a:t>
            </a:r>
            <a:r>
              <a:rPr lang="ru-RU" dirty="0"/>
              <a:t>.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сексоголіків</a:t>
            </a:r>
            <a:r>
              <a:rPr lang="ru-RU" dirty="0"/>
              <a:t> – </a:t>
            </a:r>
            <a:r>
              <a:rPr lang="ru-RU" dirty="0" err="1"/>
              <a:t>зрілі</a:t>
            </a:r>
            <a:r>
              <a:rPr lang="ru-RU" dirty="0"/>
              <a:t> </a:t>
            </a:r>
            <a:r>
              <a:rPr lang="ru-RU" dirty="0" err="1"/>
              <a:t>чоловіки</a:t>
            </a:r>
            <a:r>
              <a:rPr lang="ru-RU" dirty="0"/>
              <a:t> </a:t>
            </a:r>
            <a:r>
              <a:rPr lang="ru-RU" dirty="0" err="1"/>
              <a:t>приблизно</a:t>
            </a:r>
            <a:r>
              <a:rPr lang="ru-RU" dirty="0"/>
              <a:t> </a:t>
            </a:r>
            <a:r>
              <a:rPr lang="ru-RU" dirty="0" err="1"/>
              <a:t>сорокарічного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 smtClean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Як правило, </a:t>
            </a:r>
            <a:r>
              <a:rPr lang="ru-RU" dirty="0" err="1"/>
              <a:t>це</a:t>
            </a:r>
            <a:r>
              <a:rPr lang="ru-RU" dirty="0"/>
              <a:t> люди </a:t>
            </a:r>
            <a:r>
              <a:rPr lang="ru-RU" dirty="0" err="1"/>
              <a:t>одружені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постійного</a:t>
            </a:r>
            <a:r>
              <a:rPr lang="ru-RU" dirty="0"/>
              <a:t> партнера.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професіонал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у </a:t>
            </a:r>
            <a:r>
              <a:rPr lang="ru-RU" dirty="0" err="1"/>
              <a:t>всьому</a:t>
            </a:r>
            <a:r>
              <a:rPr lang="ru-RU" dirty="0"/>
              <a:t> </a:t>
            </a:r>
            <a:r>
              <a:rPr lang="ru-RU" dirty="0" err="1"/>
              <a:t>іншому</a:t>
            </a:r>
            <a:r>
              <a:rPr lang="ru-RU" dirty="0"/>
              <a:t> </a:t>
            </a:r>
            <a:r>
              <a:rPr lang="ru-RU" dirty="0" err="1"/>
              <a:t>веде</a:t>
            </a:r>
            <a:r>
              <a:rPr lang="ru-RU" dirty="0"/>
              <a:t>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нормальне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стосується</a:t>
            </a:r>
            <a:r>
              <a:rPr lang="ru-RU" dirty="0"/>
              <a:t> </a:t>
            </a:r>
            <a:r>
              <a:rPr lang="ru-RU" dirty="0" err="1"/>
              <a:t>жінок</a:t>
            </a:r>
            <a:r>
              <a:rPr lang="ru-RU" dirty="0"/>
              <a:t>, то </a:t>
            </a:r>
            <a:r>
              <a:rPr lang="ru-RU" dirty="0" err="1"/>
              <a:t>кількість</a:t>
            </a:r>
            <a:r>
              <a:rPr lang="ru-RU" dirty="0"/>
              <a:t> таких </a:t>
            </a:r>
            <a:r>
              <a:rPr lang="ru-RU" dirty="0" err="1"/>
              <a:t>пацієнток</a:t>
            </a:r>
            <a:r>
              <a:rPr lang="ru-RU" dirty="0"/>
              <a:t> </a:t>
            </a:r>
            <a:r>
              <a:rPr lang="ru-RU" dirty="0" err="1"/>
              <a:t>неухильно</a:t>
            </a:r>
            <a:r>
              <a:rPr lang="ru-RU" dirty="0"/>
              <a:t> </a:t>
            </a:r>
            <a:r>
              <a:rPr lang="ru-RU" dirty="0" err="1"/>
              <a:t>зростає</a:t>
            </a:r>
            <a:r>
              <a:rPr lang="ru-RU" dirty="0"/>
              <a:t>, але через систему «</a:t>
            </a:r>
            <a:r>
              <a:rPr lang="ru-RU" dirty="0" err="1"/>
              <a:t>подвійних</a:t>
            </a:r>
            <a:r>
              <a:rPr lang="ru-RU" dirty="0"/>
              <a:t> </a:t>
            </a:r>
            <a:r>
              <a:rPr lang="ru-RU" dirty="0" err="1"/>
              <a:t>стандартів</a:t>
            </a:r>
            <a:r>
              <a:rPr lang="ru-RU" dirty="0"/>
              <a:t>» вони </a:t>
            </a:r>
            <a:r>
              <a:rPr lang="ru-RU" dirty="0" err="1"/>
              <a:t>наполегливо</a:t>
            </a:r>
            <a:r>
              <a:rPr lang="ru-RU" dirty="0"/>
              <a:t> не </a:t>
            </a:r>
            <a:r>
              <a:rPr lang="ru-RU" dirty="0" err="1"/>
              <a:t>визнають</a:t>
            </a:r>
            <a:r>
              <a:rPr lang="ru-RU" dirty="0"/>
              <a:t> у себе </a:t>
            </a:r>
            <a:r>
              <a:rPr lang="ru-RU" dirty="0" err="1"/>
              <a:t>жодних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і не </a:t>
            </a:r>
            <a:r>
              <a:rPr lang="ru-RU" dirty="0" err="1"/>
              <a:t>звертаються</a:t>
            </a:r>
            <a:r>
              <a:rPr lang="ru-RU" dirty="0"/>
              <a:t> за </a:t>
            </a:r>
            <a:r>
              <a:rPr lang="ru-RU" dirty="0" err="1"/>
              <a:t>медичною</a:t>
            </a:r>
            <a:r>
              <a:rPr lang="ru-RU" dirty="0"/>
              <a:t> </a:t>
            </a:r>
            <a:r>
              <a:rPr lang="ru-RU" dirty="0" err="1"/>
              <a:t>допомогою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Коли ваша потреба в </a:t>
            </a:r>
            <a:r>
              <a:rPr lang="ru-RU" dirty="0" err="1"/>
              <a:t>сексі</a:t>
            </a:r>
            <a:r>
              <a:rPr lang="ru-RU" dirty="0"/>
              <a:t> </a:t>
            </a:r>
            <a:r>
              <a:rPr lang="ru-RU" dirty="0" err="1"/>
              <a:t>стає</a:t>
            </a:r>
            <a:r>
              <a:rPr lang="ru-RU" dirty="0"/>
              <a:t> такою, </a:t>
            </a:r>
            <a:r>
              <a:rPr lang="ru-RU" dirty="0" err="1"/>
              <a:t>що</a:t>
            </a:r>
            <a:r>
              <a:rPr lang="ru-RU" dirty="0"/>
              <a:t> секс </a:t>
            </a:r>
            <a:r>
              <a:rPr lang="ru-RU" dirty="0" err="1"/>
              <a:t>втручається</a:t>
            </a:r>
            <a:r>
              <a:rPr lang="ru-RU" dirty="0"/>
              <a:t> в роботу і </a:t>
            </a:r>
            <a:r>
              <a:rPr lang="ru-RU" dirty="0" err="1"/>
              <a:t>взаємини</a:t>
            </a:r>
            <a:r>
              <a:rPr lang="ru-RU" dirty="0"/>
              <a:t>, </a:t>
            </a:r>
            <a:r>
              <a:rPr lang="ru-RU" dirty="0" err="1"/>
              <a:t>порушує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, </a:t>
            </a:r>
            <a:r>
              <a:rPr lang="ru-RU" dirty="0" err="1"/>
              <a:t>робить</a:t>
            </a:r>
            <a:r>
              <a:rPr lang="ru-RU" dirty="0"/>
              <a:t> </a:t>
            </a:r>
            <a:r>
              <a:rPr lang="ru-RU" dirty="0" err="1"/>
              <a:t>неможливими</a:t>
            </a:r>
            <a:r>
              <a:rPr lang="ru-RU" dirty="0"/>
              <a:t> без того, </a:t>
            </a:r>
            <a:r>
              <a:rPr lang="ru-RU" dirty="0" err="1"/>
              <a:t>щоб</a:t>
            </a:r>
            <a:r>
              <a:rPr lang="ru-RU" dirty="0"/>
              <a:t> секс став </a:t>
            </a:r>
            <a:r>
              <a:rPr lang="ru-RU" dirty="0" err="1"/>
              <a:t>головним</a:t>
            </a:r>
            <a:r>
              <a:rPr lang="ru-RU" dirty="0"/>
              <a:t>, коли </a:t>
            </a:r>
            <a:r>
              <a:rPr lang="ru-RU" dirty="0" err="1"/>
              <a:t>людина</a:t>
            </a:r>
            <a:r>
              <a:rPr lang="ru-RU" dirty="0"/>
              <a:t> не </a:t>
            </a:r>
            <a:r>
              <a:rPr lang="ru-RU" dirty="0" err="1"/>
              <a:t>контролює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бажання</a:t>
            </a:r>
            <a:r>
              <a:rPr lang="ru-RU" dirty="0"/>
              <a:t>, </a:t>
            </a:r>
            <a:r>
              <a:rPr lang="ru-RU" dirty="0" err="1"/>
              <a:t>це</a:t>
            </a:r>
            <a:r>
              <a:rPr lang="ru-RU" dirty="0"/>
              <a:t> і </a:t>
            </a:r>
            <a:r>
              <a:rPr lang="ru-RU" dirty="0" err="1"/>
              <a:t>є</a:t>
            </a:r>
            <a:r>
              <a:rPr lang="ru-RU" dirty="0"/>
              <a:t> </a:t>
            </a:r>
            <a:r>
              <a:rPr lang="ru-RU" dirty="0" err="1"/>
              <a:t>залежність</a:t>
            </a:r>
            <a:r>
              <a:rPr lang="ru-RU" dirty="0"/>
              <a:t>.</a:t>
            </a:r>
          </a:p>
        </p:txBody>
      </p:sp>
      <p:pic>
        <p:nvPicPr>
          <p:cNvPr id="43010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1638" y="42863"/>
            <a:ext cx="5178425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3214688"/>
          </a:xfrm>
        </p:spPr>
        <p:txBody>
          <a:bodyPr/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Наукові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</a:t>
            </a:r>
            <a:r>
              <a:rPr lang="ru-RU" dirty="0" err="1"/>
              <a:t>свідчать</a:t>
            </a:r>
            <a:r>
              <a:rPr lang="ru-RU" dirty="0"/>
              <a:t> про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сексоголіки</a:t>
            </a:r>
            <a:r>
              <a:rPr lang="ru-RU" dirty="0"/>
              <a:t>, як правило,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труднощі</a:t>
            </a:r>
            <a:r>
              <a:rPr lang="ru-RU" dirty="0"/>
              <a:t> з реальною </a:t>
            </a:r>
            <a:r>
              <a:rPr lang="ru-RU" dirty="0" err="1"/>
              <a:t>інтимністю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,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підміна</a:t>
            </a:r>
            <a:r>
              <a:rPr lang="ru-RU" dirty="0"/>
              <a:t> понять: </a:t>
            </a:r>
            <a:r>
              <a:rPr lang="ru-RU" dirty="0" err="1"/>
              <a:t>самотність</a:t>
            </a:r>
            <a:r>
              <a:rPr lang="ru-RU" dirty="0"/>
              <a:t>, </a:t>
            </a:r>
            <a:r>
              <a:rPr lang="ru-RU" dirty="0" err="1"/>
              <a:t>депресія</a:t>
            </a:r>
            <a:r>
              <a:rPr lang="ru-RU" dirty="0"/>
              <a:t>, </a:t>
            </a:r>
            <a:r>
              <a:rPr lang="ru-RU" dirty="0" err="1"/>
              <a:t>надмірне</a:t>
            </a:r>
            <a:r>
              <a:rPr lang="ru-RU" dirty="0"/>
              <a:t> </a:t>
            </a:r>
            <a:r>
              <a:rPr lang="ru-RU" dirty="0" err="1"/>
              <a:t>збудження</a:t>
            </a:r>
            <a:r>
              <a:rPr lang="ru-RU" dirty="0"/>
              <a:t>, </a:t>
            </a:r>
            <a:r>
              <a:rPr lang="ru-RU" dirty="0" err="1"/>
              <a:t>стресові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–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 </a:t>
            </a:r>
            <a:r>
              <a:rPr lang="ru-RU" dirty="0" err="1"/>
              <a:t>вирішуються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сексу, </a:t>
            </a:r>
            <a:r>
              <a:rPr lang="ru-RU" dirty="0" err="1"/>
              <a:t>тоді</a:t>
            </a:r>
            <a:r>
              <a:rPr lang="ru-RU" dirty="0"/>
              <a:t> як секс, перш за все, </a:t>
            </a:r>
            <a:r>
              <a:rPr lang="ru-RU" dirty="0" err="1"/>
              <a:t>природний</a:t>
            </a:r>
            <a:r>
              <a:rPr lang="ru-RU" dirty="0"/>
              <a:t> </a:t>
            </a:r>
            <a:r>
              <a:rPr lang="ru-RU" dirty="0" err="1"/>
              <a:t>наслідок</a:t>
            </a:r>
            <a:r>
              <a:rPr lang="ru-RU" dirty="0"/>
              <a:t> </a:t>
            </a:r>
            <a:r>
              <a:rPr lang="ru-RU" dirty="0" err="1"/>
              <a:t>кохання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/>
              <a:t>В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розлад</a:t>
            </a:r>
            <a:r>
              <a:rPr lang="ru-RU" dirty="0"/>
              <a:t> </a:t>
            </a:r>
            <a:r>
              <a:rPr lang="ru-RU" dirty="0" err="1"/>
              <a:t>формується</a:t>
            </a:r>
            <a:r>
              <a:rPr lang="ru-RU" dirty="0"/>
              <a:t> в </a:t>
            </a:r>
            <a:r>
              <a:rPr lang="ru-RU" dirty="0" err="1"/>
              <a:t>дитячому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в </a:t>
            </a:r>
            <a:r>
              <a:rPr lang="ru-RU" dirty="0" err="1"/>
              <a:t>підлітковому</a:t>
            </a:r>
            <a:r>
              <a:rPr lang="ru-RU" dirty="0"/>
              <a:t> </a:t>
            </a:r>
            <a:r>
              <a:rPr lang="ru-RU" dirty="0" err="1"/>
              <a:t>віці</a:t>
            </a:r>
            <a:r>
              <a:rPr lang="ru-RU" dirty="0"/>
              <a:t>, як </a:t>
            </a:r>
            <a:r>
              <a:rPr lang="ru-RU" dirty="0" err="1"/>
              <a:t>наслідок</a:t>
            </a:r>
            <a:r>
              <a:rPr lang="ru-RU" dirty="0"/>
              <a:t> </a:t>
            </a:r>
            <a:r>
              <a:rPr lang="ru-RU" dirty="0" err="1"/>
              <a:t>насильства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домагань</a:t>
            </a:r>
            <a:r>
              <a:rPr lang="ru-RU" dirty="0"/>
              <a:t>. Сексуальна </a:t>
            </a:r>
            <a:r>
              <a:rPr lang="ru-RU" dirty="0" err="1"/>
              <a:t>залежність</a:t>
            </a:r>
            <a:r>
              <a:rPr lang="ru-RU" dirty="0"/>
              <a:t> – </a:t>
            </a:r>
            <a:r>
              <a:rPr lang="ru-RU" dirty="0" err="1"/>
              <a:t>патологічний</a:t>
            </a:r>
            <a:r>
              <a:rPr lang="ru-RU" dirty="0"/>
              <a:t> стан і </a:t>
            </a:r>
            <a:r>
              <a:rPr lang="ru-RU" dirty="0" err="1"/>
              <a:t>прояв</a:t>
            </a:r>
            <a:r>
              <a:rPr lang="ru-RU" dirty="0"/>
              <a:t> </a:t>
            </a:r>
            <a:r>
              <a:rPr lang="ru-RU" dirty="0" err="1"/>
              <a:t>психічних</a:t>
            </a:r>
            <a:r>
              <a:rPr lang="ru-RU" dirty="0"/>
              <a:t> </a:t>
            </a:r>
            <a:r>
              <a:rPr lang="ru-RU" dirty="0" err="1"/>
              <a:t>розладів</a:t>
            </a:r>
            <a:r>
              <a:rPr lang="ru-RU" dirty="0"/>
              <a:t>, і тут </a:t>
            </a:r>
            <a:r>
              <a:rPr lang="ru-RU" dirty="0" err="1"/>
              <a:t>втручання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 </a:t>
            </a:r>
            <a:r>
              <a:rPr lang="ru-RU" dirty="0" err="1"/>
              <a:t>необхідне</a:t>
            </a:r>
            <a:r>
              <a:rPr lang="ru-RU" dirty="0"/>
              <a:t>.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хто</a:t>
            </a:r>
            <a:r>
              <a:rPr lang="ru-RU" dirty="0"/>
              <a:t> з «</a:t>
            </a:r>
            <a:r>
              <a:rPr lang="ru-RU" dirty="0" err="1"/>
              <a:t>сексоманів</a:t>
            </a:r>
            <a:r>
              <a:rPr lang="ru-RU" dirty="0"/>
              <a:t>» </a:t>
            </a:r>
            <a:r>
              <a:rPr lang="ru-RU" dirty="0" err="1"/>
              <a:t>страждає</a:t>
            </a:r>
            <a:r>
              <a:rPr lang="ru-RU" dirty="0"/>
              <a:t> і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форм </a:t>
            </a:r>
            <a:r>
              <a:rPr lang="ru-RU" dirty="0" err="1"/>
              <a:t>залежності</a:t>
            </a:r>
            <a:r>
              <a:rPr lang="ru-RU" dirty="0"/>
              <a:t>, як,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наркотиків</a:t>
            </a:r>
            <a:r>
              <a:rPr lang="ru-RU" dirty="0"/>
              <a:t> (42\%), </a:t>
            </a:r>
            <a:r>
              <a:rPr lang="ru-RU" dirty="0" err="1"/>
              <a:t>непереборного</a:t>
            </a:r>
            <a:r>
              <a:rPr lang="ru-RU" dirty="0"/>
              <a:t> </a:t>
            </a:r>
            <a:r>
              <a:rPr lang="ru-RU" dirty="0" err="1"/>
              <a:t>захоплення</a:t>
            </a:r>
            <a:r>
              <a:rPr lang="ru-RU" dirty="0"/>
              <a:t> </a:t>
            </a:r>
            <a:r>
              <a:rPr lang="ru-RU" dirty="0" err="1"/>
              <a:t>роботою</a:t>
            </a:r>
            <a:r>
              <a:rPr lang="ru-RU" dirty="0"/>
              <a:t> (28\%), </a:t>
            </a:r>
            <a:r>
              <a:rPr lang="ru-RU" dirty="0" err="1"/>
              <a:t>нав’язливої</a:t>
            </a:r>
            <a:r>
              <a:rPr lang="ru-RU" dirty="0"/>
              <a:t> потреби </a:t>
            </a:r>
            <a:r>
              <a:rPr lang="ru-RU" dirty="0" err="1"/>
              <a:t>робити</a:t>
            </a:r>
            <a:r>
              <a:rPr lang="ru-RU" dirty="0"/>
              <a:t> покупки (26\%), </a:t>
            </a:r>
            <a:r>
              <a:rPr lang="ru-RU" dirty="0" err="1"/>
              <a:t>азартних</a:t>
            </a:r>
            <a:r>
              <a:rPr lang="ru-RU" dirty="0"/>
              <a:t> </a:t>
            </a:r>
            <a:r>
              <a:rPr lang="ru-RU" dirty="0" err="1"/>
              <a:t>ігор</a:t>
            </a:r>
            <a:r>
              <a:rPr lang="ru-RU" dirty="0"/>
              <a:t> (5\%).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страждають</a:t>
            </a:r>
            <a:r>
              <a:rPr lang="ru-RU" dirty="0"/>
              <a:t> </a:t>
            </a:r>
            <a:r>
              <a:rPr lang="ru-RU" dirty="0" err="1"/>
              <a:t>розладом</a:t>
            </a:r>
            <a:r>
              <a:rPr lang="ru-RU" dirty="0"/>
              <a:t> </a:t>
            </a:r>
            <a:r>
              <a:rPr lang="ru-RU" dirty="0" err="1"/>
              <a:t>апетиту</a:t>
            </a:r>
            <a:r>
              <a:rPr lang="ru-RU" dirty="0"/>
              <a:t> (32-38\%), перепадами настрою (62\%), </a:t>
            </a:r>
            <a:r>
              <a:rPr lang="ru-RU" dirty="0" err="1"/>
              <a:t>депресією</a:t>
            </a:r>
            <a:r>
              <a:rPr lang="ru-RU" dirty="0"/>
              <a:t> (15-62\%), поганим </a:t>
            </a:r>
            <a:r>
              <a:rPr lang="ru-RU" dirty="0" err="1"/>
              <a:t>настроєм</a:t>
            </a:r>
            <a:r>
              <a:rPr lang="ru-RU" dirty="0"/>
              <a:t> (46\%), </a:t>
            </a:r>
            <a:r>
              <a:rPr lang="ru-RU" dirty="0" err="1"/>
              <a:t>соціофобією</a:t>
            </a:r>
            <a:r>
              <a:rPr lang="ru-RU" dirty="0"/>
              <a:t> (47\%).</a:t>
            </a:r>
          </a:p>
        </p:txBody>
      </p:sp>
      <p:pic>
        <p:nvPicPr>
          <p:cNvPr id="4403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7900" y="3192463"/>
            <a:ext cx="7142163" cy="346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3"/>
          <p:cNvSpPr>
            <a:spLocks noGrp="1"/>
          </p:cNvSpPr>
          <p:nvPr>
            <p:ph type="title"/>
          </p:nvPr>
        </p:nvSpPr>
        <p:spPr>
          <a:xfrm>
            <a:off x="609600" y="4781550"/>
            <a:ext cx="7885113" cy="19050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ru-RU" sz="2000" cap="none" smtClean="0"/>
              <a:t>ВИКОНАЛИ:</a:t>
            </a:r>
            <a:br>
              <a:rPr lang="ru-RU" sz="2000" cap="none" smtClean="0"/>
            </a:br>
            <a:r>
              <a:rPr lang="ru-RU" sz="2000" cap="none" smtClean="0"/>
              <a:t>СТУДЕНТКИ 361 ГРУПИ ФФЖ</a:t>
            </a:r>
            <a:br>
              <a:rPr lang="ru-RU" sz="2000" cap="none" smtClean="0"/>
            </a:br>
            <a:r>
              <a:rPr lang="ru-RU" sz="2000" cap="none" smtClean="0"/>
              <a:t>СТРЕЛЬНИК ОЛЕКСАНДРА</a:t>
            </a:r>
            <a:br>
              <a:rPr lang="ru-RU" sz="2000" cap="none" smtClean="0"/>
            </a:br>
            <a:r>
              <a:rPr lang="ru-RU" sz="2000" cap="none" smtClean="0"/>
              <a:t>БАКУМЕНКО АНАСТАСІЯ</a:t>
            </a:r>
            <a:r>
              <a:rPr lang="ru-RU" sz="2000" cap="none" smtClean="0">
                <a:latin typeface="Arial" charset="0"/>
              </a:rPr>
              <a:t/>
            </a:r>
            <a:br>
              <a:rPr lang="ru-RU" sz="2000" cap="none" smtClean="0">
                <a:latin typeface="Arial" charset="0"/>
              </a:rPr>
            </a:br>
            <a:r>
              <a:rPr lang="uk-UA" sz="2000" cap="none" smtClean="0">
                <a:latin typeface="Arial" charset="0"/>
              </a:rPr>
              <a:t>Руденко Юлія</a:t>
            </a:r>
            <a:br>
              <a:rPr lang="uk-UA" sz="2000" cap="none" smtClean="0">
                <a:latin typeface="Arial" charset="0"/>
              </a:rPr>
            </a:br>
            <a:r>
              <a:rPr lang="uk-UA" sz="2000" cap="none" smtClean="0">
                <a:latin typeface="Arial" charset="0"/>
              </a:rPr>
              <a:t>Трохименко Юлія</a:t>
            </a:r>
            <a:endParaRPr lang="ru-RU" sz="2000" cap="none" smtClean="0">
              <a:latin typeface="Arial" charset="0"/>
            </a:endParaRPr>
          </a:p>
        </p:txBody>
      </p:sp>
      <p:pic>
        <p:nvPicPr>
          <p:cNvPr id="45058" name="Изображение 5" descr="DSC_00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2338" y="263525"/>
            <a:ext cx="6802437" cy="451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азвание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/>
              <a:t>Дякуємо</a:t>
            </a:r>
            <a:r>
              <a:rPr lang="ru-RU" dirty="0" smtClean="0"/>
              <a:t> за </a:t>
            </a:r>
            <a:r>
              <a:rPr lang="ru-RU" dirty="0" err="1" smtClean="0"/>
              <a:t>увагу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buFont typeface="Arial" pitchFamily="34" charset="0"/>
              <a:buNone/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Горизонт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Горизонт.thmx</Template>
  <TotalTime>73</TotalTime>
  <Words>2761</Words>
  <Application>Microsoft Macintosh PowerPoint</Application>
  <PresentationFormat>Экран (4:3)</PresentationFormat>
  <Paragraphs>88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Arial Narrow</vt:lpstr>
      <vt:lpstr>Arial</vt:lpstr>
      <vt:lpstr>Calibri</vt:lpstr>
      <vt:lpstr>Горизонт</vt:lpstr>
      <vt:lpstr>Горизонт</vt:lpstr>
      <vt:lpstr>Горизонт</vt:lpstr>
      <vt:lpstr>Горизонт</vt:lpstr>
      <vt:lpstr>ПСИХОЛОГІЧНА ЗАЛЕЖНІСТЬ ЛЮДИНИ ЯК НЕБЕЗПЕЧНИЙ ФАКТОР ДЛЯ ЇЇ ЖИТТЄДІЯЛЬНОСТІ</vt:lpstr>
      <vt:lpstr>А ТИ МАЄШ ЗАЛЕЖНІСТЬ?</vt:lpstr>
      <vt:lpstr>ПЛАН</vt:lpstr>
      <vt:lpstr>ВСТУП</vt:lpstr>
      <vt:lpstr>АЛКОГОЛІЗМ</vt:lpstr>
      <vt:lpstr>Слайд 6</vt:lpstr>
      <vt:lpstr>Слайд 7</vt:lpstr>
      <vt:lpstr>Слайд 8</vt:lpstr>
      <vt:lpstr>Слайд 9</vt:lpstr>
      <vt:lpstr>НАРКОМАНІЯ</vt:lpstr>
      <vt:lpstr>Слайд 11</vt:lpstr>
      <vt:lpstr>Слайд 12</vt:lpstr>
      <vt:lpstr>Слайд 13</vt:lpstr>
      <vt:lpstr>Слайд 14</vt:lpstr>
      <vt:lpstr>Слайд 15</vt:lpstr>
      <vt:lpstr>ЗАЛЕЖНІСТЬ ВІД ЇЖІ</vt:lpstr>
      <vt:lpstr>Слайд 17</vt:lpstr>
      <vt:lpstr>Слайд 18</vt:lpstr>
      <vt:lpstr>Слайд 19</vt:lpstr>
      <vt:lpstr>Слайд 20</vt:lpstr>
      <vt:lpstr>ІНТЕРНЕТ-ЗАЛЕЖНІСТЬ</vt:lpstr>
      <vt:lpstr>Слайд 22</vt:lpstr>
      <vt:lpstr>Слайд 23</vt:lpstr>
      <vt:lpstr>Слайд 24</vt:lpstr>
      <vt:lpstr>Слайд 25</vt:lpstr>
      <vt:lpstr>Слайд 26</vt:lpstr>
      <vt:lpstr>СЕКСУАЛЬНА ЗАЛЕЖНІСТЬ</vt:lpstr>
      <vt:lpstr>Слайд 28</vt:lpstr>
      <vt:lpstr>Слайд 29</vt:lpstr>
      <vt:lpstr>Слайд 30</vt:lpstr>
      <vt:lpstr>Слайд 31</vt:lpstr>
      <vt:lpstr>ВИКОНАЛИ: СТУДЕНТКИ 361 ГРУПИ ФФЖ СТРЕЛЬНИК ОЛЕКСАНДРА БАКУМЕНКО АНАСТАСІЯ Руденко Юлія Трохименко Юлія</vt:lpstr>
      <vt:lpstr>ДЯКУЄМО ЗА УВАГУ!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Психологічна залежність людини як небезпечний фактор для її життєдіяльності</dc:title>
  <dc:creator>Macbook Air</dc:creator>
  <cp:lastModifiedBy>Настя</cp:lastModifiedBy>
  <cp:revision>8</cp:revision>
  <dcterms:created xsi:type="dcterms:W3CDTF">2014-11-27T13:41:01Z</dcterms:created>
  <dcterms:modified xsi:type="dcterms:W3CDTF">2014-12-17T16:52:24Z</dcterms:modified>
</cp:coreProperties>
</file>