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D0B1C-0AD3-4D58-B4D6-135AC593BF74}" type="datetimeFigureOut">
              <a:rPr lang="ru-RU" smtClean="0"/>
              <a:t>17.08.2013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60CED-4E33-4B0D-9B7D-988DF2D7D4D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ygri.com/wp-content/uploads/2013/01/gorsel.jpg" TargetMode="External"/><Relationship Id="rId2" Type="http://schemas.openxmlformats.org/officeDocument/2006/relationships/hyperlink" Target="http://gushrustal.ru/pictures/crystal_pen_with_ink_2.jpg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avosplumes.fr/Files/plume_legrand_grande.png" TargetMode="External"/><Relationship Id="rId4" Type="http://schemas.openxmlformats.org/officeDocument/2006/relationships/hyperlink" Target="http://www.bg2001.ru/upload/iblock/616/4034-7.jp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1124744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Название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презентации</a:t>
            </a: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915816" y="4149080"/>
            <a:ext cx="3763962" cy="172878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Ранько Елена Алексеевна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МАОУ лицей №21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Иваново</a:t>
            </a: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9552" y="1124744"/>
            <a:ext cx="8136904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источник шаблона: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Ранько Елена Алексеевна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учитель начальных классов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МАОУ лицей №21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 г. Иваново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Сайт: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9552" y="1988840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u="sng" dirty="0">
                <a:hlinkClick r:id="rId2"/>
              </a:rPr>
              <a:t>http://</a:t>
            </a:r>
            <a:r>
              <a:rPr lang="ru-RU" sz="2000" u="sng" dirty="0" smtClean="0">
                <a:hlinkClick r:id="rId2"/>
              </a:rPr>
              <a:t>gushrustal.ru/pictures/crystal_pen_with_ink_2.jpg</a:t>
            </a:r>
            <a:endParaRPr lang="ru-RU" sz="2000" u="sng" dirty="0" smtClean="0"/>
          </a:p>
          <a:p>
            <a:pPr algn="ctr"/>
            <a:r>
              <a:rPr lang="ru-RU" sz="2400" i="1" dirty="0" smtClean="0"/>
              <a:t>чернильница с пером</a:t>
            </a:r>
            <a:endParaRPr lang="ru-RU" sz="2400" i="1" dirty="0" smtClean="0"/>
          </a:p>
          <a:p>
            <a:pPr algn="ctr"/>
            <a:endParaRPr lang="ru-RU" sz="1100" i="1" dirty="0" smtClean="0"/>
          </a:p>
          <a:p>
            <a:pPr lvl="0" algn="ctr"/>
            <a:r>
              <a:rPr lang="ru-RU" sz="2000" u="sng" dirty="0">
                <a:hlinkClick r:id="rId3"/>
              </a:rPr>
              <a:t>http://</a:t>
            </a:r>
            <a:r>
              <a:rPr lang="ru-RU" sz="2000" u="sng" dirty="0" smtClean="0">
                <a:hlinkClick r:id="rId3"/>
              </a:rPr>
              <a:t>www.baygri.com/wp-content/uploads/2013/01/gorsel.jpg</a:t>
            </a:r>
            <a:endParaRPr lang="ru-RU" sz="2000" u="sng" dirty="0" smtClean="0"/>
          </a:p>
          <a:p>
            <a:pPr lvl="0" algn="ctr"/>
            <a:r>
              <a:rPr lang="ru-RU" sz="2400" i="1" dirty="0" smtClean="0"/>
              <a:t>перо</a:t>
            </a:r>
            <a:endParaRPr lang="ru-RU" sz="2400" i="1" dirty="0" smtClean="0"/>
          </a:p>
          <a:p>
            <a:pPr lvl="0" algn="ctr"/>
            <a:endParaRPr lang="ru-RU" sz="1100" i="1" dirty="0" smtClean="0"/>
          </a:p>
          <a:p>
            <a:pPr algn="ctr"/>
            <a:r>
              <a:rPr lang="ru-RU" sz="2000" dirty="0">
                <a:hlinkClick r:id="rId4"/>
              </a:rPr>
              <a:t>http://</a:t>
            </a:r>
            <a:r>
              <a:rPr lang="ru-RU" sz="2000" dirty="0" smtClean="0">
                <a:hlinkClick r:id="rId4"/>
              </a:rPr>
              <a:t>www.bg2001.ru/upload/iblock/616/4034-7.jpg</a:t>
            </a:r>
            <a:endParaRPr lang="ru-RU" sz="2000" dirty="0" smtClean="0"/>
          </a:p>
          <a:p>
            <a:pPr algn="ctr"/>
            <a:r>
              <a:rPr lang="ru-RU" sz="2400" i="1" dirty="0" smtClean="0"/>
              <a:t>грамота (для создания рамки)</a:t>
            </a:r>
            <a:endParaRPr lang="ru-RU" sz="2400" i="1" dirty="0" smtClean="0"/>
          </a:p>
          <a:p>
            <a:pPr algn="ctr"/>
            <a:endParaRPr lang="ru-RU" sz="1100" dirty="0" smtClean="0"/>
          </a:p>
          <a:p>
            <a:pPr algn="ctr"/>
            <a:r>
              <a:rPr lang="en-US" sz="2000" dirty="0" smtClean="0">
                <a:hlinkClick r:id="rId5"/>
              </a:rPr>
              <a:t>http://www.avosplumes.fr/Files/plume_legrand_grande.png</a:t>
            </a:r>
            <a:endParaRPr lang="ru-RU" sz="2000" dirty="0" smtClean="0"/>
          </a:p>
          <a:p>
            <a:pPr algn="ctr"/>
            <a:r>
              <a:rPr lang="ru-RU" sz="2400" i="1" dirty="0" smtClean="0"/>
              <a:t>перьевая ручка</a:t>
            </a:r>
            <a:endParaRPr lang="ru-RU" sz="2400" i="1" dirty="0" smtClean="0"/>
          </a:p>
          <a:p>
            <a:pPr algn="ctr"/>
            <a:endParaRPr lang="ru-RU" sz="700" i="1" dirty="0" smtClean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39552" y="69269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00"/>
      </a:hlink>
      <a:folHlink>
        <a:srgbClr val="FBD5B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84</Words>
  <Application>Microsoft Office PowerPoint</Application>
  <PresentationFormat>Экран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1</cp:revision>
  <dcterms:created xsi:type="dcterms:W3CDTF">2013-08-17T11:04:20Z</dcterms:created>
  <dcterms:modified xsi:type="dcterms:W3CDTF">2013-08-17T12:00:31Z</dcterms:modified>
</cp:coreProperties>
</file>