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C30477-95F1-47B4-BAB2-BFD923A2DFFC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FBC758-AE33-4D8D-8BF5-924C33CB073C}">
      <dgm:prSet phldrT="[Текст]"/>
      <dgm:spPr/>
      <dgm:t>
        <a:bodyPr/>
        <a:lstStyle/>
        <a:p>
          <a:r>
            <a:rPr lang="ru-RU" dirty="0" smtClean="0"/>
            <a:t>Экономическая</a:t>
          </a:r>
          <a:endParaRPr lang="ru-RU" dirty="0"/>
        </a:p>
      </dgm:t>
    </dgm:pt>
    <dgm:pt modelId="{C74212E4-AC0E-446E-8C7B-BCF0CB8A0E67}" type="parTrans" cxnId="{077EBFE4-9495-490C-A64A-5EB2318673AA}">
      <dgm:prSet/>
      <dgm:spPr/>
      <dgm:t>
        <a:bodyPr/>
        <a:lstStyle/>
        <a:p>
          <a:endParaRPr lang="ru-RU"/>
        </a:p>
      </dgm:t>
    </dgm:pt>
    <dgm:pt modelId="{30EFD44E-94BD-45E3-9077-8ACB33AB1800}" type="sibTrans" cxnId="{077EBFE4-9495-490C-A64A-5EB2318673AA}">
      <dgm:prSet/>
      <dgm:spPr/>
      <dgm:t>
        <a:bodyPr/>
        <a:lstStyle/>
        <a:p>
          <a:endParaRPr lang="ru-RU"/>
        </a:p>
      </dgm:t>
    </dgm:pt>
    <dgm:pt modelId="{3CFDB172-5981-46FF-851A-0AF32E25260A}">
      <dgm:prSet phldrT="[Текст]"/>
      <dgm:spPr/>
      <dgm:t>
        <a:bodyPr/>
        <a:lstStyle/>
        <a:p>
          <a:r>
            <a:rPr lang="ru-RU" dirty="0" smtClean="0"/>
            <a:t>Юридическая</a:t>
          </a:r>
          <a:endParaRPr lang="ru-RU" dirty="0"/>
        </a:p>
      </dgm:t>
    </dgm:pt>
    <dgm:pt modelId="{E9766BD0-1C50-4B92-8A38-A16AB2B2A284}" type="parTrans" cxnId="{BF64AE47-359F-4C94-A871-F8791B71957A}">
      <dgm:prSet/>
      <dgm:spPr/>
      <dgm:t>
        <a:bodyPr/>
        <a:lstStyle/>
        <a:p>
          <a:endParaRPr lang="ru-RU"/>
        </a:p>
      </dgm:t>
    </dgm:pt>
    <dgm:pt modelId="{4A017139-4E44-4ACD-B802-93C974941669}" type="sibTrans" cxnId="{BF64AE47-359F-4C94-A871-F8791B71957A}">
      <dgm:prSet/>
      <dgm:spPr/>
      <dgm:t>
        <a:bodyPr/>
        <a:lstStyle/>
        <a:p>
          <a:endParaRPr lang="ru-RU"/>
        </a:p>
      </dgm:t>
    </dgm:pt>
    <dgm:pt modelId="{903813D5-27CD-47D7-8E7E-FFFD2A947D5E}" type="pres">
      <dgm:prSet presAssocID="{B5C30477-95F1-47B4-BAB2-BFD923A2DFF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715857-C128-41CF-B13F-44127AAD821B}" type="pres">
      <dgm:prSet presAssocID="{B5C30477-95F1-47B4-BAB2-BFD923A2DFFC}" presName="ribbon" presStyleLbl="node1" presStyleIdx="0" presStyleCnt="1" custLinFactNeighborX="1389" custLinFactNeighborY="-82"/>
      <dgm:spPr/>
    </dgm:pt>
    <dgm:pt modelId="{A56675AE-27CA-45CE-A74C-BCA978D8409E}" type="pres">
      <dgm:prSet presAssocID="{B5C30477-95F1-47B4-BAB2-BFD923A2DFFC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2EA86-D2A3-482C-87FF-4AA5F04BBA66}" type="pres">
      <dgm:prSet presAssocID="{B5C30477-95F1-47B4-BAB2-BFD923A2DFFC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E9CF2A-6085-4CD7-9841-27C4F4FBB907}" type="presOf" srcId="{B5C30477-95F1-47B4-BAB2-BFD923A2DFFC}" destId="{903813D5-27CD-47D7-8E7E-FFFD2A947D5E}" srcOrd="0" destOrd="0" presId="urn:microsoft.com/office/officeart/2005/8/layout/arrow6"/>
    <dgm:cxn modelId="{899C706A-04BE-4FC6-A2F5-FD3AA698D688}" type="presOf" srcId="{6DFBC758-AE33-4D8D-8BF5-924C33CB073C}" destId="{A56675AE-27CA-45CE-A74C-BCA978D8409E}" srcOrd="0" destOrd="0" presId="urn:microsoft.com/office/officeart/2005/8/layout/arrow6"/>
    <dgm:cxn modelId="{D7C85C3E-DDFC-4D6E-828A-A54EAA88B066}" type="presOf" srcId="{3CFDB172-5981-46FF-851A-0AF32E25260A}" destId="{C052EA86-D2A3-482C-87FF-4AA5F04BBA66}" srcOrd="0" destOrd="0" presId="urn:microsoft.com/office/officeart/2005/8/layout/arrow6"/>
    <dgm:cxn modelId="{BF64AE47-359F-4C94-A871-F8791B71957A}" srcId="{B5C30477-95F1-47B4-BAB2-BFD923A2DFFC}" destId="{3CFDB172-5981-46FF-851A-0AF32E25260A}" srcOrd="1" destOrd="0" parTransId="{E9766BD0-1C50-4B92-8A38-A16AB2B2A284}" sibTransId="{4A017139-4E44-4ACD-B802-93C974941669}"/>
    <dgm:cxn modelId="{077EBFE4-9495-490C-A64A-5EB2318673AA}" srcId="{B5C30477-95F1-47B4-BAB2-BFD923A2DFFC}" destId="{6DFBC758-AE33-4D8D-8BF5-924C33CB073C}" srcOrd="0" destOrd="0" parTransId="{C74212E4-AC0E-446E-8C7B-BCF0CB8A0E67}" sibTransId="{30EFD44E-94BD-45E3-9077-8ACB33AB1800}"/>
    <dgm:cxn modelId="{28B530BD-2796-478C-BA5E-29E78A0D1A84}" type="presParOf" srcId="{903813D5-27CD-47D7-8E7E-FFFD2A947D5E}" destId="{AE715857-C128-41CF-B13F-44127AAD821B}" srcOrd="0" destOrd="0" presId="urn:microsoft.com/office/officeart/2005/8/layout/arrow6"/>
    <dgm:cxn modelId="{D0C7FB57-D6E7-499C-B854-86F7A65351EF}" type="presParOf" srcId="{903813D5-27CD-47D7-8E7E-FFFD2A947D5E}" destId="{A56675AE-27CA-45CE-A74C-BCA978D8409E}" srcOrd="1" destOrd="0" presId="urn:microsoft.com/office/officeart/2005/8/layout/arrow6"/>
    <dgm:cxn modelId="{452F0E0F-49BF-4CD2-AD6C-75C84F3968FC}" type="presParOf" srcId="{903813D5-27CD-47D7-8E7E-FFFD2A947D5E}" destId="{C052EA86-D2A3-482C-87FF-4AA5F04BBA6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495DFE-50A2-4FF1-AF26-84DF98AD128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FDC068C-75D1-4B94-803B-16307FFBB91A}">
      <dgm:prSet phldrT="[Текст]" custT="1"/>
      <dgm:spPr/>
      <dgm:t>
        <a:bodyPr/>
        <a:lstStyle/>
        <a:p>
          <a:endParaRPr lang="ru-RU" sz="3200" dirty="0" smtClean="0"/>
        </a:p>
        <a:p>
          <a:r>
            <a:rPr lang="ru-RU" sz="3200" dirty="0" smtClean="0">
              <a:solidFill>
                <a:schemeClr val="bg2"/>
              </a:solidFill>
            </a:rPr>
            <a:t>Высший</a:t>
          </a:r>
          <a:endParaRPr lang="ru-RU" sz="3200" dirty="0">
            <a:solidFill>
              <a:schemeClr val="bg2"/>
            </a:solidFill>
          </a:endParaRPr>
        </a:p>
      </dgm:t>
    </dgm:pt>
    <dgm:pt modelId="{6AE22EFE-3BA0-4C01-B015-D9E0BA1C94D6}" type="parTrans" cxnId="{0762D71B-7AB5-4799-9A80-BFC98811E1BF}">
      <dgm:prSet/>
      <dgm:spPr/>
      <dgm:t>
        <a:bodyPr/>
        <a:lstStyle/>
        <a:p>
          <a:endParaRPr lang="ru-RU"/>
        </a:p>
      </dgm:t>
    </dgm:pt>
    <dgm:pt modelId="{041B5105-8AC2-49A9-AC49-8D2E1574C3F2}" type="sibTrans" cxnId="{0762D71B-7AB5-4799-9A80-BFC98811E1BF}">
      <dgm:prSet/>
      <dgm:spPr/>
      <dgm:t>
        <a:bodyPr/>
        <a:lstStyle/>
        <a:p>
          <a:endParaRPr lang="ru-RU"/>
        </a:p>
      </dgm:t>
    </dgm:pt>
    <dgm:pt modelId="{05917C09-C00B-48EE-A60A-01B9B6C6580A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Средний</a:t>
          </a:r>
          <a:endParaRPr lang="ru-RU" dirty="0">
            <a:solidFill>
              <a:schemeClr val="bg2"/>
            </a:solidFill>
          </a:endParaRPr>
        </a:p>
      </dgm:t>
    </dgm:pt>
    <dgm:pt modelId="{90F50CDD-F1FA-4E28-86B8-09E1D11163EB}" type="parTrans" cxnId="{CA6D71E3-5572-4909-B5C7-44347A85AF3D}">
      <dgm:prSet/>
      <dgm:spPr/>
      <dgm:t>
        <a:bodyPr/>
        <a:lstStyle/>
        <a:p>
          <a:endParaRPr lang="ru-RU"/>
        </a:p>
      </dgm:t>
    </dgm:pt>
    <dgm:pt modelId="{66818C17-F8AD-4467-B1F6-0E5D15A93042}" type="sibTrans" cxnId="{CA6D71E3-5572-4909-B5C7-44347A85AF3D}">
      <dgm:prSet/>
      <dgm:spPr/>
      <dgm:t>
        <a:bodyPr/>
        <a:lstStyle/>
        <a:p>
          <a:endParaRPr lang="ru-RU"/>
        </a:p>
      </dgm:t>
    </dgm:pt>
    <dgm:pt modelId="{7E22640E-05F8-4FB8-870D-B264C57A4026}">
      <dgm:prSet phldrT="[Текст]" custT="1"/>
      <dgm:spPr/>
      <dgm:t>
        <a:bodyPr/>
        <a:lstStyle/>
        <a:p>
          <a:r>
            <a:rPr lang="ru-RU" sz="8800" dirty="0" smtClean="0">
              <a:solidFill>
                <a:schemeClr val="bg2"/>
              </a:solidFill>
            </a:rPr>
            <a:t>Низший</a:t>
          </a:r>
          <a:endParaRPr lang="ru-RU" sz="8800" dirty="0">
            <a:solidFill>
              <a:schemeClr val="bg2"/>
            </a:solidFill>
          </a:endParaRPr>
        </a:p>
      </dgm:t>
    </dgm:pt>
    <dgm:pt modelId="{62323626-2352-4162-9865-65C8C08AEBC2}" type="parTrans" cxnId="{AC59FCB1-AB42-4EA6-9B59-9B3A59405B42}">
      <dgm:prSet/>
      <dgm:spPr/>
      <dgm:t>
        <a:bodyPr/>
        <a:lstStyle/>
        <a:p>
          <a:endParaRPr lang="ru-RU"/>
        </a:p>
      </dgm:t>
    </dgm:pt>
    <dgm:pt modelId="{78FACF39-4ABF-4FDC-BD52-AA3BDD089D00}" type="sibTrans" cxnId="{AC59FCB1-AB42-4EA6-9B59-9B3A59405B42}">
      <dgm:prSet/>
      <dgm:spPr/>
      <dgm:t>
        <a:bodyPr/>
        <a:lstStyle/>
        <a:p>
          <a:endParaRPr lang="ru-RU"/>
        </a:p>
      </dgm:t>
    </dgm:pt>
    <dgm:pt modelId="{F182C4DA-C27B-490E-B661-399FC87E1254}" type="pres">
      <dgm:prSet presAssocID="{90495DFE-50A2-4FF1-AF26-84DF98AD128C}" presName="Name0" presStyleCnt="0">
        <dgm:presLayoutVars>
          <dgm:dir/>
          <dgm:animLvl val="lvl"/>
          <dgm:resizeHandles val="exact"/>
        </dgm:presLayoutVars>
      </dgm:prSet>
      <dgm:spPr/>
    </dgm:pt>
    <dgm:pt modelId="{F020FB24-1D19-4F7E-8897-9C92B5E42133}" type="pres">
      <dgm:prSet presAssocID="{5FDC068C-75D1-4B94-803B-16307FFBB91A}" presName="Name8" presStyleCnt="0"/>
      <dgm:spPr/>
    </dgm:pt>
    <dgm:pt modelId="{A3505D22-6680-4963-83B7-BAB516A979CF}" type="pres">
      <dgm:prSet presAssocID="{5FDC068C-75D1-4B94-803B-16307FFBB91A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84784-3032-497D-A791-DF98138DFA39}" type="pres">
      <dgm:prSet presAssocID="{5FDC068C-75D1-4B94-803B-16307FFBB91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93C7E-1101-4B0C-8014-23F295A87509}" type="pres">
      <dgm:prSet presAssocID="{05917C09-C00B-48EE-A60A-01B9B6C6580A}" presName="Name8" presStyleCnt="0"/>
      <dgm:spPr/>
    </dgm:pt>
    <dgm:pt modelId="{0DB0BD44-7C33-4F70-9478-A7D2E5264046}" type="pres">
      <dgm:prSet presAssocID="{05917C09-C00B-48EE-A60A-01B9B6C6580A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F5FC8-D30C-408C-A7CA-F153201DC1B8}" type="pres">
      <dgm:prSet presAssocID="{05917C09-C00B-48EE-A60A-01B9B6C658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C5CA0-C7BC-4D06-9DC1-01012240588B}" type="pres">
      <dgm:prSet presAssocID="{7E22640E-05F8-4FB8-870D-B264C57A4026}" presName="Name8" presStyleCnt="0"/>
      <dgm:spPr/>
    </dgm:pt>
    <dgm:pt modelId="{E6BFB03B-AC82-41AB-BFBD-E70151C8F400}" type="pres">
      <dgm:prSet presAssocID="{7E22640E-05F8-4FB8-870D-B264C57A4026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0A6472-AE53-4852-A621-A74B5B290A13}" type="pres">
      <dgm:prSet presAssocID="{7E22640E-05F8-4FB8-870D-B264C57A402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0BB4D4-C00F-4DD4-B9EB-CB8CFF9F57C6}" type="presOf" srcId="{05917C09-C00B-48EE-A60A-01B9B6C6580A}" destId="{301F5FC8-D30C-408C-A7CA-F153201DC1B8}" srcOrd="1" destOrd="0" presId="urn:microsoft.com/office/officeart/2005/8/layout/pyramid1"/>
    <dgm:cxn modelId="{2B8A693B-325F-4E19-AA26-BF8D7227377C}" type="presOf" srcId="{05917C09-C00B-48EE-A60A-01B9B6C6580A}" destId="{0DB0BD44-7C33-4F70-9478-A7D2E5264046}" srcOrd="0" destOrd="0" presId="urn:microsoft.com/office/officeart/2005/8/layout/pyramid1"/>
    <dgm:cxn modelId="{B4AC9A57-8DA7-4F33-89CB-035CE543FC83}" type="presOf" srcId="{5FDC068C-75D1-4B94-803B-16307FFBB91A}" destId="{9F584784-3032-497D-A791-DF98138DFA39}" srcOrd="1" destOrd="0" presId="urn:microsoft.com/office/officeart/2005/8/layout/pyramid1"/>
    <dgm:cxn modelId="{0762D71B-7AB5-4799-9A80-BFC98811E1BF}" srcId="{90495DFE-50A2-4FF1-AF26-84DF98AD128C}" destId="{5FDC068C-75D1-4B94-803B-16307FFBB91A}" srcOrd="0" destOrd="0" parTransId="{6AE22EFE-3BA0-4C01-B015-D9E0BA1C94D6}" sibTransId="{041B5105-8AC2-49A9-AC49-8D2E1574C3F2}"/>
    <dgm:cxn modelId="{7CD2868B-4E51-4CCD-BCD7-6B536D0E60F6}" type="presOf" srcId="{7E22640E-05F8-4FB8-870D-B264C57A4026}" destId="{7D0A6472-AE53-4852-A621-A74B5B290A13}" srcOrd="1" destOrd="0" presId="urn:microsoft.com/office/officeart/2005/8/layout/pyramid1"/>
    <dgm:cxn modelId="{CA6D71E3-5572-4909-B5C7-44347A85AF3D}" srcId="{90495DFE-50A2-4FF1-AF26-84DF98AD128C}" destId="{05917C09-C00B-48EE-A60A-01B9B6C6580A}" srcOrd="1" destOrd="0" parTransId="{90F50CDD-F1FA-4E28-86B8-09E1D11163EB}" sibTransId="{66818C17-F8AD-4467-B1F6-0E5D15A93042}"/>
    <dgm:cxn modelId="{AC59FCB1-AB42-4EA6-9B59-9B3A59405B42}" srcId="{90495DFE-50A2-4FF1-AF26-84DF98AD128C}" destId="{7E22640E-05F8-4FB8-870D-B264C57A4026}" srcOrd="2" destOrd="0" parTransId="{62323626-2352-4162-9865-65C8C08AEBC2}" sibTransId="{78FACF39-4ABF-4FDC-BD52-AA3BDD089D00}"/>
    <dgm:cxn modelId="{4F835ECD-ED64-43E5-8A7F-8B7A4E85B0A6}" type="presOf" srcId="{5FDC068C-75D1-4B94-803B-16307FFBB91A}" destId="{A3505D22-6680-4963-83B7-BAB516A979CF}" srcOrd="0" destOrd="0" presId="urn:microsoft.com/office/officeart/2005/8/layout/pyramid1"/>
    <dgm:cxn modelId="{60B917F2-73A9-404F-B376-88740AFFF9A5}" type="presOf" srcId="{90495DFE-50A2-4FF1-AF26-84DF98AD128C}" destId="{F182C4DA-C27B-490E-B661-399FC87E1254}" srcOrd="0" destOrd="0" presId="urn:microsoft.com/office/officeart/2005/8/layout/pyramid1"/>
    <dgm:cxn modelId="{7E71BB17-8163-464A-9BE0-F62EB465501B}" type="presOf" srcId="{7E22640E-05F8-4FB8-870D-B264C57A4026}" destId="{E6BFB03B-AC82-41AB-BFBD-E70151C8F400}" srcOrd="0" destOrd="0" presId="urn:microsoft.com/office/officeart/2005/8/layout/pyramid1"/>
    <dgm:cxn modelId="{124000BA-0350-4FE6-A894-709DB89A02A1}" type="presParOf" srcId="{F182C4DA-C27B-490E-B661-399FC87E1254}" destId="{F020FB24-1D19-4F7E-8897-9C92B5E42133}" srcOrd="0" destOrd="0" presId="urn:microsoft.com/office/officeart/2005/8/layout/pyramid1"/>
    <dgm:cxn modelId="{E92C1F53-FA45-4729-9A63-3841AE0F50D0}" type="presParOf" srcId="{F020FB24-1D19-4F7E-8897-9C92B5E42133}" destId="{A3505D22-6680-4963-83B7-BAB516A979CF}" srcOrd="0" destOrd="0" presId="urn:microsoft.com/office/officeart/2005/8/layout/pyramid1"/>
    <dgm:cxn modelId="{8A40C3C6-5F24-4468-9426-B7745EA46A79}" type="presParOf" srcId="{F020FB24-1D19-4F7E-8897-9C92B5E42133}" destId="{9F584784-3032-497D-A791-DF98138DFA39}" srcOrd="1" destOrd="0" presId="urn:microsoft.com/office/officeart/2005/8/layout/pyramid1"/>
    <dgm:cxn modelId="{0FDF5F62-D2D2-4DFC-8D10-C4173B4F90F8}" type="presParOf" srcId="{F182C4DA-C27B-490E-B661-399FC87E1254}" destId="{BB793C7E-1101-4B0C-8014-23F295A87509}" srcOrd="1" destOrd="0" presId="urn:microsoft.com/office/officeart/2005/8/layout/pyramid1"/>
    <dgm:cxn modelId="{94B13CA8-7CD4-4651-ADBA-5715E88BE41C}" type="presParOf" srcId="{BB793C7E-1101-4B0C-8014-23F295A87509}" destId="{0DB0BD44-7C33-4F70-9478-A7D2E5264046}" srcOrd="0" destOrd="0" presId="urn:microsoft.com/office/officeart/2005/8/layout/pyramid1"/>
    <dgm:cxn modelId="{C5E50446-9717-442C-9050-74C588F23EE9}" type="presParOf" srcId="{BB793C7E-1101-4B0C-8014-23F295A87509}" destId="{301F5FC8-D30C-408C-A7CA-F153201DC1B8}" srcOrd="1" destOrd="0" presId="urn:microsoft.com/office/officeart/2005/8/layout/pyramid1"/>
    <dgm:cxn modelId="{B9F155F4-3AA0-435F-8904-24273311FC03}" type="presParOf" srcId="{F182C4DA-C27B-490E-B661-399FC87E1254}" destId="{6ACC5CA0-C7BC-4D06-9DC1-01012240588B}" srcOrd="2" destOrd="0" presId="urn:microsoft.com/office/officeart/2005/8/layout/pyramid1"/>
    <dgm:cxn modelId="{DDD0E9C3-8F1B-4FC7-A86D-0A1B6E9CEE0F}" type="presParOf" srcId="{6ACC5CA0-C7BC-4D06-9DC1-01012240588B}" destId="{E6BFB03B-AC82-41AB-BFBD-E70151C8F400}" srcOrd="0" destOrd="0" presId="urn:microsoft.com/office/officeart/2005/8/layout/pyramid1"/>
    <dgm:cxn modelId="{C6745E33-B9E2-434D-8349-09159C3A44EB}" type="presParOf" srcId="{6ACC5CA0-C7BC-4D06-9DC1-01012240588B}" destId="{7D0A6472-AE53-4852-A621-A74B5B290A1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86D282-C087-41C2-9B0A-C463C0DF13F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8C9E81-EA99-4BFB-82F3-A49A07C2FD56}">
      <dgm:prSet phldrT="[Текст]"/>
      <dgm:spPr/>
      <dgm:t>
        <a:bodyPr/>
        <a:lstStyle/>
        <a:p>
          <a:r>
            <a:rPr lang="ru-RU" dirty="0" smtClean="0"/>
            <a:t>Частная</a:t>
          </a:r>
          <a:endParaRPr lang="ru-RU" dirty="0"/>
        </a:p>
      </dgm:t>
    </dgm:pt>
    <dgm:pt modelId="{151E8D81-1526-4184-9BD7-66A0E0E7ECDC}" type="parTrans" cxnId="{9BF0564F-2379-41A7-A3F0-243F96340731}">
      <dgm:prSet/>
      <dgm:spPr/>
      <dgm:t>
        <a:bodyPr/>
        <a:lstStyle/>
        <a:p>
          <a:endParaRPr lang="ru-RU"/>
        </a:p>
      </dgm:t>
    </dgm:pt>
    <dgm:pt modelId="{6DB8BD81-FE4B-46E2-A0D3-EFFE75EE4AD9}" type="sibTrans" cxnId="{9BF0564F-2379-41A7-A3F0-243F96340731}">
      <dgm:prSet/>
      <dgm:spPr/>
      <dgm:t>
        <a:bodyPr/>
        <a:lstStyle/>
        <a:p>
          <a:endParaRPr lang="ru-RU"/>
        </a:p>
      </dgm:t>
    </dgm:pt>
    <dgm:pt modelId="{86FCE0F9-543F-43BC-A041-F60970281C39}">
      <dgm:prSet phldrT="[Текст]"/>
      <dgm:spPr/>
      <dgm:t>
        <a:bodyPr/>
        <a:lstStyle/>
        <a:p>
          <a:r>
            <a:rPr lang="ru-RU" dirty="0" smtClean="0"/>
            <a:t>Единичная </a:t>
          </a:r>
          <a:endParaRPr lang="ru-RU" dirty="0"/>
        </a:p>
      </dgm:t>
    </dgm:pt>
    <dgm:pt modelId="{7FEAD604-9C44-4F73-8CC8-23DE21080739}" type="parTrans" cxnId="{ADB3CBF6-144A-4E42-8C1A-2422422F1095}">
      <dgm:prSet/>
      <dgm:spPr/>
      <dgm:t>
        <a:bodyPr/>
        <a:lstStyle/>
        <a:p>
          <a:endParaRPr lang="ru-RU"/>
        </a:p>
      </dgm:t>
    </dgm:pt>
    <dgm:pt modelId="{61C1F862-3E5F-4FCD-8B86-CBF203702480}" type="sibTrans" cxnId="{ADB3CBF6-144A-4E42-8C1A-2422422F1095}">
      <dgm:prSet/>
      <dgm:spPr/>
      <dgm:t>
        <a:bodyPr/>
        <a:lstStyle/>
        <a:p>
          <a:endParaRPr lang="ru-RU"/>
        </a:p>
      </dgm:t>
    </dgm:pt>
    <dgm:pt modelId="{69FE806F-5BE0-4C03-AADD-1233FEEDEC7C}">
      <dgm:prSet phldrT="[Текст]"/>
      <dgm:spPr/>
      <dgm:t>
        <a:bodyPr/>
        <a:lstStyle/>
        <a:p>
          <a:r>
            <a:rPr lang="ru-RU" dirty="0" smtClean="0"/>
            <a:t>Партнерская</a:t>
          </a:r>
          <a:endParaRPr lang="ru-RU" dirty="0"/>
        </a:p>
      </dgm:t>
    </dgm:pt>
    <dgm:pt modelId="{9638A788-7EDD-4C11-9067-F084CFD4DFD8}" type="parTrans" cxnId="{1E65736D-930E-4B4B-87F8-8509E85EA5D1}">
      <dgm:prSet/>
      <dgm:spPr/>
      <dgm:t>
        <a:bodyPr/>
        <a:lstStyle/>
        <a:p>
          <a:endParaRPr lang="ru-RU"/>
        </a:p>
      </dgm:t>
    </dgm:pt>
    <dgm:pt modelId="{6887CA7F-69B0-4B0B-A131-32452C00FF82}" type="sibTrans" cxnId="{1E65736D-930E-4B4B-87F8-8509E85EA5D1}">
      <dgm:prSet/>
      <dgm:spPr/>
      <dgm:t>
        <a:bodyPr/>
        <a:lstStyle/>
        <a:p>
          <a:endParaRPr lang="ru-RU"/>
        </a:p>
      </dgm:t>
    </dgm:pt>
    <dgm:pt modelId="{B2836061-0EA1-443E-AF58-672F6A46E7C0}">
      <dgm:prSet phldrT="[Текст]"/>
      <dgm:spPr/>
      <dgm:t>
        <a:bodyPr/>
        <a:lstStyle/>
        <a:p>
          <a:r>
            <a:rPr lang="ru-RU" dirty="0" smtClean="0"/>
            <a:t>Общественная</a:t>
          </a:r>
          <a:endParaRPr lang="ru-RU" dirty="0"/>
        </a:p>
      </dgm:t>
    </dgm:pt>
    <dgm:pt modelId="{9F625796-54BA-49CE-91E5-96B18663A759}" type="parTrans" cxnId="{F5A8A093-B5A8-428A-9F7E-B2A35705E639}">
      <dgm:prSet/>
      <dgm:spPr/>
      <dgm:t>
        <a:bodyPr/>
        <a:lstStyle/>
        <a:p>
          <a:endParaRPr lang="ru-RU"/>
        </a:p>
      </dgm:t>
    </dgm:pt>
    <dgm:pt modelId="{940D5050-391C-4CC4-A843-0A3A02F4FF7E}" type="sibTrans" cxnId="{F5A8A093-B5A8-428A-9F7E-B2A35705E639}">
      <dgm:prSet/>
      <dgm:spPr/>
      <dgm:t>
        <a:bodyPr/>
        <a:lstStyle/>
        <a:p>
          <a:endParaRPr lang="ru-RU"/>
        </a:p>
      </dgm:t>
    </dgm:pt>
    <dgm:pt modelId="{D3E4261D-9130-49A7-AFE4-289129494A75}">
      <dgm:prSet phldrT="[Текст]"/>
      <dgm:spPr/>
      <dgm:t>
        <a:bodyPr/>
        <a:lstStyle/>
        <a:p>
          <a:r>
            <a:rPr lang="ru-RU" dirty="0" smtClean="0"/>
            <a:t>Коллективная</a:t>
          </a:r>
          <a:endParaRPr lang="ru-RU" dirty="0"/>
        </a:p>
      </dgm:t>
    </dgm:pt>
    <dgm:pt modelId="{66695E38-6E56-44A0-B1F1-C7F76463F3BF}" type="parTrans" cxnId="{846C6E0D-A0D7-4B57-808B-221CF0A4981D}">
      <dgm:prSet/>
      <dgm:spPr/>
      <dgm:t>
        <a:bodyPr/>
        <a:lstStyle/>
        <a:p>
          <a:endParaRPr lang="ru-RU"/>
        </a:p>
      </dgm:t>
    </dgm:pt>
    <dgm:pt modelId="{3270D01F-B9A3-47CE-9900-EC11A8A5594D}" type="sibTrans" cxnId="{846C6E0D-A0D7-4B57-808B-221CF0A4981D}">
      <dgm:prSet/>
      <dgm:spPr/>
      <dgm:t>
        <a:bodyPr/>
        <a:lstStyle/>
        <a:p>
          <a:endParaRPr lang="ru-RU"/>
        </a:p>
      </dgm:t>
    </dgm:pt>
    <dgm:pt modelId="{B7746E70-FF64-4AE7-900B-C81C13542664}">
      <dgm:prSet phldrT="[Текст]"/>
      <dgm:spPr/>
      <dgm:t>
        <a:bodyPr/>
        <a:lstStyle/>
        <a:p>
          <a:r>
            <a:rPr lang="ru-RU" dirty="0" smtClean="0"/>
            <a:t>Государственная</a:t>
          </a:r>
          <a:endParaRPr lang="ru-RU" dirty="0"/>
        </a:p>
      </dgm:t>
    </dgm:pt>
    <dgm:pt modelId="{8B9EE80D-5E9C-4E14-BDB4-4285AD71D49A}" type="parTrans" cxnId="{9A1B0CCB-D56A-4840-B420-B755F5B4DA70}">
      <dgm:prSet/>
      <dgm:spPr/>
      <dgm:t>
        <a:bodyPr/>
        <a:lstStyle/>
        <a:p>
          <a:endParaRPr lang="ru-RU"/>
        </a:p>
      </dgm:t>
    </dgm:pt>
    <dgm:pt modelId="{45D12CB8-FDA1-4CBE-BDF5-9D18DC1E630D}" type="sibTrans" cxnId="{9A1B0CCB-D56A-4840-B420-B755F5B4DA70}">
      <dgm:prSet/>
      <dgm:spPr/>
      <dgm:t>
        <a:bodyPr/>
        <a:lstStyle/>
        <a:p>
          <a:endParaRPr lang="ru-RU"/>
        </a:p>
      </dgm:t>
    </dgm:pt>
    <dgm:pt modelId="{79E32992-0BC9-4BD9-B8B5-8757FF68B7AD}">
      <dgm:prSet phldrT="[Текст]"/>
      <dgm:spPr/>
      <dgm:t>
        <a:bodyPr/>
        <a:lstStyle/>
        <a:p>
          <a:r>
            <a:rPr lang="ru-RU" dirty="0" smtClean="0"/>
            <a:t>Корпоративная</a:t>
          </a:r>
          <a:endParaRPr lang="ru-RU" dirty="0"/>
        </a:p>
      </dgm:t>
    </dgm:pt>
    <dgm:pt modelId="{9618576E-7D69-4709-BB8F-272AC1BF8FFB}" type="parTrans" cxnId="{1DC7E114-FDEA-4B12-B6DF-A4CE0362B0F0}">
      <dgm:prSet/>
      <dgm:spPr/>
      <dgm:t>
        <a:bodyPr/>
        <a:lstStyle/>
        <a:p>
          <a:endParaRPr lang="ru-RU"/>
        </a:p>
      </dgm:t>
    </dgm:pt>
    <dgm:pt modelId="{D53F2823-32AA-4CEA-B18B-4390F2FEBD78}" type="sibTrans" cxnId="{1DC7E114-FDEA-4B12-B6DF-A4CE0362B0F0}">
      <dgm:prSet/>
      <dgm:spPr/>
      <dgm:t>
        <a:bodyPr/>
        <a:lstStyle/>
        <a:p>
          <a:endParaRPr lang="ru-RU"/>
        </a:p>
      </dgm:t>
    </dgm:pt>
    <dgm:pt modelId="{951FA5D6-920C-45ED-9311-BE1D4D7369EE}">
      <dgm:prSet phldrT="[Текст]"/>
      <dgm:spPr/>
      <dgm:t>
        <a:bodyPr/>
        <a:lstStyle/>
        <a:p>
          <a:r>
            <a:rPr lang="ru-RU" dirty="0" smtClean="0"/>
            <a:t>Общенародная </a:t>
          </a:r>
          <a:endParaRPr lang="ru-RU" dirty="0"/>
        </a:p>
      </dgm:t>
    </dgm:pt>
    <dgm:pt modelId="{1E387D83-B026-49EB-AFC6-63E8523FFB5D}" type="parTrans" cxnId="{AA1BF77C-0A73-4934-8482-6B2A41D688D9}">
      <dgm:prSet/>
      <dgm:spPr/>
      <dgm:t>
        <a:bodyPr/>
        <a:lstStyle/>
        <a:p>
          <a:endParaRPr lang="ru-RU"/>
        </a:p>
      </dgm:t>
    </dgm:pt>
    <dgm:pt modelId="{33C7659E-6049-4C6B-B60B-4E0A0EB78189}" type="sibTrans" cxnId="{AA1BF77C-0A73-4934-8482-6B2A41D688D9}">
      <dgm:prSet/>
      <dgm:spPr/>
      <dgm:t>
        <a:bodyPr/>
        <a:lstStyle/>
        <a:p>
          <a:endParaRPr lang="ru-RU"/>
        </a:p>
      </dgm:t>
    </dgm:pt>
    <dgm:pt modelId="{24552AF9-1274-4B08-9238-E028A5468718}" type="pres">
      <dgm:prSet presAssocID="{6486D282-C087-41C2-9B0A-C463C0DF13F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852802-CAA5-4B84-8206-85B60EEF5289}" type="pres">
      <dgm:prSet presAssocID="{488C9E81-EA99-4BFB-82F3-A49A07C2FD56}" presName="linNode" presStyleCnt="0"/>
      <dgm:spPr/>
    </dgm:pt>
    <dgm:pt modelId="{75738A56-DE2C-461B-9A8D-C444B34CE610}" type="pres">
      <dgm:prSet presAssocID="{488C9E81-EA99-4BFB-82F3-A49A07C2FD56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C507F-ABDD-4926-9C0B-45283079ACEA}" type="pres">
      <dgm:prSet presAssocID="{488C9E81-EA99-4BFB-82F3-A49A07C2FD56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69457-02D5-486F-8828-6A0A7529FD59}" type="pres">
      <dgm:prSet presAssocID="{6DB8BD81-FE4B-46E2-A0D3-EFFE75EE4AD9}" presName="spacing" presStyleCnt="0"/>
      <dgm:spPr/>
    </dgm:pt>
    <dgm:pt modelId="{A208731D-14F6-4234-A234-D8648A93ED06}" type="pres">
      <dgm:prSet presAssocID="{B2836061-0EA1-443E-AF58-672F6A46E7C0}" presName="linNode" presStyleCnt="0"/>
      <dgm:spPr/>
    </dgm:pt>
    <dgm:pt modelId="{7AD506DB-3B97-4231-9EDE-A43782F9414D}" type="pres">
      <dgm:prSet presAssocID="{B2836061-0EA1-443E-AF58-672F6A46E7C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90169E-FF33-4A22-9B0B-75FD600DD7DD}" type="pres">
      <dgm:prSet presAssocID="{B2836061-0EA1-443E-AF58-672F6A46E7C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9818E9-EE61-4CE7-8696-10E963988E89}" type="presOf" srcId="{951FA5D6-920C-45ED-9311-BE1D4D7369EE}" destId="{D990169E-FF33-4A22-9B0B-75FD600DD7DD}" srcOrd="0" destOrd="2" presId="urn:microsoft.com/office/officeart/2005/8/layout/vList6"/>
    <dgm:cxn modelId="{1E65736D-930E-4B4B-87F8-8509E85EA5D1}" srcId="{488C9E81-EA99-4BFB-82F3-A49A07C2FD56}" destId="{69FE806F-5BE0-4C03-AADD-1233FEEDEC7C}" srcOrd="1" destOrd="0" parTransId="{9638A788-7EDD-4C11-9067-F084CFD4DFD8}" sibTransId="{6887CA7F-69B0-4B0B-A131-32452C00FF82}"/>
    <dgm:cxn modelId="{9A1B0CCB-D56A-4840-B420-B755F5B4DA70}" srcId="{B2836061-0EA1-443E-AF58-672F6A46E7C0}" destId="{B7746E70-FF64-4AE7-900B-C81C13542664}" srcOrd="1" destOrd="0" parTransId="{8B9EE80D-5E9C-4E14-BDB4-4285AD71D49A}" sibTransId="{45D12CB8-FDA1-4CBE-BDF5-9D18DC1E630D}"/>
    <dgm:cxn modelId="{F5A8A093-B5A8-428A-9F7E-B2A35705E639}" srcId="{6486D282-C087-41C2-9B0A-C463C0DF13F8}" destId="{B2836061-0EA1-443E-AF58-672F6A46E7C0}" srcOrd="1" destOrd="0" parTransId="{9F625796-54BA-49CE-91E5-96B18663A759}" sibTransId="{940D5050-391C-4CC4-A843-0A3A02F4FF7E}"/>
    <dgm:cxn modelId="{6E43D994-B42D-4C88-8D4E-B6162B7CBC93}" type="presOf" srcId="{B2836061-0EA1-443E-AF58-672F6A46E7C0}" destId="{7AD506DB-3B97-4231-9EDE-A43782F9414D}" srcOrd="0" destOrd="0" presId="urn:microsoft.com/office/officeart/2005/8/layout/vList6"/>
    <dgm:cxn modelId="{1DC7E114-FDEA-4B12-B6DF-A4CE0362B0F0}" srcId="{488C9E81-EA99-4BFB-82F3-A49A07C2FD56}" destId="{79E32992-0BC9-4BD9-B8B5-8757FF68B7AD}" srcOrd="2" destOrd="0" parTransId="{9618576E-7D69-4709-BB8F-272AC1BF8FFB}" sibTransId="{D53F2823-32AA-4CEA-B18B-4390F2FEBD78}"/>
    <dgm:cxn modelId="{AA1BF77C-0A73-4934-8482-6B2A41D688D9}" srcId="{B2836061-0EA1-443E-AF58-672F6A46E7C0}" destId="{951FA5D6-920C-45ED-9311-BE1D4D7369EE}" srcOrd="2" destOrd="0" parTransId="{1E387D83-B026-49EB-AFC6-63E8523FFB5D}" sibTransId="{33C7659E-6049-4C6B-B60B-4E0A0EB78189}"/>
    <dgm:cxn modelId="{9BF0564F-2379-41A7-A3F0-243F96340731}" srcId="{6486D282-C087-41C2-9B0A-C463C0DF13F8}" destId="{488C9E81-EA99-4BFB-82F3-A49A07C2FD56}" srcOrd="0" destOrd="0" parTransId="{151E8D81-1526-4184-9BD7-66A0E0E7ECDC}" sibTransId="{6DB8BD81-FE4B-46E2-A0D3-EFFE75EE4AD9}"/>
    <dgm:cxn modelId="{46CC04A0-A06F-41B6-9268-C698D1586141}" type="presOf" srcId="{6486D282-C087-41C2-9B0A-C463C0DF13F8}" destId="{24552AF9-1274-4B08-9238-E028A5468718}" srcOrd="0" destOrd="0" presId="urn:microsoft.com/office/officeart/2005/8/layout/vList6"/>
    <dgm:cxn modelId="{2D4B832F-1062-4706-8CA7-8E435AAA67BA}" type="presOf" srcId="{86FCE0F9-543F-43BC-A041-F60970281C39}" destId="{B59C507F-ABDD-4926-9C0B-45283079ACEA}" srcOrd="0" destOrd="0" presId="urn:microsoft.com/office/officeart/2005/8/layout/vList6"/>
    <dgm:cxn modelId="{846C6E0D-A0D7-4B57-808B-221CF0A4981D}" srcId="{B2836061-0EA1-443E-AF58-672F6A46E7C0}" destId="{D3E4261D-9130-49A7-AFE4-289129494A75}" srcOrd="0" destOrd="0" parTransId="{66695E38-6E56-44A0-B1F1-C7F76463F3BF}" sibTransId="{3270D01F-B9A3-47CE-9900-EC11A8A5594D}"/>
    <dgm:cxn modelId="{ADB3CBF6-144A-4E42-8C1A-2422422F1095}" srcId="{488C9E81-EA99-4BFB-82F3-A49A07C2FD56}" destId="{86FCE0F9-543F-43BC-A041-F60970281C39}" srcOrd="0" destOrd="0" parTransId="{7FEAD604-9C44-4F73-8CC8-23DE21080739}" sibTransId="{61C1F862-3E5F-4FCD-8B86-CBF203702480}"/>
    <dgm:cxn modelId="{04D6A286-1108-4C0E-9E67-3243DC1A17BB}" type="presOf" srcId="{D3E4261D-9130-49A7-AFE4-289129494A75}" destId="{D990169E-FF33-4A22-9B0B-75FD600DD7DD}" srcOrd="0" destOrd="0" presId="urn:microsoft.com/office/officeart/2005/8/layout/vList6"/>
    <dgm:cxn modelId="{4DBD5B4C-01B0-40B4-ABC0-D652D31EB953}" type="presOf" srcId="{488C9E81-EA99-4BFB-82F3-A49A07C2FD56}" destId="{75738A56-DE2C-461B-9A8D-C444B34CE610}" srcOrd="0" destOrd="0" presId="urn:microsoft.com/office/officeart/2005/8/layout/vList6"/>
    <dgm:cxn modelId="{86EE8EE0-A938-4E5B-B69B-49A5878A9F74}" type="presOf" srcId="{79E32992-0BC9-4BD9-B8B5-8757FF68B7AD}" destId="{B59C507F-ABDD-4926-9C0B-45283079ACEA}" srcOrd="0" destOrd="2" presId="urn:microsoft.com/office/officeart/2005/8/layout/vList6"/>
    <dgm:cxn modelId="{CA823378-2217-467D-AEDF-E1608C2E7F73}" type="presOf" srcId="{B7746E70-FF64-4AE7-900B-C81C13542664}" destId="{D990169E-FF33-4A22-9B0B-75FD600DD7DD}" srcOrd="0" destOrd="1" presId="urn:microsoft.com/office/officeart/2005/8/layout/vList6"/>
    <dgm:cxn modelId="{2130E287-AB12-42BC-ADB7-6EFFB111015E}" type="presOf" srcId="{69FE806F-5BE0-4C03-AADD-1233FEEDEC7C}" destId="{B59C507F-ABDD-4926-9C0B-45283079ACEA}" srcOrd="0" destOrd="1" presId="urn:microsoft.com/office/officeart/2005/8/layout/vList6"/>
    <dgm:cxn modelId="{5E4381B2-C165-4F8C-9F50-08333CA4F344}" type="presParOf" srcId="{24552AF9-1274-4B08-9238-E028A5468718}" destId="{26852802-CAA5-4B84-8206-85B60EEF5289}" srcOrd="0" destOrd="0" presId="urn:microsoft.com/office/officeart/2005/8/layout/vList6"/>
    <dgm:cxn modelId="{48CF4708-30B2-4972-9604-E0E6EF7A9BEA}" type="presParOf" srcId="{26852802-CAA5-4B84-8206-85B60EEF5289}" destId="{75738A56-DE2C-461B-9A8D-C444B34CE610}" srcOrd="0" destOrd="0" presId="urn:microsoft.com/office/officeart/2005/8/layout/vList6"/>
    <dgm:cxn modelId="{C77B3FC8-2CC4-48FB-9552-F98F6B06DCDB}" type="presParOf" srcId="{26852802-CAA5-4B84-8206-85B60EEF5289}" destId="{B59C507F-ABDD-4926-9C0B-45283079ACEA}" srcOrd="1" destOrd="0" presId="urn:microsoft.com/office/officeart/2005/8/layout/vList6"/>
    <dgm:cxn modelId="{6B19E399-E443-4ACD-ABCD-6AD2112269A4}" type="presParOf" srcId="{24552AF9-1274-4B08-9238-E028A5468718}" destId="{EF569457-02D5-486F-8828-6A0A7529FD59}" srcOrd="1" destOrd="0" presId="urn:microsoft.com/office/officeart/2005/8/layout/vList6"/>
    <dgm:cxn modelId="{F59700FD-BFC8-430A-A3D3-6CDE9B813880}" type="presParOf" srcId="{24552AF9-1274-4B08-9238-E028A5468718}" destId="{A208731D-14F6-4234-A234-D8648A93ED06}" srcOrd="2" destOrd="0" presId="urn:microsoft.com/office/officeart/2005/8/layout/vList6"/>
    <dgm:cxn modelId="{3857FD81-6B9A-4D7D-922C-DA89A3D70F19}" type="presParOf" srcId="{A208731D-14F6-4234-A234-D8648A93ED06}" destId="{7AD506DB-3B97-4231-9EDE-A43782F9414D}" srcOrd="0" destOrd="0" presId="urn:microsoft.com/office/officeart/2005/8/layout/vList6"/>
    <dgm:cxn modelId="{D6021867-B938-4829-99FC-A6CFBE67046A}" type="presParOf" srcId="{A208731D-14F6-4234-A234-D8648A93ED06}" destId="{D990169E-FF33-4A22-9B0B-75FD600DD7D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15857-C128-41CF-B13F-44127AAD821B}">
      <dsp:nvSpPr>
        <dsp:cNvPr id="0" name=""/>
        <dsp:cNvSpPr/>
      </dsp:nvSpPr>
      <dsp:spPr>
        <a:xfrm>
          <a:off x="0" y="607600"/>
          <a:ext cx="6096000" cy="2438400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675AE-27CA-45CE-A74C-BCA978D8409E}">
      <dsp:nvSpPr>
        <dsp:cNvPr id="0" name=""/>
        <dsp:cNvSpPr/>
      </dsp:nvSpPr>
      <dsp:spPr>
        <a:xfrm>
          <a:off x="731520" y="1036319"/>
          <a:ext cx="2011680" cy="119481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4676" rIns="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Экономическая</a:t>
          </a:r>
          <a:endParaRPr lang="ru-RU" sz="2100" kern="1200" dirty="0"/>
        </a:p>
      </dsp:txBody>
      <dsp:txXfrm>
        <a:off x="731520" y="1036319"/>
        <a:ext cx="2011680" cy="1194816"/>
      </dsp:txXfrm>
    </dsp:sp>
    <dsp:sp modelId="{C052EA86-D2A3-482C-87FF-4AA5F04BBA66}">
      <dsp:nvSpPr>
        <dsp:cNvPr id="0" name=""/>
        <dsp:cNvSpPr/>
      </dsp:nvSpPr>
      <dsp:spPr>
        <a:xfrm>
          <a:off x="3048000" y="1426463"/>
          <a:ext cx="2377440" cy="1194816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4676" rIns="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Юридическая</a:t>
          </a:r>
          <a:endParaRPr lang="ru-RU" sz="2100" kern="1200" dirty="0"/>
        </a:p>
      </dsp:txBody>
      <dsp:txXfrm>
        <a:off x="3048000" y="1426463"/>
        <a:ext cx="2377440" cy="1194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05D22-6680-4963-83B7-BAB516A979CF}">
      <dsp:nvSpPr>
        <dsp:cNvPr id="0" name=""/>
        <dsp:cNvSpPr/>
      </dsp:nvSpPr>
      <dsp:spPr>
        <a:xfrm>
          <a:off x="2032000" y="0"/>
          <a:ext cx="2032000" cy="1219199"/>
        </a:xfrm>
        <a:prstGeom prst="trapezoid">
          <a:avLst>
            <a:gd name="adj" fmla="val 83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2"/>
              </a:solidFill>
            </a:rPr>
            <a:t>Высший</a:t>
          </a:r>
          <a:endParaRPr lang="ru-RU" sz="3200" kern="1200" dirty="0">
            <a:solidFill>
              <a:schemeClr val="bg2"/>
            </a:solidFill>
          </a:endParaRPr>
        </a:p>
      </dsp:txBody>
      <dsp:txXfrm>
        <a:off x="2032000" y="0"/>
        <a:ext cx="2032000" cy="1219199"/>
      </dsp:txXfrm>
    </dsp:sp>
    <dsp:sp modelId="{0DB0BD44-7C33-4F70-9478-A7D2E5264046}">
      <dsp:nvSpPr>
        <dsp:cNvPr id="0" name=""/>
        <dsp:cNvSpPr/>
      </dsp:nvSpPr>
      <dsp:spPr>
        <a:xfrm>
          <a:off x="1016000" y="1219199"/>
          <a:ext cx="4064000" cy="1219199"/>
        </a:xfrm>
        <a:prstGeom prst="trapezoid">
          <a:avLst>
            <a:gd name="adj" fmla="val 83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>
              <a:solidFill>
                <a:schemeClr val="bg2"/>
              </a:solidFill>
            </a:rPr>
            <a:t>Средний</a:t>
          </a:r>
          <a:endParaRPr lang="ru-RU" sz="4700" kern="1200" dirty="0">
            <a:solidFill>
              <a:schemeClr val="bg2"/>
            </a:solidFill>
          </a:endParaRPr>
        </a:p>
      </dsp:txBody>
      <dsp:txXfrm>
        <a:off x="1727200" y="1219199"/>
        <a:ext cx="2641600" cy="1219199"/>
      </dsp:txXfrm>
    </dsp:sp>
    <dsp:sp modelId="{E6BFB03B-AC82-41AB-BFBD-E70151C8F400}">
      <dsp:nvSpPr>
        <dsp:cNvPr id="0" name=""/>
        <dsp:cNvSpPr/>
      </dsp:nvSpPr>
      <dsp:spPr>
        <a:xfrm>
          <a:off x="0" y="2438399"/>
          <a:ext cx="6096000" cy="1219199"/>
        </a:xfrm>
        <a:prstGeom prst="trapezoid">
          <a:avLst>
            <a:gd name="adj" fmla="val 83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lvl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800" kern="1200" dirty="0" smtClean="0">
              <a:solidFill>
                <a:schemeClr val="bg2"/>
              </a:solidFill>
            </a:rPr>
            <a:t>Низший</a:t>
          </a:r>
          <a:endParaRPr lang="ru-RU" sz="8800" kern="1200" dirty="0">
            <a:solidFill>
              <a:schemeClr val="bg2"/>
            </a:solidFill>
          </a:endParaRPr>
        </a:p>
      </dsp:txBody>
      <dsp:txXfrm>
        <a:off x="1066799" y="2438399"/>
        <a:ext cx="3962400" cy="1219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C507F-ABDD-4926-9C0B-45283079ACEA}">
      <dsp:nvSpPr>
        <dsp:cNvPr id="0" name=""/>
        <dsp:cNvSpPr/>
      </dsp:nvSpPr>
      <dsp:spPr>
        <a:xfrm>
          <a:off x="2438400" y="446"/>
          <a:ext cx="3657600" cy="1741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Единичная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Партнерская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Корпоративная</a:t>
          </a:r>
          <a:endParaRPr lang="ru-RU" sz="2000" kern="1200" dirty="0"/>
        </a:p>
      </dsp:txBody>
      <dsp:txXfrm>
        <a:off x="2438400" y="218107"/>
        <a:ext cx="3004617" cy="1305967"/>
      </dsp:txXfrm>
    </dsp:sp>
    <dsp:sp modelId="{75738A56-DE2C-461B-9A8D-C444B34CE610}">
      <dsp:nvSpPr>
        <dsp:cNvPr id="0" name=""/>
        <dsp:cNvSpPr/>
      </dsp:nvSpPr>
      <dsp:spPr>
        <a:xfrm>
          <a:off x="0" y="446"/>
          <a:ext cx="2438400" cy="1741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Частная</a:t>
          </a:r>
          <a:endParaRPr lang="ru-RU" sz="2300" kern="1200" dirty="0"/>
        </a:p>
      </dsp:txBody>
      <dsp:txXfrm>
        <a:off x="85003" y="85449"/>
        <a:ext cx="2268394" cy="1571283"/>
      </dsp:txXfrm>
    </dsp:sp>
    <dsp:sp modelId="{D990169E-FF33-4A22-9B0B-75FD600DD7DD}">
      <dsp:nvSpPr>
        <dsp:cNvPr id="0" name=""/>
        <dsp:cNvSpPr/>
      </dsp:nvSpPr>
      <dsp:spPr>
        <a:xfrm>
          <a:off x="2438400" y="1915864"/>
          <a:ext cx="3657600" cy="1741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Коллективная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Государственная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Общенародная </a:t>
          </a:r>
          <a:endParaRPr lang="ru-RU" sz="2000" kern="1200" dirty="0"/>
        </a:p>
      </dsp:txBody>
      <dsp:txXfrm>
        <a:off x="2438400" y="2133525"/>
        <a:ext cx="3004617" cy="1305967"/>
      </dsp:txXfrm>
    </dsp:sp>
    <dsp:sp modelId="{7AD506DB-3B97-4231-9EDE-A43782F9414D}">
      <dsp:nvSpPr>
        <dsp:cNvPr id="0" name=""/>
        <dsp:cNvSpPr/>
      </dsp:nvSpPr>
      <dsp:spPr>
        <a:xfrm>
          <a:off x="0" y="1915864"/>
          <a:ext cx="2438400" cy="1741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Общественная</a:t>
          </a:r>
          <a:endParaRPr lang="ru-RU" sz="2300" kern="1200" dirty="0"/>
        </a:p>
      </dsp:txBody>
      <dsp:txXfrm>
        <a:off x="85003" y="2000867"/>
        <a:ext cx="2268394" cy="1571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654332E-6A2F-44EA-B74A-83C20AF1015D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205C592-654E-4162-9BA0-C31F6B617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4590272"/>
          </a:xfrm>
        </p:spPr>
        <p:txBody>
          <a:bodyPr>
            <a:normAutofit/>
          </a:bodyPr>
          <a:lstStyle/>
          <a:p>
            <a:pPr algn="ctr"/>
            <a:r>
              <a:rPr lang="ru-RU" smtClean="0"/>
              <a:t>Собственность </a:t>
            </a:r>
            <a:r>
              <a:rPr lang="ru-RU" dirty="0" smtClean="0"/>
              <a:t>в системе экономических отношений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pic>
        <p:nvPicPr>
          <p:cNvPr id="1026" name="Picture 2" descr="D:\Documents and Settings\Мамуля\Рабочий стол\Новая папка\gallery_1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07187"/>
            <a:ext cx="8786874" cy="6150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None/>
            </a:pPr>
            <a:r>
              <a:rPr lang="ru-RU" sz="2800" dirty="0" smtClean="0"/>
              <a:t>ФОРМЫ СОБСТВЕННОСТИ :</a:t>
            </a:r>
          </a:p>
          <a:p>
            <a:pPr marL="514350" indent="-514350">
              <a:buNone/>
            </a:pPr>
            <a:endParaRPr lang="ru-RU" sz="2800" dirty="0"/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Н</a:t>
            </a:r>
            <a:r>
              <a:rPr lang="ru-RU" sz="2800" dirty="0" smtClean="0"/>
              <a:t>акопление богатства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С</a:t>
            </a:r>
            <a:r>
              <a:rPr lang="ru-RU" sz="2800" dirty="0" smtClean="0"/>
              <a:t>обственность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Государственная собственность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Частная собственность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Информационная собственность 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возникновения собственности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Пассивная </a:t>
            </a:r>
            <a:r>
              <a:rPr lang="ru-RU" dirty="0"/>
              <a:t>сторона отношений собственности в виде предметов </a:t>
            </a:r>
            <a:r>
              <a:rPr lang="ru-RU" dirty="0" smtClean="0"/>
              <a:t>целиком или в какой-то степени принадлежащих собственнику.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Предметы собственности:</a:t>
            </a:r>
            <a:endParaRPr lang="ru-RU" dirty="0">
              <a:latin typeface="Arial Black" pitchFamily="34" charset="0"/>
            </a:endParaRPr>
          </a:p>
          <a:p>
            <a:pPr lvl="2"/>
            <a:r>
              <a:rPr lang="ru-RU" dirty="0" smtClean="0"/>
              <a:t> природа,</a:t>
            </a:r>
          </a:p>
          <a:p>
            <a:pPr lvl="2"/>
            <a:r>
              <a:rPr lang="ru-RU" dirty="0" smtClean="0"/>
              <a:t> </a:t>
            </a:r>
            <a:r>
              <a:rPr lang="ru-RU" dirty="0"/>
              <a:t>вещества</a:t>
            </a:r>
            <a:r>
              <a:rPr lang="ru-RU" dirty="0" smtClean="0"/>
              <a:t>,</a:t>
            </a:r>
          </a:p>
          <a:p>
            <a:pPr lvl="2"/>
            <a:r>
              <a:rPr lang="ru-RU" dirty="0" smtClean="0"/>
              <a:t> энергия,</a:t>
            </a:r>
          </a:p>
          <a:p>
            <a:pPr lvl="2"/>
            <a:r>
              <a:rPr lang="ru-RU" dirty="0" smtClean="0"/>
              <a:t> информация,</a:t>
            </a:r>
          </a:p>
          <a:p>
            <a:pPr lvl="2"/>
            <a:r>
              <a:rPr lang="ru-RU" dirty="0" smtClean="0"/>
              <a:t> имущество,</a:t>
            </a:r>
          </a:p>
          <a:p>
            <a:pPr lvl="2"/>
            <a:r>
              <a:rPr lang="ru-RU" dirty="0" smtClean="0"/>
              <a:t>интеллектуальные ценности.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Собственность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Первобытный </a:t>
            </a:r>
          </a:p>
          <a:p>
            <a:r>
              <a:rPr lang="ru-RU" dirty="0" err="1" smtClean="0"/>
              <a:t>Рабовладельчесий</a:t>
            </a:r>
            <a:endParaRPr lang="ru-RU" dirty="0" smtClean="0"/>
          </a:p>
          <a:p>
            <a:r>
              <a:rPr lang="ru-RU" dirty="0" smtClean="0"/>
              <a:t>Феодальный</a:t>
            </a:r>
          </a:p>
          <a:p>
            <a:r>
              <a:rPr lang="ru-RU" dirty="0" smtClean="0"/>
              <a:t>Капиталистический</a:t>
            </a:r>
          </a:p>
          <a:p>
            <a:endParaRPr lang="ru-RU" dirty="0"/>
          </a:p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Социалистический?!?!</a:t>
            </a:r>
            <a:endParaRPr lang="ru-RU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собственности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33600" y="685800"/>
          <a:ext cx="6096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собственности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33600" y="685800"/>
          <a:ext cx="6096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043890" cy="9175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Экономическая классификация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33600" y="685800"/>
          <a:ext cx="6096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Разновидности собственности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473</TotalTime>
  <Words>88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Базовая</vt:lpstr>
      <vt:lpstr>Собственность в системе экономических отношений</vt:lpstr>
      <vt:lpstr>Введение</vt:lpstr>
      <vt:lpstr>История возникновения собственности</vt:lpstr>
      <vt:lpstr>Собственность - это</vt:lpstr>
      <vt:lpstr>Типы собственности</vt:lpstr>
      <vt:lpstr>Классификация собственности</vt:lpstr>
      <vt:lpstr>Экономическая классификация</vt:lpstr>
      <vt:lpstr>Разновидности собственности</vt:lpstr>
    </vt:vector>
  </TitlesOfParts>
  <Company>My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Собственность в системе экономических отношений.</dc:title>
  <dc:creator>Некит</dc:creator>
  <cp:lastModifiedBy>Katia</cp:lastModifiedBy>
  <cp:revision>25</cp:revision>
  <dcterms:created xsi:type="dcterms:W3CDTF">2009-09-26T20:27:54Z</dcterms:created>
  <dcterms:modified xsi:type="dcterms:W3CDTF">2013-02-06T09:40:21Z</dcterms:modified>
</cp:coreProperties>
</file>