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7"/>
    <a:srgbClr val="C5E6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C7F080-04CB-453C-AEE8-F6D5247A3E10}" type="datetimeFigureOut">
              <a:rPr lang="ru-RU" smtClean="0"/>
              <a:t>12.12.2012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338C5C-5151-4E4F-8366-CDE115BB310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844824"/>
            <a:ext cx="6982544" cy="144016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Arial Black" pitchFamily="34" charset="0"/>
              </a:rPr>
              <a:t>Зрительные диктанты </a:t>
            </a:r>
            <a:br>
              <a:rPr lang="ru-RU" sz="4400" dirty="0" smtClean="0">
                <a:latin typeface="Arial Black" pitchFamily="34" charset="0"/>
              </a:rPr>
            </a:br>
            <a:r>
              <a:rPr lang="ru-RU" sz="4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3</a:t>
            </a:r>
            <a:r>
              <a:rPr lang="ru-RU" sz="4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класс</a:t>
            </a:r>
            <a:endParaRPr lang="ru-RU" sz="4400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5373216"/>
            <a:ext cx="6190456" cy="1080120"/>
          </a:xfrm>
        </p:spPr>
        <p:txBody>
          <a:bodyPr>
            <a:normAutofit/>
          </a:bodyPr>
          <a:lstStyle/>
          <a:p>
            <a:pPr algn="r"/>
            <a:r>
              <a:rPr lang="ru-RU" sz="1200" dirty="0" smtClean="0"/>
              <a:t>Подготовила: </a:t>
            </a:r>
          </a:p>
          <a:p>
            <a:pPr algn="r"/>
            <a:r>
              <a:rPr lang="ru-RU" sz="1200" dirty="0" err="1" smtClean="0"/>
              <a:t>Селезнёва</a:t>
            </a:r>
            <a:r>
              <a:rPr lang="ru-RU" sz="1200" dirty="0" smtClean="0"/>
              <a:t> Елена </a:t>
            </a:r>
            <a:r>
              <a:rPr lang="ru-RU" sz="1200" dirty="0" err="1" smtClean="0"/>
              <a:t>Замировна</a:t>
            </a:r>
            <a:r>
              <a:rPr lang="ru-RU" sz="1200" dirty="0" smtClean="0"/>
              <a:t>, учитель нач. классов</a:t>
            </a:r>
          </a:p>
          <a:p>
            <a:pPr algn="r"/>
            <a:r>
              <a:rPr lang="ru-RU" sz="1200" dirty="0" smtClean="0"/>
              <a:t>МКОУ «Никольская НШ-ДС» </a:t>
            </a:r>
          </a:p>
          <a:p>
            <a:pPr algn="r"/>
            <a:r>
              <a:rPr lang="ru-RU" sz="1200" dirty="0" smtClean="0"/>
              <a:t>Челябинская область, </a:t>
            </a:r>
            <a:r>
              <a:rPr lang="ru-RU" sz="1200" dirty="0" err="1" smtClean="0"/>
              <a:t>Уйский</a:t>
            </a:r>
            <a:r>
              <a:rPr lang="ru-RU" sz="1200" dirty="0" smtClean="0"/>
              <a:t> район, </a:t>
            </a:r>
            <a:r>
              <a:rPr lang="ru-RU" sz="1200" dirty="0" err="1" smtClean="0"/>
              <a:t>с.Никольское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1131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№1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1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124744"/>
            <a:ext cx="7416824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1. Сробел - пропал.</a:t>
            </a:r>
          </a:p>
          <a:p>
            <a:pPr marL="0" indent="0">
              <a:buNone/>
            </a:pPr>
            <a:r>
              <a:rPr lang="ru-RU" sz="3600" dirty="0" smtClean="0"/>
              <a:t>2. Каша – радость наша.</a:t>
            </a:r>
          </a:p>
          <a:p>
            <a:pPr marL="0" indent="0">
              <a:buNone/>
            </a:pPr>
            <a:r>
              <a:rPr lang="ru-RU" sz="3600" dirty="0" smtClean="0"/>
              <a:t>3. Ссора – оружие глупца.</a:t>
            </a:r>
          </a:p>
          <a:p>
            <a:pPr marL="0" indent="0">
              <a:buNone/>
            </a:pPr>
            <a:r>
              <a:rPr lang="ru-RU" sz="3600" dirty="0" smtClean="0"/>
              <a:t>4. Аптека не прибавит веса.</a:t>
            </a:r>
          </a:p>
          <a:p>
            <a:pPr marL="0" indent="0">
              <a:buNone/>
            </a:pPr>
            <a:r>
              <a:rPr lang="ru-RU" sz="3600" dirty="0" smtClean="0"/>
              <a:t>5. Без беды друга не узнаешь.</a:t>
            </a:r>
          </a:p>
          <a:p>
            <a:pPr marL="0" indent="0">
              <a:buNone/>
            </a:pPr>
            <a:r>
              <a:rPr lang="ru-RU" sz="3600" dirty="0" smtClean="0"/>
              <a:t>6. Тому тяжело, кто помнит зло.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0206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№2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43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8352928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1. Как ты к земле, так и она к тебе.</a:t>
            </a:r>
          </a:p>
          <a:p>
            <a:pPr marL="0" indent="0">
              <a:buNone/>
            </a:pPr>
            <a:r>
              <a:rPr lang="ru-RU" sz="3600" dirty="0" smtClean="0"/>
              <a:t>2. После дела и гулять хорошо.</a:t>
            </a:r>
          </a:p>
          <a:p>
            <a:pPr marL="0" indent="0">
              <a:buNone/>
            </a:pPr>
            <a:r>
              <a:rPr lang="ru-RU" sz="3600" dirty="0" smtClean="0"/>
              <a:t>3. Без хлеба куска везде тоска.</a:t>
            </a:r>
          </a:p>
          <a:p>
            <a:pPr marL="0" indent="0">
              <a:buNone/>
            </a:pPr>
            <a:r>
              <a:rPr lang="ru-RU" sz="3600" dirty="0" smtClean="0"/>
              <a:t>4. Частые гости – в доме порядок.</a:t>
            </a:r>
          </a:p>
          <a:p>
            <a:pPr marL="0" indent="0">
              <a:buNone/>
            </a:pPr>
            <a:r>
              <a:rPr lang="ru-RU" sz="3600" dirty="0" smtClean="0"/>
              <a:t>5. Доброму слову – добрый ответ.</a:t>
            </a:r>
          </a:p>
          <a:p>
            <a:pPr marL="0" indent="0">
              <a:buNone/>
            </a:pPr>
            <a:r>
              <a:rPr lang="ru-RU" sz="3600" dirty="0" smtClean="0"/>
              <a:t>6. Больше слушай – меньше говори.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682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№3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8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352928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1. Доброе слово – это доброе дело.</a:t>
            </a:r>
          </a:p>
          <a:p>
            <a:pPr marL="0" indent="0">
              <a:buNone/>
            </a:pPr>
            <a:r>
              <a:rPr lang="ru-RU" sz="3600" dirty="0" smtClean="0"/>
              <a:t>2. Добро того учит, кто слушает.</a:t>
            </a:r>
          </a:p>
          <a:p>
            <a:pPr marL="0" indent="0">
              <a:buNone/>
            </a:pPr>
            <a:r>
              <a:rPr lang="ru-RU" sz="3600" dirty="0" smtClean="0"/>
              <a:t>3. Бранись, а рукам воли не давай.</a:t>
            </a:r>
          </a:p>
          <a:p>
            <a:pPr marL="0" indent="0">
              <a:buNone/>
            </a:pPr>
            <a:r>
              <a:rPr lang="ru-RU" sz="3600" dirty="0" smtClean="0"/>
              <a:t>4. С поклону голова не отвалится.</a:t>
            </a:r>
          </a:p>
          <a:p>
            <a:pPr marL="0" indent="0">
              <a:buNone/>
            </a:pPr>
            <a:r>
              <a:rPr lang="ru-RU" sz="3600" dirty="0" smtClean="0"/>
              <a:t>5. Силу применить легче, чем разум.</a:t>
            </a:r>
          </a:p>
          <a:p>
            <a:pPr marL="0" indent="0">
              <a:buNone/>
            </a:pPr>
            <a:r>
              <a:rPr lang="ru-RU" sz="3600" dirty="0" smtClean="0"/>
              <a:t>6. Берут завидки на чужие пожитки.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0556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№4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7776864" cy="4536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1. Поменьше слов, побольше дела.</a:t>
            </a:r>
          </a:p>
          <a:p>
            <a:pPr marL="0" indent="0">
              <a:buNone/>
            </a:pPr>
            <a:r>
              <a:rPr lang="ru-RU" sz="3600" dirty="0" smtClean="0"/>
              <a:t>2. Азбука – к мудрости ступенька.</a:t>
            </a:r>
          </a:p>
          <a:p>
            <a:pPr marL="0" indent="0">
              <a:buNone/>
            </a:pPr>
            <a:r>
              <a:rPr lang="ru-RU" sz="3600" dirty="0" smtClean="0"/>
              <a:t>3. Бархатный весь, а жальце есть.</a:t>
            </a:r>
          </a:p>
          <a:p>
            <a:pPr marL="0" indent="0">
              <a:buNone/>
            </a:pPr>
            <a:r>
              <a:rPr lang="ru-RU" sz="3600" dirty="0" smtClean="0"/>
              <a:t>4. Старого учить, только портить.</a:t>
            </a:r>
          </a:p>
          <a:p>
            <a:pPr marL="0" indent="0">
              <a:buNone/>
            </a:pPr>
            <a:r>
              <a:rPr lang="ru-RU" sz="3600" dirty="0" smtClean="0"/>
              <a:t>5. Болен – лечись, а здоров -           берегись.</a:t>
            </a:r>
          </a:p>
          <a:p>
            <a:pPr marL="0" indent="0">
              <a:buNone/>
            </a:pPr>
            <a:r>
              <a:rPr lang="ru-RU" sz="3600" dirty="0" smtClean="0"/>
              <a:t>6. Своего не бросай, чужого – не бери.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5581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№5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5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8064896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1. Ошибся, что ушибся – вперёд наука.</a:t>
            </a:r>
          </a:p>
          <a:p>
            <a:pPr marL="0" indent="0">
              <a:buNone/>
            </a:pPr>
            <a:r>
              <a:rPr lang="ru-RU" sz="3200" dirty="0" smtClean="0"/>
              <a:t>2. Будет и на нашей улице праздник.</a:t>
            </a:r>
          </a:p>
          <a:p>
            <a:pPr marL="0" indent="0">
              <a:buNone/>
            </a:pPr>
            <a:r>
              <a:rPr lang="ru-RU" sz="3200" dirty="0" smtClean="0"/>
              <a:t>3. Людям хорошо – тогда и тебе хорошо.</a:t>
            </a:r>
          </a:p>
          <a:p>
            <a:pPr marL="0" indent="0">
              <a:buNone/>
            </a:pPr>
            <a:r>
              <a:rPr lang="ru-RU" sz="3200" dirty="0" smtClean="0"/>
              <a:t>4. На всякое хотенье, есть терпенье.</a:t>
            </a:r>
          </a:p>
          <a:p>
            <a:pPr marL="0" indent="0">
              <a:buNone/>
            </a:pPr>
            <a:r>
              <a:rPr lang="ru-RU" sz="3200" dirty="0" smtClean="0"/>
              <a:t>5. Кто быстро помог, тот дважды помог.</a:t>
            </a:r>
          </a:p>
          <a:p>
            <a:pPr marL="0" indent="0">
              <a:buNone/>
            </a:pPr>
            <a:r>
              <a:rPr lang="ru-RU" sz="3200" dirty="0" smtClean="0"/>
              <a:t>6. Красив тот, кто красиво поступает.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2817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7467600" cy="1440160"/>
          </a:xfrm>
        </p:spPr>
        <p:txBody>
          <a:bodyPr>
            <a:normAutofit/>
          </a:bodyPr>
          <a:lstStyle/>
          <a:p>
            <a:pPr algn="ctr"/>
            <a:r>
              <a:rPr lang="ru-RU" sz="6000" b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Набор №6</a:t>
            </a:r>
            <a:r>
              <a:rPr lang="ru-RU" sz="6000" b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ru-RU" sz="6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7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96944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1. Без дела жить – только небо коптить.</a:t>
            </a:r>
          </a:p>
          <a:p>
            <a:pPr marL="0" indent="0">
              <a:buNone/>
            </a:pPr>
            <a:r>
              <a:rPr lang="ru-RU" sz="3200" dirty="0" smtClean="0"/>
              <a:t>2. Дитя плачет, а у матери сердце болит.</a:t>
            </a:r>
          </a:p>
          <a:p>
            <a:pPr marL="0" indent="0">
              <a:buNone/>
            </a:pPr>
            <a:r>
              <a:rPr lang="ru-RU" sz="3200" dirty="0" smtClean="0"/>
              <a:t>3. Бабушке один только дедушка не внук.</a:t>
            </a:r>
          </a:p>
          <a:p>
            <a:pPr marL="0" indent="0">
              <a:buNone/>
            </a:pPr>
            <a:r>
              <a:rPr lang="ru-RU" sz="3200" dirty="0" smtClean="0"/>
              <a:t>4. Без ужина подушка в головах вертится.</a:t>
            </a:r>
          </a:p>
          <a:p>
            <a:pPr marL="0" indent="0">
              <a:buNone/>
            </a:pPr>
            <a:r>
              <a:rPr lang="ru-RU" sz="3200" dirty="0" smtClean="0"/>
              <a:t>5. Любви, огня и кашля от людей не спрячешь.</a:t>
            </a:r>
          </a:p>
          <a:p>
            <a:pPr marL="0" indent="0">
              <a:buNone/>
            </a:pPr>
            <a:r>
              <a:rPr lang="ru-RU" sz="3200" dirty="0" smtClean="0"/>
              <a:t>6. Кто часто злится и завидует, </a:t>
            </a:r>
            <a:r>
              <a:rPr lang="ru-RU" sz="3200" smtClean="0"/>
              <a:t>тот слабый.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2090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025208" cy="57606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Литература: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журнал «Начальная школа» №6, 1994г.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150</TotalTime>
  <Words>369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Зрительные диктанты  3 класс</vt:lpstr>
      <vt:lpstr>Набор №1 </vt:lpstr>
      <vt:lpstr>Презентация PowerPoint</vt:lpstr>
      <vt:lpstr>Набор №2 </vt:lpstr>
      <vt:lpstr>Презентация PowerPoint</vt:lpstr>
      <vt:lpstr>Набор №3 </vt:lpstr>
      <vt:lpstr>Презентация PowerPoint</vt:lpstr>
      <vt:lpstr>Набор №4 </vt:lpstr>
      <vt:lpstr>Презентация PowerPoint</vt:lpstr>
      <vt:lpstr>Набор №5 </vt:lpstr>
      <vt:lpstr>Презентация PowerPoint</vt:lpstr>
      <vt:lpstr>Набор №6 </vt:lpstr>
      <vt:lpstr>Презентация PowerPoint</vt:lpstr>
      <vt:lpstr>Литература: журнал «Начальная школа» №6, 1994г.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МКОУ</dc:creator>
  <cp:lastModifiedBy>МКОУ</cp:lastModifiedBy>
  <cp:revision>21</cp:revision>
  <dcterms:created xsi:type="dcterms:W3CDTF">2012-12-11T06:34:48Z</dcterms:created>
  <dcterms:modified xsi:type="dcterms:W3CDTF">2012-12-12T04:10:03Z</dcterms:modified>
</cp:coreProperties>
</file>