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79" r:id="rId4"/>
    <p:sldId id="261" r:id="rId5"/>
    <p:sldId id="259" r:id="rId6"/>
    <p:sldId id="263" r:id="rId7"/>
    <p:sldId id="258" r:id="rId8"/>
    <p:sldId id="260" r:id="rId9"/>
    <p:sldId id="272" r:id="rId10"/>
    <p:sldId id="262" r:id="rId11"/>
    <p:sldId id="265" r:id="rId12"/>
    <p:sldId id="266" r:id="rId13"/>
    <p:sldId id="267" r:id="rId14"/>
    <p:sldId id="268" r:id="rId15"/>
    <p:sldId id="269" r:id="rId16"/>
    <p:sldId id="270" r:id="rId17"/>
    <p:sldId id="273" r:id="rId18"/>
    <p:sldId id="274" r:id="rId19"/>
    <p:sldId id="277" r:id="rId20"/>
    <p:sldId id="271" r:id="rId21"/>
    <p:sldId id="278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773" autoAdjust="0"/>
    <p:restoredTop sz="94660"/>
  </p:normalViewPr>
  <p:slideViewPr>
    <p:cSldViewPr>
      <p:cViewPr varScale="1">
        <p:scale>
          <a:sx n="72" d="100"/>
          <a:sy n="72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07950"/>
            <a:ext cx="9101138" cy="6489700"/>
            <a:chOff x="0" y="68"/>
            <a:chExt cx="5733" cy="4088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hidden">
            <a:xfrm rot="-5400000">
              <a:off x="195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hidden">
            <a:xfrm rot="-5400000">
              <a:off x="195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hidden">
            <a:xfrm rot="-5400000">
              <a:off x="195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hidden">
            <a:xfrm rot="-5400000">
              <a:off x="195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hidden">
            <a:xfrm rot="-5400000">
              <a:off x="195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hidden">
            <a:xfrm rot="-5400000">
              <a:off x="195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hidden">
            <a:xfrm rot="-5400000">
              <a:off x="195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hidden">
            <a:xfrm rot="-5400000">
              <a:off x="195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hidden">
            <a:xfrm>
              <a:off x="483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hidden">
            <a:xfrm>
              <a:off x="984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hidden">
            <a:xfrm>
              <a:off x="984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hidden">
            <a:xfrm>
              <a:off x="483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hidden">
            <a:xfrm rot="-5400000">
              <a:off x="734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hidden">
            <a:xfrm rot="-5400000">
              <a:off x="1263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hidden">
            <a:xfrm rot="-5400000">
              <a:off x="1263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hidden">
            <a:xfrm rot="-5400000">
              <a:off x="734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hidden">
            <a:xfrm>
              <a:off x="483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hidden">
            <a:xfrm>
              <a:off x="984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hidden">
            <a:xfrm>
              <a:off x="984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hidden">
            <a:xfrm>
              <a:off x="483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hidden">
            <a:xfrm rot="-5400000">
              <a:off x="734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hidden">
            <a:xfrm rot="-5400000">
              <a:off x="1263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hidden">
            <a:xfrm rot="-5400000">
              <a:off x="1263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hidden">
            <a:xfrm rot="-5400000">
              <a:off x="734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hidden">
            <a:xfrm>
              <a:off x="483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hidden">
            <a:xfrm>
              <a:off x="984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hidden">
            <a:xfrm>
              <a:off x="984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hidden">
            <a:xfrm>
              <a:off x="483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hidden">
            <a:xfrm rot="-5400000">
              <a:off x="734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hidden">
            <a:xfrm rot="-5400000">
              <a:off x="1263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hidden">
            <a:xfrm rot="-5400000">
              <a:off x="1263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Line 34"/>
            <p:cNvSpPr>
              <a:spLocks noChangeShapeType="1"/>
            </p:cNvSpPr>
            <p:nvPr/>
          </p:nvSpPr>
          <p:spPr bwMode="hidden">
            <a:xfrm rot="-5400000">
              <a:off x="734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" name="Line 35"/>
            <p:cNvSpPr>
              <a:spLocks noChangeShapeType="1"/>
            </p:cNvSpPr>
            <p:nvPr/>
          </p:nvSpPr>
          <p:spPr bwMode="hidden">
            <a:xfrm>
              <a:off x="483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hidden">
            <a:xfrm>
              <a:off x="984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hidden">
            <a:xfrm>
              <a:off x="984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hidden">
            <a:xfrm>
              <a:off x="483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hidden">
            <a:xfrm rot="-5400000">
              <a:off x="734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hidden">
            <a:xfrm rot="-5400000">
              <a:off x="1263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hidden">
            <a:xfrm rot="-5400000">
              <a:off x="1263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hidden">
            <a:xfrm rot="-5400000">
              <a:off x="734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5" name="Line 43"/>
            <p:cNvSpPr>
              <a:spLocks noChangeShapeType="1"/>
            </p:cNvSpPr>
            <p:nvPr/>
          </p:nvSpPr>
          <p:spPr bwMode="hidden">
            <a:xfrm>
              <a:off x="1551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hidden">
            <a:xfrm>
              <a:off x="2052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hidden">
            <a:xfrm>
              <a:off x="2052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" name="Line 46"/>
            <p:cNvSpPr>
              <a:spLocks noChangeShapeType="1"/>
            </p:cNvSpPr>
            <p:nvPr/>
          </p:nvSpPr>
          <p:spPr bwMode="hidden">
            <a:xfrm>
              <a:off x="1551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9" name="Line 47"/>
            <p:cNvSpPr>
              <a:spLocks noChangeShapeType="1"/>
            </p:cNvSpPr>
            <p:nvPr/>
          </p:nvSpPr>
          <p:spPr bwMode="hidden">
            <a:xfrm rot="-5400000">
              <a:off x="1802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" name="Line 48"/>
            <p:cNvSpPr>
              <a:spLocks noChangeShapeType="1"/>
            </p:cNvSpPr>
            <p:nvPr/>
          </p:nvSpPr>
          <p:spPr bwMode="hidden">
            <a:xfrm rot="-5400000">
              <a:off x="2331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" name="Line 49"/>
            <p:cNvSpPr>
              <a:spLocks noChangeShapeType="1"/>
            </p:cNvSpPr>
            <p:nvPr/>
          </p:nvSpPr>
          <p:spPr bwMode="hidden">
            <a:xfrm rot="-5400000">
              <a:off x="2331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" name="Line 50"/>
            <p:cNvSpPr>
              <a:spLocks noChangeShapeType="1"/>
            </p:cNvSpPr>
            <p:nvPr/>
          </p:nvSpPr>
          <p:spPr bwMode="hidden">
            <a:xfrm rot="-5400000">
              <a:off x="1802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3" name="Line 51"/>
            <p:cNvSpPr>
              <a:spLocks noChangeShapeType="1"/>
            </p:cNvSpPr>
            <p:nvPr/>
          </p:nvSpPr>
          <p:spPr bwMode="hidden">
            <a:xfrm>
              <a:off x="1551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hidden">
            <a:xfrm>
              <a:off x="2052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" name="Line 53"/>
            <p:cNvSpPr>
              <a:spLocks noChangeShapeType="1"/>
            </p:cNvSpPr>
            <p:nvPr/>
          </p:nvSpPr>
          <p:spPr bwMode="hidden">
            <a:xfrm>
              <a:off x="2052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" name="Line 54"/>
            <p:cNvSpPr>
              <a:spLocks noChangeShapeType="1"/>
            </p:cNvSpPr>
            <p:nvPr/>
          </p:nvSpPr>
          <p:spPr bwMode="hidden">
            <a:xfrm>
              <a:off x="1551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7" name="Line 55"/>
            <p:cNvSpPr>
              <a:spLocks noChangeShapeType="1"/>
            </p:cNvSpPr>
            <p:nvPr/>
          </p:nvSpPr>
          <p:spPr bwMode="hidden">
            <a:xfrm rot="-5400000">
              <a:off x="1802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8" name="Line 56"/>
            <p:cNvSpPr>
              <a:spLocks noChangeShapeType="1"/>
            </p:cNvSpPr>
            <p:nvPr/>
          </p:nvSpPr>
          <p:spPr bwMode="hidden">
            <a:xfrm rot="-5400000">
              <a:off x="2331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9" name="Line 57"/>
            <p:cNvSpPr>
              <a:spLocks noChangeShapeType="1"/>
            </p:cNvSpPr>
            <p:nvPr/>
          </p:nvSpPr>
          <p:spPr bwMode="hidden">
            <a:xfrm rot="-5400000">
              <a:off x="2331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0" name="Line 58"/>
            <p:cNvSpPr>
              <a:spLocks noChangeShapeType="1"/>
            </p:cNvSpPr>
            <p:nvPr/>
          </p:nvSpPr>
          <p:spPr bwMode="hidden">
            <a:xfrm rot="-5400000">
              <a:off x="1802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1" name="Line 59"/>
            <p:cNvSpPr>
              <a:spLocks noChangeShapeType="1"/>
            </p:cNvSpPr>
            <p:nvPr/>
          </p:nvSpPr>
          <p:spPr bwMode="hidden">
            <a:xfrm>
              <a:off x="1551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2" name="Line 60"/>
            <p:cNvSpPr>
              <a:spLocks noChangeShapeType="1"/>
            </p:cNvSpPr>
            <p:nvPr/>
          </p:nvSpPr>
          <p:spPr bwMode="hidden">
            <a:xfrm>
              <a:off x="2052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3" name="Line 61"/>
            <p:cNvSpPr>
              <a:spLocks noChangeShapeType="1"/>
            </p:cNvSpPr>
            <p:nvPr/>
          </p:nvSpPr>
          <p:spPr bwMode="hidden">
            <a:xfrm>
              <a:off x="2052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4" name="Line 62"/>
            <p:cNvSpPr>
              <a:spLocks noChangeShapeType="1"/>
            </p:cNvSpPr>
            <p:nvPr/>
          </p:nvSpPr>
          <p:spPr bwMode="hidden">
            <a:xfrm>
              <a:off x="1551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5" name="Line 63"/>
            <p:cNvSpPr>
              <a:spLocks noChangeShapeType="1"/>
            </p:cNvSpPr>
            <p:nvPr/>
          </p:nvSpPr>
          <p:spPr bwMode="hidden">
            <a:xfrm rot="-5400000">
              <a:off x="1802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6" name="Line 64"/>
            <p:cNvSpPr>
              <a:spLocks noChangeShapeType="1"/>
            </p:cNvSpPr>
            <p:nvPr/>
          </p:nvSpPr>
          <p:spPr bwMode="hidden">
            <a:xfrm rot="-5400000">
              <a:off x="2331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7" name="Line 65"/>
            <p:cNvSpPr>
              <a:spLocks noChangeShapeType="1"/>
            </p:cNvSpPr>
            <p:nvPr/>
          </p:nvSpPr>
          <p:spPr bwMode="hidden">
            <a:xfrm rot="-5400000">
              <a:off x="2331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8" name="Line 66"/>
            <p:cNvSpPr>
              <a:spLocks noChangeShapeType="1"/>
            </p:cNvSpPr>
            <p:nvPr/>
          </p:nvSpPr>
          <p:spPr bwMode="hidden">
            <a:xfrm rot="-5400000">
              <a:off x="1802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9" name="Line 67"/>
            <p:cNvSpPr>
              <a:spLocks noChangeShapeType="1"/>
            </p:cNvSpPr>
            <p:nvPr/>
          </p:nvSpPr>
          <p:spPr bwMode="hidden">
            <a:xfrm>
              <a:off x="1551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0" name="Line 68"/>
            <p:cNvSpPr>
              <a:spLocks noChangeShapeType="1"/>
            </p:cNvSpPr>
            <p:nvPr/>
          </p:nvSpPr>
          <p:spPr bwMode="hidden">
            <a:xfrm>
              <a:off x="2052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" name="Line 69"/>
            <p:cNvSpPr>
              <a:spLocks noChangeShapeType="1"/>
            </p:cNvSpPr>
            <p:nvPr/>
          </p:nvSpPr>
          <p:spPr bwMode="hidden">
            <a:xfrm>
              <a:off x="2052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" name="Line 70"/>
            <p:cNvSpPr>
              <a:spLocks noChangeShapeType="1"/>
            </p:cNvSpPr>
            <p:nvPr/>
          </p:nvSpPr>
          <p:spPr bwMode="hidden">
            <a:xfrm>
              <a:off x="1551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3" name="Line 71"/>
            <p:cNvSpPr>
              <a:spLocks noChangeShapeType="1"/>
            </p:cNvSpPr>
            <p:nvPr/>
          </p:nvSpPr>
          <p:spPr bwMode="hidden">
            <a:xfrm rot="-5400000">
              <a:off x="1802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4" name="Line 72"/>
            <p:cNvSpPr>
              <a:spLocks noChangeShapeType="1"/>
            </p:cNvSpPr>
            <p:nvPr/>
          </p:nvSpPr>
          <p:spPr bwMode="hidden">
            <a:xfrm rot="-5400000">
              <a:off x="2331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5" name="Line 73"/>
            <p:cNvSpPr>
              <a:spLocks noChangeShapeType="1"/>
            </p:cNvSpPr>
            <p:nvPr/>
          </p:nvSpPr>
          <p:spPr bwMode="hidden">
            <a:xfrm rot="-5400000">
              <a:off x="2331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6" name="Line 74"/>
            <p:cNvSpPr>
              <a:spLocks noChangeShapeType="1"/>
            </p:cNvSpPr>
            <p:nvPr/>
          </p:nvSpPr>
          <p:spPr bwMode="hidden">
            <a:xfrm rot="-5400000">
              <a:off x="1802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7" name="Line 75"/>
            <p:cNvSpPr>
              <a:spLocks noChangeShapeType="1"/>
            </p:cNvSpPr>
            <p:nvPr/>
          </p:nvSpPr>
          <p:spPr bwMode="hidden">
            <a:xfrm>
              <a:off x="2619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8" name="Line 76"/>
            <p:cNvSpPr>
              <a:spLocks noChangeShapeType="1"/>
            </p:cNvSpPr>
            <p:nvPr/>
          </p:nvSpPr>
          <p:spPr bwMode="hidden">
            <a:xfrm>
              <a:off x="3120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9" name="Line 77"/>
            <p:cNvSpPr>
              <a:spLocks noChangeShapeType="1"/>
            </p:cNvSpPr>
            <p:nvPr/>
          </p:nvSpPr>
          <p:spPr bwMode="hidden">
            <a:xfrm>
              <a:off x="3120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0" name="Line 78"/>
            <p:cNvSpPr>
              <a:spLocks noChangeShapeType="1"/>
            </p:cNvSpPr>
            <p:nvPr/>
          </p:nvSpPr>
          <p:spPr bwMode="hidden">
            <a:xfrm>
              <a:off x="2619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1" name="Line 79"/>
            <p:cNvSpPr>
              <a:spLocks noChangeShapeType="1"/>
            </p:cNvSpPr>
            <p:nvPr/>
          </p:nvSpPr>
          <p:spPr bwMode="hidden">
            <a:xfrm rot="-5400000">
              <a:off x="2870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2" name="Line 80"/>
            <p:cNvSpPr>
              <a:spLocks noChangeShapeType="1"/>
            </p:cNvSpPr>
            <p:nvPr/>
          </p:nvSpPr>
          <p:spPr bwMode="hidden">
            <a:xfrm rot="-5400000">
              <a:off x="3399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3" name="Line 81"/>
            <p:cNvSpPr>
              <a:spLocks noChangeShapeType="1"/>
            </p:cNvSpPr>
            <p:nvPr/>
          </p:nvSpPr>
          <p:spPr bwMode="hidden">
            <a:xfrm rot="-5400000">
              <a:off x="3399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4" name="Line 82"/>
            <p:cNvSpPr>
              <a:spLocks noChangeShapeType="1"/>
            </p:cNvSpPr>
            <p:nvPr/>
          </p:nvSpPr>
          <p:spPr bwMode="hidden">
            <a:xfrm rot="-5400000">
              <a:off x="2870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5" name="Line 83"/>
            <p:cNvSpPr>
              <a:spLocks noChangeShapeType="1"/>
            </p:cNvSpPr>
            <p:nvPr/>
          </p:nvSpPr>
          <p:spPr bwMode="hidden">
            <a:xfrm>
              <a:off x="2619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6" name="Line 84"/>
            <p:cNvSpPr>
              <a:spLocks noChangeShapeType="1"/>
            </p:cNvSpPr>
            <p:nvPr/>
          </p:nvSpPr>
          <p:spPr bwMode="hidden">
            <a:xfrm>
              <a:off x="3120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7" name="Line 85"/>
            <p:cNvSpPr>
              <a:spLocks noChangeShapeType="1"/>
            </p:cNvSpPr>
            <p:nvPr/>
          </p:nvSpPr>
          <p:spPr bwMode="hidden">
            <a:xfrm>
              <a:off x="3120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8" name="Line 86"/>
            <p:cNvSpPr>
              <a:spLocks noChangeShapeType="1"/>
            </p:cNvSpPr>
            <p:nvPr/>
          </p:nvSpPr>
          <p:spPr bwMode="hidden">
            <a:xfrm>
              <a:off x="2619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" name="Line 87"/>
            <p:cNvSpPr>
              <a:spLocks noChangeShapeType="1"/>
            </p:cNvSpPr>
            <p:nvPr/>
          </p:nvSpPr>
          <p:spPr bwMode="hidden">
            <a:xfrm rot="-5400000">
              <a:off x="2870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0" name="Line 88"/>
            <p:cNvSpPr>
              <a:spLocks noChangeShapeType="1"/>
            </p:cNvSpPr>
            <p:nvPr/>
          </p:nvSpPr>
          <p:spPr bwMode="hidden">
            <a:xfrm rot="-5400000">
              <a:off x="3399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1" name="Line 89"/>
            <p:cNvSpPr>
              <a:spLocks noChangeShapeType="1"/>
            </p:cNvSpPr>
            <p:nvPr/>
          </p:nvSpPr>
          <p:spPr bwMode="hidden">
            <a:xfrm rot="-5400000">
              <a:off x="3399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2" name="Line 90"/>
            <p:cNvSpPr>
              <a:spLocks noChangeShapeType="1"/>
            </p:cNvSpPr>
            <p:nvPr/>
          </p:nvSpPr>
          <p:spPr bwMode="hidden">
            <a:xfrm rot="-5400000">
              <a:off x="2870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3" name="Line 91"/>
            <p:cNvSpPr>
              <a:spLocks noChangeShapeType="1"/>
            </p:cNvSpPr>
            <p:nvPr/>
          </p:nvSpPr>
          <p:spPr bwMode="hidden">
            <a:xfrm>
              <a:off x="2619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4" name="Line 92"/>
            <p:cNvSpPr>
              <a:spLocks noChangeShapeType="1"/>
            </p:cNvSpPr>
            <p:nvPr/>
          </p:nvSpPr>
          <p:spPr bwMode="hidden">
            <a:xfrm>
              <a:off x="3120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5" name="Line 93"/>
            <p:cNvSpPr>
              <a:spLocks noChangeShapeType="1"/>
            </p:cNvSpPr>
            <p:nvPr/>
          </p:nvSpPr>
          <p:spPr bwMode="hidden">
            <a:xfrm>
              <a:off x="3120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6" name="Line 94"/>
            <p:cNvSpPr>
              <a:spLocks noChangeShapeType="1"/>
            </p:cNvSpPr>
            <p:nvPr/>
          </p:nvSpPr>
          <p:spPr bwMode="hidden">
            <a:xfrm>
              <a:off x="2619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7" name="Line 95"/>
            <p:cNvSpPr>
              <a:spLocks noChangeShapeType="1"/>
            </p:cNvSpPr>
            <p:nvPr/>
          </p:nvSpPr>
          <p:spPr bwMode="hidden">
            <a:xfrm rot="-5400000">
              <a:off x="2870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8" name="Line 96"/>
            <p:cNvSpPr>
              <a:spLocks noChangeShapeType="1"/>
            </p:cNvSpPr>
            <p:nvPr/>
          </p:nvSpPr>
          <p:spPr bwMode="hidden">
            <a:xfrm rot="-5400000">
              <a:off x="3399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9" name="Line 97"/>
            <p:cNvSpPr>
              <a:spLocks noChangeShapeType="1"/>
            </p:cNvSpPr>
            <p:nvPr/>
          </p:nvSpPr>
          <p:spPr bwMode="hidden">
            <a:xfrm rot="-5400000">
              <a:off x="3399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0" name="Line 98"/>
            <p:cNvSpPr>
              <a:spLocks noChangeShapeType="1"/>
            </p:cNvSpPr>
            <p:nvPr/>
          </p:nvSpPr>
          <p:spPr bwMode="hidden">
            <a:xfrm rot="-5400000">
              <a:off x="2870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1" name="Line 99"/>
            <p:cNvSpPr>
              <a:spLocks noChangeShapeType="1"/>
            </p:cNvSpPr>
            <p:nvPr/>
          </p:nvSpPr>
          <p:spPr bwMode="hidden">
            <a:xfrm>
              <a:off x="2619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" name="Line 100"/>
            <p:cNvSpPr>
              <a:spLocks noChangeShapeType="1"/>
            </p:cNvSpPr>
            <p:nvPr/>
          </p:nvSpPr>
          <p:spPr bwMode="hidden">
            <a:xfrm>
              <a:off x="3120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" name="Line 101"/>
            <p:cNvSpPr>
              <a:spLocks noChangeShapeType="1"/>
            </p:cNvSpPr>
            <p:nvPr/>
          </p:nvSpPr>
          <p:spPr bwMode="hidden">
            <a:xfrm>
              <a:off x="3120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" name="Line 102"/>
            <p:cNvSpPr>
              <a:spLocks noChangeShapeType="1"/>
            </p:cNvSpPr>
            <p:nvPr/>
          </p:nvSpPr>
          <p:spPr bwMode="hidden">
            <a:xfrm>
              <a:off x="2619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" name="Line 103"/>
            <p:cNvSpPr>
              <a:spLocks noChangeShapeType="1"/>
            </p:cNvSpPr>
            <p:nvPr/>
          </p:nvSpPr>
          <p:spPr bwMode="hidden">
            <a:xfrm rot="-5400000">
              <a:off x="2870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6" name="Line 104"/>
            <p:cNvSpPr>
              <a:spLocks noChangeShapeType="1"/>
            </p:cNvSpPr>
            <p:nvPr/>
          </p:nvSpPr>
          <p:spPr bwMode="hidden">
            <a:xfrm rot="-5400000">
              <a:off x="3399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7" name="Line 105"/>
            <p:cNvSpPr>
              <a:spLocks noChangeShapeType="1"/>
            </p:cNvSpPr>
            <p:nvPr/>
          </p:nvSpPr>
          <p:spPr bwMode="hidden">
            <a:xfrm rot="-5400000">
              <a:off x="3399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" name="Line 106"/>
            <p:cNvSpPr>
              <a:spLocks noChangeShapeType="1"/>
            </p:cNvSpPr>
            <p:nvPr/>
          </p:nvSpPr>
          <p:spPr bwMode="hidden">
            <a:xfrm rot="-5400000">
              <a:off x="2870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" name="Line 107"/>
            <p:cNvSpPr>
              <a:spLocks noChangeShapeType="1"/>
            </p:cNvSpPr>
            <p:nvPr/>
          </p:nvSpPr>
          <p:spPr bwMode="hidden">
            <a:xfrm>
              <a:off x="3687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0" name="Line 108"/>
            <p:cNvSpPr>
              <a:spLocks noChangeShapeType="1"/>
            </p:cNvSpPr>
            <p:nvPr/>
          </p:nvSpPr>
          <p:spPr bwMode="hidden">
            <a:xfrm>
              <a:off x="4188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1" name="Line 109"/>
            <p:cNvSpPr>
              <a:spLocks noChangeShapeType="1"/>
            </p:cNvSpPr>
            <p:nvPr/>
          </p:nvSpPr>
          <p:spPr bwMode="hidden">
            <a:xfrm>
              <a:off x="4188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2" name="Line 110"/>
            <p:cNvSpPr>
              <a:spLocks noChangeShapeType="1"/>
            </p:cNvSpPr>
            <p:nvPr/>
          </p:nvSpPr>
          <p:spPr bwMode="hidden">
            <a:xfrm>
              <a:off x="3687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3" name="Line 111"/>
            <p:cNvSpPr>
              <a:spLocks noChangeShapeType="1"/>
            </p:cNvSpPr>
            <p:nvPr/>
          </p:nvSpPr>
          <p:spPr bwMode="hidden">
            <a:xfrm rot="-5400000">
              <a:off x="3938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4" name="Line 112"/>
            <p:cNvSpPr>
              <a:spLocks noChangeShapeType="1"/>
            </p:cNvSpPr>
            <p:nvPr/>
          </p:nvSpPr>
          <p:spPr bwMode="hidden">
            <a:xfrm rot="-5400000">
              <a:off x="4467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5" name="Line 113"/>
            <p:cNvSpPr>
              <a:spLocks noChangeShapeType="1"/>
            </p:cNvSpPr>
            <p:nvPr/>
          </p:nvSpPr>
          <p:spPr bwMode="hidden">
            <a:xfrm rot="-5400000">
              <a:off x="4467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6" name="Line 114"/>
            <p:cNvSpPr>
              <a:spLocks noChangeShapeType="1"/>
            </p:cNvSpPr>
            <p:nvPr/>
          </p:nvSpPr>
          <p:spPr bwMode="hidden">
            <a:xfrm rot="-5400000">
              <a:off x="3938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7" name="Line 115"/>
            <p:cNvSpPr>
              <a:spLocks noChangeShapeType="1"/>
            </p:cNvSpPr>
            <p:nvPr/>
          </p:nvSpPr>
          <p:spPr bwMode="hidden">
            <a:xfrm>
              <a:off x="3687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8" name="Line 116"/>
            <p:cNvSpPr>
              <a:spLocks noChangeShapeType="1"/>
            </p:cNvSpPr>
            <p:nvPr/>
          </p:nvSpPr>
          <p:spPr bwMode="hidden">
            <a:xfrm>
              <a:off x="4188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9" name="Line 117"/>
            <p:cNvSpPr>
              <a:spLocks noChangeShapeType="1"/>
            </p:cNvSpPr>
            <p:nvPr/>
          </p:nvSpPr>
          <p:spPr bwMode="hidden">
            <a:xfrm>
              <a:off x="4188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0" name="Line 118"/>
            <p:cNvSpPr>
              <a:spLocks noChangeShapeType="1"/>
            </p:cNvSpPr>
            <p:nvPr/>
          </p:nvSpPr>
          <p:spPr bwMode="hidden">
            <a:xfrm>
              <a:off x="3687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1" name="Line 119"/>
            <p:cNvSpPr>
              <a:spLocks noChangeShapeType="1"/>
            </p:cNvSpPr>
            <p:nvPr/>
          </p:nvSpPr>
          <p:spPr bwMode="hidden">
            <a:xfrm rot="-5400000">
              <a:off x="3938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2" name="Line 120"/>
            <p:cNvSpPr>
              <a:spLocks noChangeShapeType="1"/>
            </p:cNvSpPr>
            <p:nvPr/>
          </p:nvSpPr>
          <p:spPr bwMode="hidden">
            <a:xfrm rot="-5400000">
              <a:off x="4467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" name="Line 121"/>
            <p:cNvSpPr>
              <a:spLocks noChangeShapeType="1"/>
            </p:cNvSpPr>
            <p:nvPr/>
          </p:nvSpPr>
          <p:spPr bwMode="hidden">
            <a:xfrm rot="-5400000">
              <a:off x="4467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" name="Line 122"/>
            <p:cNvSpPr>
              <a:spLocks noChangeShapeType="1"/>
            </p:cNvSpPr>
            <p:nvPr/>
          </p:nvSpPr>
          <p:spPr bwMode="hidden">
            <a:xfrm rot="-5400000">
              <a:off x="3938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5" name="Line 123"/>
            <p:cNvSpPr>
              <a:spLocks noChangeShapeType="1"/>
            </p:cNvSpPr>
            <p:nvPr/>
          </p:nvSpPr>
          <p:spPr bwMode="hidden">
            <a:xfrm>
              <a:off x="3687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6" name="Line 124"/>
            <p:cNvSpPr>
              <a:spLocks noChangeShapeType="1"/>
            </p:cNvSpPr>
            <p:nvPr/>
          </p:nvSpPr>
          <p:spPr bwMode="hidden">
            <a:xfrm>
              <a:off x="4188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7" name="Line 125"/>
            <p:cNvSpPr>
              <a:spLocks noChangeShapeType="1"/>
            </p:cNvSpPr>
            <p:nvPr/>
          </p:nvSpPr>
          <p:spPr bwMode="hidden">
            <a:xfrm>
              <a:off x="4188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8" name="Line 126"/>
            <p:cNvSpPr>
              <a:spLocks noChangeShapeType="1"/>
            </p:cNvSpPr>
            <p:nvPr/>
          </p:nvSpPr>
          <p:spPr bwMode="hidden">
            <a:xfrm>
              <a:off x="3687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9" name="Line 127"/>
            <p:cNvSpPr>
              <a:spLocks noChangeShapeType="1"/>
            </p:cNvSpPr>
            <p:nvPr/>
          </p:nvSpPr>
          <p:spPr bwMode="hidden">
            <a:xfrm rot="-5400000">
              <a:off x="3938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0" name="Line 128"/>
            <p:cNvSpPr>
              <a:spLocks noChangeShapeType="1"/>
            </p:cNvSpPr>
            <p:nvPr/>
          </p:nvSpPr>
          <p:spPr bwMode="hidden">
            <a:xfrm rot="-5400000">
              <a:off x="4467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1" name="Line 129"/>
            <p:cNvSpPr>
              <a:spLocks noChangeShapeType="1"/>
            </p:cNvSpPr>
            <p:nvPr/>
          </p:nvSpPr>
          <p:spPr bwMode="hidden">
            <a:xfrm rot="-5400000">
              <a:off x="4467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2" name="Line 130"/>
            <p:cNvSpPr>
              <a:spLocks noChangeShapeType="1"/>
            </p:cNvSpPr>
            <p:nvPr/>
          </p:nvSpPr>
          <p:spPr bwMode="hidden">
            <a:xfrm rot="-5400000">
              <a:off x="3938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" name="Line 131"/>
            <p:cNvSpPr>
              <a:spLocks noChangeShapeType="1"/>
            </p:cNvSpPr>
            <p:nvPr/>
          </p:nvSpPr>
          <p:spPr bwMode="hidden">
            <a:xfrm>
              <a:off x="3687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4" name="Line 132"/>
            <p:cNvSpPr>
              <a:spLocks noChangeShapeType="1"/>
            </p:cNvSpPr>
            <p:nvPr/>
          </p:nvSpPr>
          <p:spPr bwMode="hidden">
            <a:xfrm>
              <a:off x="4188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5" name="Line 133"/>
            <p:cNvSpPr>
              <a:spLocks noChangeShapeType="1"/>
            </p:cNvSpPr>
            <p:nvPr/>
          </p:nvSpPr>
          <p:spPr bwMode="hidden">
            <a:xfrm>
              <a:off x="4188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6" name="Line 134"/>
            <p:cNvSpPr>
              <a:spLocks noChangeShapeType="1"/>
            </p:cNvSpPr>
            <p:nvPr/>
          </p:nvSpPr>
          <p:spPr bwMode="hidden">
            <a:xfrm>
              <a:off x="3687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7" name="Line 135"/>
            <p:cNvSpPr>
              <a:spLocks noChangeShapeType="1"/>
            </p:cNvSpPr>
            <p:nvPr/>
          </p:nvSpPr>
          <p:spPr bwMode="hidden">
            <a:xfrm rot="-5400000">
              <a:off x="3938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8" name="Line 136"/>
            <p:cNvSpPr>
              <a:spLocks noChangeShapeType="1"/>
            </p:cNvSpPr>
            <p:nvPr/>
          </p:nvSpPr>
          <p:spPr bwMode="hidden">
            <a:xfrm rot="-5400000">
              <a:off x="4467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9" name="Line 137"/>
            <p:cNvSpPr>
              <a:spLocks noChangeShapeType="1"/>
            </p:cNvSpPr>
            <p:nvPr/>
          </p:nvSpPr>
          <p:spPr bwMode="hidden">
            <a:xfrm rot="-5400000">
              <a:off x="4467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0" name="Line 138"/>
            <p:cNvSpPr>
              <a:spLocks noChangeShapeType="1"/>
            </p:cNvSpPr>
            <p:nvPr/>
          </p:nvSpPr>
          <p:spPr bwMode="hidden">
            <a:xfrm rot="-5400000">
              <a:off x="3938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1" name="Line 139"/>
            <p:cNvSpPr>
              <a:spLocks noChangeShapeType="1"/>
            </p:cNvSpPr>
            <p:nvPr/>
          </p:nvSpPr>
          <p:spPr bwMode="hidden">
            <a:xfrm>
              <a:off x="4755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2" name="Line 140"/>
            <p:cNvSpPr>
              <a:spLocks noChangeShapeType="1"/>
            </p:cNvSpPr>
            <p:nvPr/>
          </p:nvSpPr>
          <p:spPr bwMode="hidden">
            <a:xfrm>
              <a:off x="5256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3" name="Line 141"/>
            <p:cNvSpPr>
              <a:spLocks noChangeShapeType="1"/>
            </p:cNvSpPr>
            <p:nvPr/>
          </p:nvSpPr>
          <p:spPr bwMode="hidden">
            <a:xfrm>
              <a:off x="5256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4" name="Line 142"/>
            <p:cNvSpPr>
              <a:spLocks noChangeShapeType="1"/>
            </p:cNvSpPr>
            <p:nvPr/>
          </p:nvSpPr>
          <p:spPr bwMode="hidden">
            <a:xfrm>
              <a:off x="4755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5" name="Line 143"/>
            <p:cNvSpPr>
              <a:spLocks noChangeShapeType="1"/>
            </p:cNvSpPr>
            <p:nvPr/>
          </p:nvSpPr>
          <p:spPr bwMode="hidden">
            <a:xfrm rot="-5400000">
              <a:off x="5006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6" name="Line 144"/>
            <p:cNvSpPr>
              <a:spLocks noChangeShapeType="1"/>
            </p:cNvSpPr>
            <p:nvPr/>
          </p:nvSpPr>
          <p:spPr bwMode="hidden">
            <a:xfrm rot="-5400000">
              <a:off x="5535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7" name="Line 145"/>
            <p:cNvSpPr>
              <a:spLocks noChangeShapeType="1"/>
            </p:cNvSpPr>
            <p:nvPr/>
          </p:nvSpPr>
          <p:spPr bwMode="hidden">
            <a:xfrm rot="-5400000">
              <a:off x="5535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8" name="Line 146"/>
            <p:cNvSpPr>
              <a:spLocks noChangeShapeType="1"/>
            </p:cNvSpPr>
            <p:nvPr/>
          </p:nvSpPr>
          <p:spPr bwMode="hidden">
            <a:xfrm rot="-5400000">
              <a:off x="5006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9" name="Line 147"/>
            <p:cNvSpPr>
              <a:spLocks noChangeShapeType="1"/>
            </p:cNvSpPr>
            <p:nvPr/>
          </p:nvSpPr>
          <p:spPr bwMode="hidden">
            <a:xfrm>
              <a:off x="4755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0" name="Line 148"/>
            <p:cNvSpPr>
              <a:spLocks noChangeShapeType="1"/>
            </p:cNvSpPr>
            <p:nvPr/>
          </p:nvSpPr>
          <p:spPr bwMode="hidden">
            <a:xfrm>
              <a:off x="5256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1" name="Line 149"/>
            <p:cNvSpPr>
              <a:spLocks noChangeShapeType="1"/>
            </p:cNvSpPr>
            <p:nvPr/>
          </p:nvSpPr>
          <p:spPr bwMode="hidden">
            <a:xfrm>
              <a:off x="5256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2" name="Line 150"/>
            <p:cNvSpPr>
              <a:spLocks noChangeShapeType="1"/>
            </p:cNvSpPr>
            <p:nvPr/>
          </p:nvSpPr>
          <p:spPr bwMode="hidden">
            <a:xfrm>
              <a:off x="4755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3" name="Line 151"/>
            <p:cNvSpPr>
              <a:spLocks noChangeShapeType="1"/>
            </p:cNvSpPr>
            <p:nvPr/>
          </p:nvSpPr>
          <p:spPr bwMode="hidden">
            <a:xfrm rot="-5400000">
              <a:off x="5006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4" name="Line 152"/>
            <p:cNvSpPr>
              <a:spLocks noChangeShapeType="1"/>
            </p:cNvSpPr>
            <p:nvPr/>
          </p:nvSpPr>
          <p:spPr bwMode="hidden">
            <a:xfrm rot="-5400000">
              <a:off x="5535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5" name="Line 153"/>
            <p:cNvSpPr>
              <a:spLocks noChangeShapeType="1"/>
            </p:cNvSpPr>
            <p:nvPr/>
          </p:nvSpPr>
          <p:spPr bwMode="hidden">
            <a:xfrm rot="-5400000">
              <a:off x="5535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6" name="Line 154"/>
            <p:cNvSpPr>
              <a:spLocks noChangeShapeType="1"/>
            </p:cNvSpPr>
            <p:nvPr/>
          </p:nvSpPr>
          <p:spPr bwMode="hidden">
            <a:xfrm rot="-5400000">
              <a:off x="5006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7" name="Line 155"/>
            <p:cNvSpPr>
              <a:spLocks noChangeShapeType="1"/>
            </p:cNvSpPr>
            <p:nvPr/>
          </p:nvSpPr>
          <p:spPr bwMode="hidden">
            <a:xfrm>
              <a:off x="4755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8" name="Line 156"/>
            <p:cNvSpPr>
              <a:spLocks noChangeShapeType="1"/>
            </p:cNvSpPr>
            <p:nvPr/>
          </p:nvSpPr>
          <p:spPr bwMode="hidden">
            <a:xfrm>
              <a:off x="5256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9" name="Line 157"/>
            <p:cNvSpPr>
              <a:spLocks noChangeShapeType="1"/>
            </p:cNvSpPr>
            <p:nvPr/>
          </p:nvSpPr>
          <p:spPr bwMode="hidden">
            <a:xfrm>
              <a:off x="5256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0" name="Line 158"/>
            <p:cNvSpPr>
              <a:spLocks noChangeShapeType="1"/>
            </p:cNvSpPr>
            <p:nvPr/>
          </p:nvSpPr>
          <p:spPr bwMode="hidden">
            <a:xfrm>
              <a:off x="4755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1" name="Line 159"/>
            <p:cNvSpPr>
              <a:spLocks noChangeShapeType="1"/>
            </p:cNvSpPr>
            <p:nvPr/>
          </p:nvSpPr>
          <p:spPr bwMode="hidden">
            <a:xfrm rot="-5400000">
              <a:off x="5006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2" name="Line 160"/>
            <p:cNvSpPr>
              <a:spLocks noChangeShapeType="1"/>
            </p:cNvSpPr>
            <p:nvPr/>
          </p:nvSpPr>
          <p:spPr bwMode="hidden">
            <a:xfrm rot="-5400000">
              <a:off x="5535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3" name="Line 161"/>
            <p:cNvSpPr>
              <a:spLocks noChangeShapeType="1"/>
            </p:cNvSpPr>
            <p:nvPr/>
          </p:nvSpPr>
          <p:spPr bwMode="hidden">
            <a:xfrm rot="-5400000">
              <a:off x="5535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4" name="Line 162"/>
            <p:cNvSpPr>
              <a:spLocks noChangeShapeType="1"/>
            </p:cNvSpPr>
            <p:nvPr/>
          </p:nvSpPr>
          <p:spPr bwMode="hidden">
            <a:xfrm rot="-5400000">
              <a:off x="5006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5" name="Line 163"/>
            <p:cNvSpPr>
              <a:spLocks noChangeShapeType="1"/>
            </p:cNvSpPr>
            <p:nvPr/>
          </p:nvSpPr>
          <p:spPr bwMode="hidden">
            <a:xfrm>
              <a:off x="4755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6" name="Line 164"/>
            <p:cNvSpPr>
              <a:spLocks noChangeShapeType="1"/>
            </p:cNvSpPr>
            <p:nvPr/>
          </p:nvSpPr>
          <p:spPr bwMode="hidden">
            <a:xfrm>
              <a:off x="5256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7" name="Line 165"/>
            <p:cNvSpPr>
              <a:spLocks noChangeShapeType="1"/>
            </p:cNvSpPr>
            <p:nvPr/>
          </p:nvSpPr>
          <p:spPr bwMode="hidden">
            <a:xfrm>
              <a:off x="5256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8" name="Line 166"/>
            <p:cNvSpPr>
              <a:spLocks noChangeShapeType="1"/>
            </p:cNvSpPr>
            <p:nvPr/>
          </p:nvSpPr>
          <p:spPr bwMode="hidden">
            <a:xfrm>
              <a:off x="4755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9" name="Line 167"/>
            <p:cNvSpPr>
              <a:spLocks noChangeShapeType="1"/>
            </p:cNvSpPr>
            <p:nvPr/>
          </p:nvSpPr>
          <p:spPr bwMode="hidden">
            <a:xfrm rot="-5400000">
              <a:off x="5006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0" name="Line 168"/>
            <p:cNvSpPr>
              <a:spLocks noChangeShapeType="1"/>
            </p:cNvSpPr>
            <p:nvPr/>
          </p:nvSpPr>
          <p:spPr bwMode="hidden">
            <a:xfrm rot="-5400000">
              <a:off x="5535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1" name="Line 169"/>
            <p:cNvSpPr>
              <a:spLocks noChangeShapeType="1"/>
            </p:cNvSpPr>
            <p:nvPr/>
          </p:nvSpPr>
          <p:spPr bwMode="hidden">
            <a:xfrm rot="-5400000">
              <a:off x="5535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2" name="Line 170"/>
            <p:cNvSpPr>
              <a:spLocks noChangeShapeType="1"/>
            </p:cNvSpPr>
            <p:nvPr/>
          </p:nvSpPr>
          <p:spPr bwMode="hidden">
            <a:xfrm rot="-5400000">
              <a:off x="5006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3" name="Line 171"/>
            <p:cNvSpPr>
              <a:spLocks noChangeShapeType="1"/>
            </p:cNvSpPr>
            <p:nvPr/>
          </p:nvSpPr>
          <p:spPr bwMode="hidden">
            <a:xfrm rot="-5400000">
              <a:off x="198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4" name="Line 172"/>
            <p:cNvSpPr>
              <a:spLocks noChangeShapeType="1"/>
            </p:cNvSpPr>
            <p:nvPr/>
          </p:nvSpPr>
          <p:spPr bwMode="hidden">
            <a:xfrm rot="-5400000">
              <a:off x="737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5" name="Line 173"/>
            <p:cNvSpPr>
              <a:spLocks noChangeShapeType="1"/>
            </p:cNvSpPr>
            <p:nvPr/>
          </p:nvSpPr>
          <p:spPr bwMode="hidden">
            <a:xfrm rot="-5400000">
              <a:off x="1266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6" name="Line 174"/>
            <p:cNvSpPr>
              <a:spLocks noChangeShapeType="1"/>
            </p:cNvSpPr>
            <p:nvPr/>
          </p:nvSpPr>
          <p:spPr bwMode="hidden">
            <a:xfrm rot="-5400000">
              <a:off x="1805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7" name="Line 175"/>
            <p:cNvSpPr>
              <a:spLocks noChangeShapeType="1"/>
            </p:cNvSpPr>
            <p:nvPr/>
          </p:nvSpPr>
          <p:spPr bwMode="hidden">
            <a:xfrm rot="-5400000">
              <a:off x="2334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8" name="Line 176"/>
            <p:cNvSpPr>
              <a:spLocks noChangeShapeType="1"/>
            </p:cNvSpPr>
            <p:nvPr/>
          </p:nvSpPr>
          <p:spPr bwMode="hidden">
            <a:xfrm rot="-5400000">
              <a:off x="2873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9" name="Line 177"/>
            <p:cNvSpPr>
              <a:spLocks noChangeShapeType="1"/>
            </p:cNvSpPr>
            <p:nvPr/>
          </p:nvSpPr>
          <p:spPr bwMode="hidden">
            <a:xfrm rot="-5400000">
              <a:off x="3402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0" name="Line 178"/>
            <p:cNvSpPr>
              <a:spLocks noChangeShapeType="1"/>
            </p:cNvSpPr>
            <p:nvPr/>
          </p:nvSpPr>
          <p:spPr bwMode="hidden">
            <a:xfrm rot="-5400000">
              <a:off x="3941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1" name="Line 179"/>
            <p:cNvSpPr>
              <a:spLocks noChangeShapeType="1"/>
            </p:cNvSpPr>
            <p:nvPr/>
          </p:nvSpPr>
          <p:spPr bwMode="hidden">
            <a:xfrm rot="-5400000">
              <a:off x="4470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2" name="Line 180"/>
            <p:cNvSpPr>
              <a:spLocks noChangeShapeType="1"/>
            </p:cNvSpPr>
            <p:nvPr/>
          </p:nvSpPr>
          <p:spPr bwMode="hidden">
            <a:xfrm rot="-5400000">
              <a:off x="5009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3" name="Line 181"/>
            <p:cNvSpPr>
              <a:spLocks noChangeShapeType="1"/>
            </p:cNvSpPr>
            <p:nvPr/>
          </p:nvSpPr>
          <p:spPr bwMode="hidden">
            <a:xfrm rot="-5400000">
              <a:off x="5538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84" name="Group 182"/>
          <p:cNvGrpSpPr>
            <a:grpSpLocks/>
          </p:cNvGrpSpPr>
          <p:nvPr/>
        </p:nvGrpSpPr>
        <p:grpSpPr bwMode="auto">
          <a:xfrm>
            <a:off x="533400" y="1905000"/>
            <a:ext cx="8077200" cy="1676400"/>
            <a:chOff x="336" y="1200"/>
            <a:chExt cx="5088" cy="1056"/>
          </a:xfrm>
        </p:grpSpPr>
        <p:sp>
          <p:nvSpPr>
            <p:cNvPr id="185" name="Rectangle 183"/>
            <p:cNvSpPr>
              <a:spLocks noChangeArrowheads="1"/>
            </p:cNvSpPr>
            <p:nvPr/>
          </p:nvSpPr>
          <p:spPr bwMode="auto">
            <a:xfrm>
              <a:off x="2880" y="1200"/>
              <a:ext cx="2544" cy="52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6" name="Rectangle 184"/>
            <p:cNvSpPr>
              <a:spLocks noChangeArrowheads="1"/>
            </p:cNvSpPr>
            <p:nvPr/>
          </p:nvSpPr>
          <p:spPr bwMode="auto">
            <a:xfrm>
              <a:off x="2880" y="1728"/>
              <a:ext cx="2544" cy="52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7" name="Rectangle 185"/>
            <p:cNvSpPr>
              <a:spLocks noChangeArrowheads="1"/>
            </p:cNvSpPr>
            <p:nvPr/>
          </p:nvSpPr>
          <p:spPr bwMode="auto">
            <a:xfrm>
              <a:off x="336" y="1728"/>
              <a:ext cx="2544" cy="528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8" name="Rectangle 186"/>
            <p:cNvSpPr>
              <a:spLocks noChangeArrowheads="1"/>
            </p:cNvSpPr>
            <p:nvPr/>
          </p:nvSpPr>
          <p:spPr bwMode="auto">
            <a:xfrm>
              <a:off x="336" y="1200"/>
              <a:ext cx="2544" cy="52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9" name="Rectangle 187"/>
            <p:cNvSpPr>
              <a:spLocks noChangeArrowheads="1"/>
            </p:cNvSpPr>
            <p:nvPr/>
          </p:nvSpPr>
          <p:spPr bwMode="white">
            <a:xfrm>
              <a:off x="432" y="1296"/>
              <a:ext cx="4896" cy="86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90" name="Group 193"/>
          <p:cNvGrpSpPr>
            <a:grpSpLocks/>
          </p:cNvGrpSpPr>
          <p:nvPr/>
        </p:nvGrpSpPr>
        <p:grpSpPr bwMode="auto">
          <a:xfrm>
            <a:off x="304800" y="6783388"/>
            <a:ext cx="8458200" cy="74612"/>
            <a:chOff x="192" y="4273"/>
            <a:chExt cx="5328" cy="47"/>
          </a:xfrm>
        </p:grpSpPr>
        <p:sp>
          <p:nvSpPr>
            <p:cNvPr id="191" name="Rectangle 194"/>
            <p:cNvSpPr>
              <a:spLocks noChangeArrowheads="1"/>
            </p:cNvSpPr>
            <p:nvPr/>
          </p:nvSpPr>
          <p:spPr bwMode="ltGray">
            <a:xfrm>
              <a:off x="504" y="4273"/>
              <a:ext cx="312" cy="47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2" name="Rectangle 195"/>
            <p:cNvSpPr>
              <a:spLocks noChangeArrowheads="1"/>
            </p:cNvSpPr>
            <p:nvPr/>
          </p:nvSpPr>
          <p:spPr bwMode="ltGray">
            <a:xfrm>
              <a:off x="192" y="4273"/>
              <a:ext cx="312" cy="4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3" name="Rectangle 196"/>
            <p:cNvSpPr>
              <a:spLocks noChangeArrowheads="1"/>
            </p:cNvSpPr>
            <p:nvPr/>
          </p:nvSpPr>
          <p:spPr bwMode="ltGray">
            <a:xfrm>
              <a:off x="1176" y="4273"/>
              <a:ext cx="312" cy="4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4" name="Rectangle 197"/>
            <p:cNvSpPr>
              <a:spLocks noChangeArrowheads="1"/>
            </p:cNvSpPr>
            <p:nvPr/>
          </p:nvSpPr>
          <p:spPr bwMode="ltGray">
            <a:xfrm>
              <a:off x="864" y="4273"/>
              <a:ext cx="312" cy="4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5" name="Rectangle 198"/>
            <p:cNvSpPr>
              <a:spLocks noChangeArrowheads="1"/>
            </p:cNvSpPr>
            <p:nvPr/>
          </p:nvSpPr>
          <p:spPr bwMode="ltGray">
            <a:xfrm>
              <a:off x="1848" y="4273"/>
              <a:ext cx="312" cy="47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6" name="Rectangle 199"/>
            <p:cNvSpPr>
              <a:spLocks noChangeArrowheads="1"/>
            </p:cNvSpPr>
            <p:nvPr/>
          </p:nvSpPr>
          <p:spPr bwMode="ltGray">
            <a:xfrm>
              <a:off x="1536" y="4273"/>
              <a:ext cx="312" cy="4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7" name="Rectangle 200"/>
            <p:cNvSpPr>
              <a:spLocks noChangeArrowheads="1"/>
            </p:cNvSpPr>
            <p:nvPr/>
          </p:nvSpPr>
          <p:spPr bwMode="ltGray">
            <a:xfrm>
              <a:off x="2520" y="4273"/>
              <a:ext cx="312" cy="4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8" name="Rectangle 201"/>
            <p:cNvSpPr>
              <a:spLocks noChangeArrowheads="1"/>
            </p:cNvSpPr>
            <p:nvPr/>
          </p:nvSpPr>
          <p:spPr bwMode="ltGray">
            <a:xfrm>
              <a:off x="2208" y="4273"/>
              <a:ext cx="312" cy="4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9" name="Rectangle 202"/>
            <p:cNvSpPr>
              <a:spLocks noChangeArrowheads="1"/>
            </p:cNvSpPr>
            <p:nvPr/>
          </p:nvSpPr>
          <p:spPr bwMode="ltGray">
            <a:xfrm>
              <a:off x="3192" y="4273"/>
              <a:ext cx="312" cy="47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0" name="Rectangle 203"/>
            <p:cNvSpPr>
              <a:spLocks noChangeArrowheads="1"/>
            </p:cNvSpPr>
            <p:nvPr/>
          </p:nvSpPr>
          <p:spPr bwMode="ltGray">
            <a:xfrm>
              <a:off x="2880" y="4273"/>
              <a:ext cx="312" cy="4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1" name="Rectangle 204"/>
            <p:cNvSpPr>
              <a:spLocks noChangeArrowheads="1"/>
            </p:cNvSpPr>
            <p:nvPr/>
          </p:nvSpPr>
          <p:spPr bwMode="ltGray">
            <a:xfrm>
              <a:off x="3864" y="4273"/>
              <a:ext cx="312" cy="4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2" name="Rectangle 205"/>
            <p:cNvSpPr>
              <a:spLocks noChangeArrowheads="1"/>
            </p:cNvSpPr>
            <p:nvPr/>
          </p:nvSpPr>
          <p:spPr bwMode="ltGray">
            <a:xfrm>
              <a:off x="3552" y="4273"/>
              <a:ext cx="312" cy="4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3" name="Rectangle 206"/>
            <p:cNvSpPr>
              <a:spLocks noChangeArrowheads="1"/>
            </p:cNvSpPr>
            <p:nvPr/>
          </p:nvSpPr>
          <p:spPr bwMode="ltGray">
            <a:xfrm>
              <a:off x="4536" y="4273"/>
              <a:ext cx="312" cy="47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4" name="Rectangle 207"/>
            <p:cNvSpPr>
              <a:spLocks noChangeArrowheads="1"/>
            </p:cNvSpPr>
            <p:nvPr/>
          </p:nvSpPr>
          <p:spPr bwMode="ltGray">
            <a:xfrm>
              <a:off x="4224" y="4273"/>
              <a:ext cx="312" cy="4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5" name="Rectangle 208"/>
            <p:cNvSpPr>
              <a:spLocks noChangeArrowheads="1"/>
            </p:cNvSpPr>
            <p:nvPr/>
          </p:nvSpPr>
          <p:spPr bwMode="ltGray">
            <a:xfrm>
              <a:off x="5208" y="4273"/>
              <a:ext cx="312" cy="4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6" name="Rectangle 209"/>
            <p:cNvSpPr>
              <a:spLocks noChangeArrowheads="1"/>
            </p:cNvSpPr>
            <p:nvPr/>
          </p:nvSpPr>
          <p:spPr bwMode="ltGray">
            <a:xfrm>
              <a:off x="4896" y="4273"/>
              <a:ext cx="312" cy="4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207" name="Picture 210" descr="posbul1a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7063" y="3363913"/>
            <a:ext cx="293687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100" name="Rectangle 188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3716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101" name="Rectangle 18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08" name="Rectangle 19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9" name="Rectangle 19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0" name="Rectangle 19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5D29C13-854D-4A66-8EBE-260B41AB3E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A1D4F-385B-4D4B-95FE-8926E85157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45057-97AE-4EA5-BCFE-40028B8A92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D24D6-59D6-487E-A1CF-2ACF7DE9B3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5934F3-6BFC-4022-927A-E12E13D67E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73A214-B770-4B46-B26E-96C3BF54D7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835A1-2B53-4EAA-9014-114D9FA8BE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DADE6-C058-4607-9435-E73EA67A1D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10CCA-DDE6-4A82-A361-FDCFAB0A39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9D15B-DA53-4C02-9DA8-D9A40D4C3A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D090C-C25F-4801-84E3-CA078EA9D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2DE6A0-FD6D-431E-99C8-AB93F105EF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 smtClean="0">
                <a:latin typeface="+mn-lt"/>
              </a:defRPr>
            </a:lvl1pPr>
          </a:lstStyle>
          <a:p>
            <a:pPr>
              <a:defRPr/>
            </a:pPr>
            <a:fld id="{CACD8235-B754-416D-A143-75E072D226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15900" y="76200"/>
            <a:ext cx="8686800" cy="6781800"/>
            <a:chOff x="136" y="48"/>
            <a:chExt cx="5472" cy="4272"/>
          </a:xfrm>
        </p:grpSpPr>
        <p:grpSp>
          <p:nvGrpSpPr>
            <p:cNvPr id="1032" name="Group 8"/>
            <p:cNvGrpSpPr>
              <a:grpSpLocks/>
            </p:cNvGrpSpPr>
            <p:nvPr/>
          </p:nvGrpSpPr>
          <p:grpSpPr bwMode="auto">
            <a:xfrm>
              <a:off x="136" y="48"/>
              <a:ext cx="5472" cy="212"/>
              <a:chOff x="136" y="48"/>
              <a:chExt cx="5472" cy="212"/>
            </a:xfrm>
          </p:grpSpPr>
          <p:grpSp>
            <p:nvGrpSpPr>
              <p:cNvPr id="1058" name="Group 9"/>
              <p:cNvGrpSpPr>
                <a:grpSpLocks/>
              </p:cNvGrpSpPr>
              <p:nvPr/>
            </p:nvGrpSpPr>
            <p:grpSpPr bwMode="auto">
              <a:xfrm>
                <a:off x="136" y="48"/>
                <a:ext cx="1056" cy="212"/>
                <a:chOff x="2544" y="2160"/>
                <a:chExt cx="1920" cy="384"/>
              </a:xfrm>
            </p:grpSpPr>
            <p:sp>
              <p:nvSpPr>
                <p:cNvPr id="37898" name="Rectangle 10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899" name="Rectangle 11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00" name="Rectangle 12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01" name="Rectangle 13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02" name="Rectangle 14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1059" name="Group 15"/>
              <p:cNvGrpSpPr>
                <a:grpSpLocks/>
              </p:cNvGrpSpPr>
              <p:nvPr/>
            </p:nvGrpSpPr>
            <p:grpSpPr bwMode="auto">
              <a:xfrm>
                <a:off x="1240" y="48"/>
                <a:ext cx="1056" cy="212"/>
                <a:chOff x="2544" y="2160"/>
                <a:chExt cx="1920" cy="384"/>
              </a:xfrm>
            </p:grpSpPr>
            <p:sp>
              <p:nvSpPr>
                <p:cNvPr id="37904" name="Rectangle 16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05" name="Rectangle 17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06" name="Rectangle 18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07" name="Rectangle 19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08" name="Rectangle 20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1060" name="Group 21"/>
              <p:cNvGrpSpPr>
                <a:grpSpLocks/>
              </p:cNvGrpSpPr>
              <p:nvPr/>
            </p:nvGrpSpPr>
            <p:grpSpPr bwMode="auto">
              <a:xfrm>
                <a:off x="2344" y="48"/>
                <a:ext cx="1056" cy="212"/>
                <a:chOff x="2544" y="2160"/>
                <a:chExt cx="1920" cy="384"/>
              </a:xfrm>
            </p:grpSpPr>
            <p:sp>
              <p:nvSpPr>
                <p:cNvPr id="37910" name="Rectangle 22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11" name="Rectangle 23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12" name="Rectangle 24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13" name="Rectangle 25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14" name="Rectangle 26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1061" name="Group 27"/>
              <p:cNvGrpSpPr>
                <a:grpSpLocks/>
              </p:cNvGrpSpPr>
              <p:nvPr/>
            </p:nvGrpSpPr>
            <p:grpSpPr bwMode="auto">
              <a:xfrm>
                <a:off x="3448" y="48"/>
                <a:ext cx="1056" cy="212"/>
                <a:chOff x="2544" y="2160"/>
                <a:chExt cx="1920" cy="384"/>
              </a:xfrm>
            </p:grpSpPr>
            <p:sp>
              <p:nvSpPr>
                <p:cNvPr id="37916" name="Rectangle 28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17" name="Rectangle 29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18" name="Rectangle 30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19" name="Rectangle 31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20" name="Rectangle 32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1062" name="Group 33"/>
              <p:cNvGrpSpPr>
                <a:grpSpLocks/>
              </p:cNvGrpSpPr>
              <p:nvPr/>
            </p:nvGrpSpPr>
            <p:grpSpPr bwMode="auto">
              <a:xfrm>
                <a:off x="4552" y="48"/>
                <a:ext cx="1056" cy="212"/>
                <a:chOff x="2544" y="2160"/>
                <a:chExt cx="1920" cy="384"/>
              </a:xfrm>
            </p:grpSpPr>
            <p:sp>
              <p:nvSpPr>
                <p:cNvPr id="37922" name="Rectangle 34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23" name="Rectangle 35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24" name="Rectangle 36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25" name="Rectangle 37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26" name="Rectangle 38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  <p:grpSp>
          <p:nvGrpSpPr>
            <p:cNvPr id="1033" name="Group 39"/>
            <p:cNvGrpSpPr>
              <a:grpSpLocks/>
            </p:cNvGrpSpPr>
            <p:nvPr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1034" name="Group 40"/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37929" name="Rectangle 41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30" name="Rectangle 42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1035" name="Group 43"/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37932" name="Rectangle 44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33" name="Rectangle 45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1036" name="Group 46"/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37935" name="Rectangle 47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36" name="Rectangle 48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1037" name="Group 49"/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37938" name="Rectangle 50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39" name="Rectangle 51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1038" name="Group 52"/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37941" name="Rectangle 53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42" name="Rectangle 54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1039" name="Group 55"/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37944" name="Rectangle 56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45" name="Rectangle 57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1040" name="Group 58"/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37947" name="Rectangle 59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48" name="Rectangle 60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1041" name="Group 61"/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37950" name="Rectangle 62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951" name="Rectangle 63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5000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500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05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5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105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105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105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105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7.xml"/><Relationship Id="rId4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Экологическая неделя начальной школы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Этапы недели: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684213" y="1989138"/>
            <a:ext cx="7772400" cy="4114800"/>
          </a:xfrm>
        </p:spPr>
        <p:txBody>
          <a:bodyPr/>
          <a:lstStyle/>
          <a:p>
            <a:pPr eaLnBrk="1" hangingPunct="1"/>
            <a:r>
              <a:rPr lang="ru-RU" smtClean="0">
                <a:hlinkClick r:id="rId2" action="ppaction://hlinksldjump"/>
              </a:rPr>
              <a:t>Конкурс рисунков</a:t>
            </a:r>
            <a:endParaRPr lang="ru-RU" smtClean="0"/>
          </a:p>
          <a:p>
            <a:pPr eaLnBrk="1" hangingPunct="1"/>
            <a:r>
              <a:rPr lang="ru-RU" smtClean="0">
                <a:hlinkClick r:id="rId3" action="ppaction://hlinksldjump"/>
              </a:rPr>
              <a:t>Конкурс поделок</a:t>
            </a:r>
            <a:endParaRPr lang="ru-RU" smtClean="0"/>
          </a:p>
          <a:p>
            <a:pPr eaLnBrk="1" hangingPunct="1"/>
            <a:r>
              <a:rPr lang="ru-RU" smtClean="0">
                <a:hlinkClick r:id="rId4" action="ppaction://hlinksldjump"/>
              </a:rPr>
              <a:t>Внеклассное открытое мероприятие «Красная книга»</a:t>
            </a:r>
            <a:endParaRPr lang="ru-RU" smtClean="0"/>
          </a:p>
          <a:p>
            <a:pPr eaLnBrk="1" hangingPunct="1"/>
            <a:r>
              <a:rPr lang="ru-RU" smtClean="0">
                <a:hlinkClick r:id="rId5" action="ppaction://hlinksldjump"/>
              </a:rPr>
              <a:t>Конкурс сочинений</a:t>
            </a:r>
            <a:endParaRPr lang="ru-RU" smtClean="0"/>
          </a:p>
          <a:p>
            <a:pPr eaLnBrk="1" hangingPunct="1"/>
            <a:r>
              <a:rPr lang="ru-RU" smtClean="0"/>
              <a:t>Конкурс стихов о природе</a:t>
            </a:r>
          </a:p>
          <a:p>
            <a:pPr eaLnBrk="1" hangingPunct="1"/>
            <a:r>
              <a:rPr lang="ru-RU" smtClean="0"/>
              <a:t>Награждение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4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4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4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3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3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3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720"/>
                            </p:stCondLst>
                            <p:childTnLst>
                              <p:par>
                                <p:cTn id="3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600"/>
                            </p:stCondLst>
                            <p:childTnLst>
                              <p:par>
                                <p:cTn id="4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3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3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3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WordArt 4"/>
          <p:cNvSpPr>
            <a:spLocks noChangeArrowheads="1" noChangeShapeType="1" noTextEdit="1"/>
          </p:cNvSpPr>
          <p:nvPr/>
        </p:nvSpPr>
        <p:spPr bwMode="auto">
          <a:xfrm>
            <a:off x="755650" y="1700213"/>
            <a:ext cx="7416800" cy="3313112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Окно в природу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S80019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S8001922"/>
          <p:cNvPicPr>
            <a:picLocks noChangeAspect="1" noChangeArrowheads="1"/>
          </p:cNvPicPr>
          <p:nvPr/>
        </p:nvPicPr>
        <p:blipFill>
          <a:blip r:embed="rId2" cstate="print"/>
          <a:srcRect l="10965" r="36395" b="5217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S8001922"/>
          <p:cNvPicPr>
            <a:picLocks noChangeAspect="1" noChangeArrowheads="1"/>
          </p:cNvPicPr>
          <p:nvPr/>
        </p:nvPicPr>
        <p:blipFill>
          <a:blip r:embed="rId2" cstate="print"/>
          <a:srcRect l="10060"/>
          <a:stretch>
            <a:fillRect/>
          </a:stretch>
        </p:blipFill>
        <p:spPr bwMode="auto">
          <a:xfrm>
            <a:off x="250825" y="101600"/>
            <a:ext cx="8497888" cy="675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S80019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03188"/>
            <a:ext cx="8497888" cy="675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S80019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099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 descr="S80019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3463" y="0"/>
            <a:ext cx="30305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 descr="S8001922"/>
          <p:cNvPicPr>
            <a:picLocks noChangeAspect="1" noChangeArrowheads="1"/>
          </p:cNvPicPr>
          <p:nvPr/>
        </p:nvPicPr>
        <p:blipFill>
          <a:blip r:embed="rId4" cstate="print"/>
          <a:srcRect l="69075" t="1314" r="949" b="38966"/>
          <a:stretch>
            <a:fillRect/>
          </a:stretch>
        </p:blipFill>
        <p:spPr bwMode="auto">
          <a:xfrm>
            <a:off x="2225675" y="0"/>
            <a:ext cx="45894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AutoShape 8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95288" y="6237288"/>
            <a:ext cx="431800" cy="395287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5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WordArt 4"/>
          <p:cNvSpPr>
            <a:spLocks noChangeArrowheads="1" noChangeShapeType="1" noTextEdit="1"/>
          </p:cNvSpPr>
          <p:nvPr/>
        </p:nvSpPr>
        <p:spPr bwMode="auto">
          <a:xfrm rot="-1347748">
            <a:off x="811213" y="1949450"/>
            <a:ext cx="8043862" cy="201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132000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Интересный подход к отходам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S800188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S800188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S80018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 descr="S800188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575" y="0"/>
            <a:ext cx="5940425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 descr="S800188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575" y="2401888"/>
            <a:ext cx="5940425" cy="445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AutoShape 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5734050"/>
            <a:ext cx="287337" cy="287338"/>
          </a:xfrm>
          <a:prstGeom prst="actionButtonBackPrevious">
            <a:avLst/>
          </a:prstGeom>
          <a:solidFill>
            <a:srgbClr val="00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Открытое мероприятие </a:t>
            </a:r>
            <a:br>
              <a:rPr lang="ru-RU" sz="4000" smtClean="0"/>
            </a:br>
            <a:r>
              <a:rPr lang="ru-RU" sz="4000" smtClean="0"/>
              <a:t>«Красная книга»</a:t>
            </a:r>
          </a:p>
        </p:txBody>
      </p:sp>
      <p:pic>
        <p:nvPicPr>
          <p:cNvPr id="19462" name="Picture 6" descr="S80018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2924175"/>
            <a:ext cx="2981325" cy="371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7" descr="S800189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1844675"/>
            <a:ext cx="4608513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S80019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4076700"/>
            <a:ext cx="2484438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Picture 6" descr="S80018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439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7" descr="S80018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9950" y="0"/>
            <a:ext cx="4464050" cy="421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Picture 10" descr="S80019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57375"/>
            <a:ext cx="91440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S80019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51388" cy="356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5" descr="S80019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44450"/>
            <a:ext cx="4427537" cy="331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6" descr="S80019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500" y="3089275"/>
            <a:ext cx="5651500" cy="376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7" descr="S80019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402013"/>
            <a:ext cx="4752975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7" name="Picture 5" descr="S80018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0"/>
            <a:ext cx="6423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9788" y="6237288"/>
            <a:ext cx="287337" cy="287337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WordArt 4"/>
          <p:cNvSpPr>
            <a:spLocks noChangeArrowheads="1" noChangeShapeType="1" noTextEdit="1"/>
          </p:cNvSpPr>
          <p:nvPr/>
        </p:nvSpPr>
        <p:spPr bwMode="auto">
          <a:xfrm>
            <a:off x="1116013" y="1916113"/>
            <a:ext cx="7669212" cy="3602037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8" lon="19439996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03D4A8"/>
                    </a:gs>
                    <a:gs pos="25000">
                      <a:srgbClr val="21D6E0"/>
                    </a:gs>
                    <a:gs pos="75000">
                      <a:srgbClr val="0087E6"/>
                    </a:gs>
                    <a:gs pos="100000">
                      <a:srgbClr val="005CBF"/>
                    </a:gs>
                  </a:gsLst>
                  <a:lin ang="5400000" scaled="1"/>
                </a:gradFill>
                <a:latin typeface="Impact"/>
              </a:rPr>
              <a:t>Жизнь в лесу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сканирование0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145088" cy="374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 descr="сканирование0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9588" y="3354388"/>
            <a:ext cx="4824412" cy="350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6" descr="сканирование00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888" y="0"/>
            <a:ext cx="2292350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7" descr="сканирование000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3867150"/>
            <a:ext cx="3719512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сканирование00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713" y="260350"/>
            <a:ext cx="4591050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 descr="сканирование0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60350"/>
            <a:ext cx="4324350" cy="615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Прозвучали стихи о природе: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814763" cy="4114800"/>
          </a:xfrm>
        </p:spPr>
        <p:txBody>
          <a:bodyPr/>
          <a:lstStyle/>
          <a:p>
            <a:pPr eaLnBrk="1" hangingPunct="1"/>
            <a:r>
              <a:rPr lang="ru-RU" sz="2800" smtClean="0"/>
              <a:t>А.Фета</a:t>
            </a:r>
          </a:p>
          <a:p>
            <a:pPr eaLnBrk="1" hangingPunct="1"/>
            <a:r>
              <a:rPr lang="ru-RU" sz="2800" smtClean="0"/>
              <a:t>С.Есенина</a:t>
            </a:r>
          </a:p>
          <a:p>
            <a:pPr eaLnBrk="1" hangingPunct="1"/>
            <a:r>
              <a:rPr lang="ru-RU" sz="2800" smtClean="0"/>
              <a:t>А.Плещеева</a:t>
            </a:r>
          </a:p>
          <a:p>
            <a:pPr eaLnBrk="1" hangingPunct="1"/>
            <a:r>
              <a:rPr lang="ru-RU" sz="2800" smtClean="0"/>
              <a:t>А.Пушкина</a:t>
            </a:r>
          </a:p>
          <a:p>
            <a:pPr eaLnBrk="1" hangingPunct="1"/>
            <a:r>
              <a:rPr lang="ru-RU" sz="2800" smtClean="0"/>
              <a:t>М.Лермонтова</a:t>
            </a:r>
          </a:p>
          <a:p>
            <a:pPr eaLnBrk="1" hangingPunct="1"/>
            <a:r>
              <a:rPr lang="ru-RU" sz="2800" smtClean="0"/>
              <a:t>И.Бунина</a:t>
            </a:r>
          </a:p>
          <a:p>
            <a:pPr eaLnBrk="1" hangingPunct="1"/>
            <a:r>
              <a:rPr lang="ru-RU" sz="2800" smtClean="0"/>
              <a:t>Ф.Тютчева</a:t>
            </a:r>
          </a:p>
          <a:p>
            <a:pPr eaLnBrk="1" hangingPunct="1"/>
            <a:r>
              <a:rPr lang="ru-RU" sz="2800" smtClean="0"/>
              <a:t>К.Бальмонта</a:t>
            </a:r>
          </a:p>
        </p:txBody>
      </p:sp>
      <p:pic>
        <p:nvPicPr>
          <p:cNvPr id="25615" name="Picture 15" descr="S800185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70463" y="1600200"/>
            <a:ext cx="3476625" cy="46370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8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25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25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25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80"/>
                            </p:stCondLst>
                            <p:childTnLst>
                              <p:par>
                                <p:cTn id="2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56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56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56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20"/>
                            </p:stCondLst>
                            <p:childTnLst>
                              <p:par>
                                <p:cTn id="3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25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25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25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20"/>
                            </p:stCondLst>
                            <p:childTnLst>
                              <p:par>
                                <p:cTn id="3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256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256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256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40"/>
                            </p:stCondLst>
                            <p:childTnLst>
                              <p:par>
                                <p:cTn id="4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256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256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256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400"/>
                            </p:stCondLst>
                            <p:childTnLst>
                              <p:par>
                                <p:cTn id="5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256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256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256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800"/>
                            </p:stCondLst>
                            <p:childTnLst>
                              <p:par>
                                <p:cTn id="5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8" dur="80"/>
                                        <p:tgtEl>
                                          <p:spTgt spid="256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9" dur="80"/>
                                        <p:tgtEl>
                                          <p:spTgt spid="256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80"/>
                                        <p:tgtEl>
                                          <p:spTgt spid="256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  <p:bldP spid="2560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765175"/>
            <a:ext cx="8229600" cy="1143000"/>
          </a:xfrm>
        </p:spPr>
        <p:txBody>
          <a:bodyPr/>
          <a:lstStyle/>
          <a:p>
            <a:pPr algn="l" eaLnBrk="1" hangingPunct="1"/>
            <a:r>
              <a:rPr lang="ru-RU" sz="3600" smtClean="0"/>
              <a:t>По</a:t>
            </a:r>
            <a:r>
              <a:rPr lang="ru-RU" sz="4000" smtClean="0"/>
              <a:t> </a:t>
            </a:r>
            <a:r>
              <a:rPr lang="ru-RU" sz="3600" smtClean="0"/>
              <a:t>итогам конкурсов  на торжественной линейке за лучшие работы учащиеся были награждены почетными грамотами</a:t>
            </a:r>
          </a:p>
        </p:txBody>
      </p:sp>
      <p:pic>
        <p:nvPicPr>
          <p:cNvPr id="33797" name="Picture 5" descr="сканирование00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263" y="2276475"/>
            <a:ext cx="3059112" cy="436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6" descr="сканирование00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2276475"/>
            <a:ext cx="3027362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</p:bldLst>
  </p:timing>
</p:sld>
</file>

<file path=ppt/theme/theme1.xml><?xml version="1.0" encoding="utf-8"?>
<a:theme xmlns:a="http://schemas.openxmlformats.org/drawingml/2006/main" name="Company Meeting">
  <a:themeElements>
    <a:clrScheme name="Company Meeting 1">
      <a:dk1>
        <a:srgbClr val="8383AD"/>
      </a:dk1>
      <a:lt1>
        <a:srgbClr val="FEFED6"/>
      </a:lt1>
      <a:dk2>
        <a:srgbClr val="404176"/>
      </a:dk2>
      <a:lt2>
        <a:srgbClr val="969696"/>
      </a:lt2>
      <a:accent1>
        <a:srgbClr val="BABE90"/>
      </a:accent1>
      <a:accent2>
        <a:srgbClr val="666699"/>
      </a:accent2>
      <a:accent3>
        <a:srgbClr val="FEFEE8"/>
      </a:accent3>
      <a:accent4>
        <a:srgbClr val="6F6F93"/>
      </a:accent4>
      <a:accent5>
        <a:srgbClr val="D9DBC6"/>
      </a:accent5>
      <a:accent6>
        <a:srgbClr val="5C5C8A"/>
      </a:accent6>
      <a:hlink>
        <a:srgbClr val="C09E4A"/>
      </a:hlink>
      <a:folHlink>
        <a:srgbClr val="006666"/>
      </a:folHlink>
    </a:clrScheme>
    <a:fontScheme name="Company Meeting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ompany Meeting 1">
        <a:dk1>
          <a:srgbClr val="8383AD"/>
        </a:dk1>
        <a:lt1>
          <a:srgbClr val="FEFED6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EFEE8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Meeting 2">
        <a:dk1>
          <a:srgbClr val="8383AD"/>
        </a:dk1>
        <a:lt1>
          <a:srgbClr val="FFFFFF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FFFFF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Meeting 3">
        <a:dk1>
          <a:srgbClr val="4D4D4D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5F5F5F"/>
        </a:accent2>
        <a:accent3>
          <a:srgbClr val="FFFFFF"/>
        </a:accent3>
        <a:accent4>
          <a:srgbClr val="404040"/>
        </a:accent4>
        <a:accent5>
          <a:srgbClr val="EBEBEB"/>
        </a:accent5>
        <a:accent6>
          <a:srgbClr val="555555"/>
        </a:accent6>
        <a:hlink>
          <a:srgbClr val="C0C0C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Meeting 4">
        <a:dk1>
          <a:srgbClr val="424262"/>
        </a:dk1>
        <a:lt1>
          <a:srgbClr val="FFFFFF"/>
        </a:lt1>
        <a:dk2>
          <a:srgbClr val="22659C"/>
        </a:dk2>
        <a:lt2>
          <a:srgbClr val="A4AEC2"/>
        </a:lt2>
        <a:accent1>
          <a:srgbClr val="B1C7E7"/>
        </a:accent1>
        <a:accent2>
          <a:srgbClr val="494983"/>
        </a:accent2>
        <a:accent3>
          <a:srgbClr val="FFFFFF"/>
        </a:accent3>
        <a:accent4>
          <a:srgbClr val="373753"/>
        </a:accent4>
        <a:accent5>
          <a:srgbClr val="D5E0F1"/>
        </a:accent5>
        <a:accent6>
          <a:srgbClr val="414176"/>
        </a:accent6>
        <a:hlink>
          <a:srgbClr val="6EADC4"/>
        </a:hlink>
        <a:folHlink>
          <a:srgbClr val="3E688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Meeting 5">
        <a:dk1>
          <a:srgbClr val="000000"/>
        </a:dk1>
        <a:lt1>
          <a:srgbClr val="FFFFFF"/>
        </a:lt1>
        <a:dk2>
          <a:srgbClr val="404176"/>
        </a:dk2>
        <a:lt2>
          <a:srgbClr val="969696"/>
        </a:lt2>
        <a:accent1>
          <a:srgbClr val="B4CD81"/>
        </a:accent1>
        <a:accent2>
          <a:srgbClr val="717EB5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6672A4"/>
        </a:accent6>
        <a:hlink>
          <a:srgbClr val="D793C2"/>
        </a:hlink>
        <a:folHlink>
          <a:srgbClr val="8267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Meeting 6">
        <a:dk1>
          <a:srgbClr val="111111"/>
        </a:dk1>
        <a:lt1>
          <a:srgbClr val="FAF5D2"/>
        </a:lt1>
        <a:dk2>
          <a:srgbClr val="4D4D4D"/>
        </a:dk2>
        <a:lt2>
          <a:srgbClr val="D0C59E"/>
        </a:lt2>
        <a:accent1>
          <a:srgbClr val="BABE90"/>
        </a:accent1>
        <a:accent2>
          <a:srgbClr val="666699"/>
        </a:accent2>
        <a:accent3>
          <a:srgbClr val="B2B2B2"/>
        </a:accent3>
        <a:accent4>
          <a:srgbClr val="D6D1B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208</TotalTime>
  <Words>64</Words>
  <Application>Microsoft Office PowerPoint</Application>
  <PresentationFormat>Экран (4:3)</PresentationFormat>
  <Paragraphs>22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Company Meeting</vt:lpstr>
      <vt:lpstr>Экологическая неделя начальной школы</vt:lpstr>
      <vt:lpstr>Этапы недели: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Открытое мероприятие  «Красная книга»</vt:lpstr>
      <vt:lpstr>Слайд 14</vt:lpstr>
      <vt:lpstr>Слайд 15</vt:lpstr>
      <vt:lpstr>Слайд 16</vt:lpstr>
      <vt:lpstr>Слайд 17</vt:lpstr>
      <vt:lpstr>Слайд 18</vt:lpstr>
      <vt:lpstr>Слайд 19</vt:lpstr>
      <vt:lpstr>Прозвучали стихи о природе:</vt:lpstr>
      <vt:lpstr>По итогам конкурсов  на торжественной линейке за лучшие работы учащиеся были награждены почетными грамотами</vt:lpstr>
    </vt:vector>
  </TitlesOfParts>
  <Company>Athlon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Экологическая неделя начальной школы</dc:title>
  <dc:creator>AM2</dc:creator>
  <cp:lastModifiedBy>Николай</cp:lastModifiedBy>
  <cp:revision>19</cp:revision>
  <dcterms:created xsi:type="dcterms:W3CDTF">2009-02-10T03:32:57Z</dcterms:created>
  <dcterms:modified xsi:type="dcterms:W3CDTF">2012-10-16T05:07:09Z</dcterms:modified>
</cp:coreProperties>
</file>