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66" r:id="rId5"/>
    <p:sldId id="258" r:id="rId6"/>
    <p:sldId id="259" r:id="rId7"/>
    <p:sldId id="263" r:id="rId8"/>
    <p:sldId id="265" r:id="rId9"/>
    <p:sldId id="267" r:id="rId10"/>
    <p:sldId id="260" r:id="rId11"/>
    <p:sldId id="262" r:id="rId12"/>
    <p:sldId id="261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FF2BB-DF3E-43AD-95A7-D386E0883BF0}" type="datetimeFigureOut">
              <a:rPr lang="ru-RU" smtClean="0"/>
              <a:pPr/>
              <a:t>15.10.2009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EEBCE-EC8E-45E8-A0D4-AF67E1678B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142984"/>
            <a:ext cx="5857916" cy="1470025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Классный час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2 </a:t>
            </a:r>
            <a:r>
              <a:rPr lang="ru-RU" dirty="0" smtClean="0">
                <a:latin typeface="Georgia" pitchFamily="18" charset="0"/>
              </a:rPr>
              <a:t>класс</a:t>
            </a:r>
            <a:r>
              <a:rPr lang="ru-RU" dirty="0" smtClean="0">
                <a:latin typeface="Georgia" pitchFamily="18" charset="0"/>
              </a:rPr>
              <a:t>	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715436" cy="357190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0070C0"/>
                </a:solidFill>
                <a:latin typeface="Georgia" pitchFamily="18" charset="0"/>
              </a:rPr>
              <a:t>Лицей экономики и основ предпринимательства №10 г.Пскова</a:t>
            </a:r>
            <a:endParaRPr lang="ru-RU" sz="1800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928802"/>
            <a:ext cx="367985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571604" y="5857892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Georgia" pitchFamily="18" charset="0"/>
              </a:rPr>
              <a:t>Учитель начальных классов </a:t>
            </a: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 err="1" smtClean="0">
                <a:latin typeface="Georgia" pitchFamily="18" charset="0"/>
              </a:rPr>
              <a:t>Баскаль</a:t>
            </a: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Н.П.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6688"/>
            <a:ext cx="7620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17693"/>
            <a:ext cx="550072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праздник возник в XX веке. Сначала День пожилых людей начали отмечать в Европе,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затем в Америке, а в конце 80-х годов во всем мире.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14 декабря 1990 года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Генеральная Ассамблея ООН постановила считать </a:t>
            </a:r>
          </a:p>
          <a:p>
            <a:pPr algn="ctr"/>
            <a:r>
              <a:rPr lang="ru-RU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октября 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Международным днём 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пожилых людей. 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714356"/>
            <a:ext cx="3643320" cy="539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85728"/>
            <a:ext cx="4870713" cy="323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14282" y="214290"/>
            <a:ext cx="31432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октября проходят различные фестивали в защиту прав пожилых людей, конференции и конгрессы, посвященные их правам и их роли в обществе. Общественные организации и фонды устраивают в этот день различные благотворительные акции.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643314"/>
            <a:ext cx="4048132" cy="303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000100" y="357166"/>
            <a:ext cx="7215238" cy="5887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071678"/>
            <a:ext cx="39290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Японии в третий понедельник сентября отмечают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почитания пожилых людей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785794"/>
            <a:ext cx="41243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14282" y="214290"/>
            <a:ext cx="8786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Япония - как основатель дня пожилого человека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578647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Отмечать "День престарелых"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предложил в 1947 году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Масао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Кадоваки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староста небольшой деревни.  Днем для празднования выбрали 15 сентября - и уборка урожая завершена, и погода благоприятная установилась. Собрали совет старейшин и девизом праздника утвердили: "Улучшим жизнь в деревне, учась мудрости у стариков, уважая их и перенимая их опыт". С 1950 года почин празднования подхватили в других деревнях, и традиция постепенно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охватила всю страну. С  1964 года название было изменено на "День пожилых людей". А с 1966 года день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стал национальным праздником –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Днем почитания пожилых людей.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14290"/>
            <a:ext cx="3347483" cy="258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9897" y="2357430"/>
            <a:ext cx="2324103" cy="295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4143380"/>
            <a:ext cx="2143140" cy="251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0"/>
            <a:ext cx="271464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714752"/>
            <a:ext cx="42862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566997"/>
            <a:ext cx="2858287" cy="429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857232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5786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Активная жизненная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позиция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1392" y="3714728"/>
            <a:ext cx="471260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357562"/>
            <a:ext cx="37147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64333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БЛАГОДАРНОСТЬ С БОЛЬЮ ПОПОЛАМ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  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Их называли поколением Победителей, они перенесли неслыханные трагедии и громовые  победы Великой Отечественной войны – наши ветераны. На их долю выпала самая страшная война, какой доселе не знала земля. Всю оставшуюся жизнь им снятся бомбежки, рукопашные, родные хаты в огне. Ветераны сохранили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0"/>
            <a:ext cx="3048015" cy="465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2571750"/>
            <a:ext cx="285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4786322"/>
            <a:ext cx="621507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нас Родину независимой, отстояли города, воссоздали богатство ее и красоту ценой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неимо-верного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напряжения сил, самоотверженности. Они надеялись, что их дети и внуки, будут  жить лучше и не будут знать их страданий.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42852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 2050 году число пожилых людей на планете возрастёт от нынешних 600 млн. до 2 миллиардов.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1571612"/>
            <a:ext cx="492922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ПОЖИЛОГО ЧЕЛОВЕКА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Теплый день осенний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Солнцем позолочен,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Радостной работой 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Ветер озабочен.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Кружит листопадом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Осени в усладу,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Седину ласкает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Старикам в награду.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этот день октябрьский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веленью века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Чествует природа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Пожилого человека!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143116"/>
            <a:ext cx="2857506" cy="436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428604"/>
            <a:ext cx="5667400" cy="413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4714884"/>
            <a:ext cx="58579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Пусть наши бабушки и дедушки будут здоровы, благополучны и всегда окружены вниманием близких!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143116"/>
            <a:ext cx="6357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http://revolution.allbest.ru/culture/00094312_0.html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1357298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http://blogs.mail.ru/mail/uralochka000/1D96C4D69E4FEAB4.html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14612" y="71435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Интернет-ресурсы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300</Words>
  <Application>Microsoft Office PowerPoint</Application>
  <PresentationFormat>Экран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Классный час  2 класс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22</cp:revision>
  <dcterms:created xsi:type="dcterms:W3CDTF">2009-10-01T18:40:09Z</dcterms:created>
  <dcterms:modified xsi:type="dcterms:W3CDTF">2009-10-15T16:42:26Z</dcterms:modified>
</cp:coreProperties>
</file>