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32F75-568F-4AE3-A879-3433FE553980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6D615-9532-4581-9CA7-C0D1A4C26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8DDA7-B752-4941-9F55-73B356828BFC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7C97A-65E7-4B80-A0DD-197AFF1C9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E7F0B-C705-4421-87EA-6E031B471B3F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7207-6E87-47BD-ACDF-46872575B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EB5AC-8E28-47FB-96F7-8455FA53F9CC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02A1-BF74-412C-A0A3-E34250F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92259-ACD6-47CA-8314-D629CBB48D7F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BBCB-1359-4067-8193-F2A926DA2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688C0-437F-48AB-AA16-4D5B5F4DC98A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D906-B804-4A88-B54F-4755C76BF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35DF8-F5FA-46E3-B5B3-ED74373F1D94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7B923-43EC-4A88-B080-222594409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268A7-6241-45B7-9FA7-93ECDBC00C38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5CC23-939B-4524-BF74-FB1813020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C2C30-7989-4739-9BA2-1333EE832272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597B-59DD-4536-8192-B677E3555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3497-69DF-496D-92D9-5E1D95F981FA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89EE-F695-4FD1-920D-69B9E2891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7CFC3-B8E7-45DC-90A4-DCF62A3FF8E3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A0953-2763-4557-B038-8C03D95D6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65000"/>
                <a:lumOff val="35000"/>
              </a:schemeClr>
            </a:gs>
            <a:gs pos="50000">
              <a:schemeClr val="bg1">
                <a:lumMod val="8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E4FC8B-7BBF-49DC-8C15-AA2D1D5D6D7E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E83CB4-DC1A-4767-90BC-7E3ABBBF69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928670"/>
            <a:ext cx="6143861" cy="30469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Готический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стиль</a:t>
            </a:r>
          </a:p>
        </p:txBody>
      </p:sp>
      <p:sp>
        <p:nvSpPr>
          <p:cNvPr id="3" name="Рамка 2"/>
          <p:cNvSpPr/>
          <p:nvPr/>
        </p:nvSpPr>
        <p:spPr>
          <a:xfrm>
            <a:off x="3714744" y="0"/>
            <a:ext cx="2428892" cy="428604"/>
          </a:xfrm>
          <a:prstGeom prst="fra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3" descr="C:\Users\Australia\Desktop\Новая папка\isi133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286124"/>
            <a:ext cx="1864020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Users\Australia\Desktop\Новая папка\sr16301i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000504"/>
            <a:ext cx="1861529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214313" y="285750"/>
            <a:ext cx="87153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u="sng">
                <a:latin typeface="Times New Roman" pitchFamily="18" charset="0"/>
                <a:cs typeface="Times New Roman" pitchFamily="18" charset="0"/>
              </a:rPr>
              <a:t>Готика, готический стиль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– художественный стиль (между сер. 12 и 15-16 вв.), завершивший развитие средневекового искусства в Западной, Центральной и отчасти Восточной Европе. В готике отразились кардинальные изменения в структуре средневекового общества. </a:t>
            </a:r>
          </a:p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Ведущим архитектурным типом стал городской собор: каркасная система готической архитектуры (стрельчатые арки опираются на столбы; боковой распор крестовых сводов, выложенных на нервюрах, передается аркбутанами на контрфорсы) позволила создавать небывалые по высоте и обширности интерьеры соборов, прорезать стены огромными окнами с многоцветными витражами.</a:t>
            </a:r>
          </a:p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Устремление собора ввысь выражено гигантскими ажурными башнями , стрельчатыми окнами и порталами, изогнутыми статуями, сложным орнаментом. Развивались градостроительство и гражданская архитектура (жилые дома, ратуши, торговые ряды, городские башни с нарядным декором). </a:t>
            </a:r>
          </a:p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В скульптуре, витражах, живописных и резных алтарях, миниатюрах, декоративных изделиях символико-аллегорический строй сочетается с новыми духовными устремлениями, лирическими эмоциями; расширяется интерес к реальному миру, природе, богатству переживаний. </a:t>
            </a:r>
          </a:p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В 15-16 вв. готику сменяет Возрождение.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ustralia\Desktop\Новая папка\sr164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89"/>
            <a:ext cx="4786346" cy="6397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5357813" y="428625"/>
            <a:ext cx="3786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Кельнский собор. Германия. Это крупнейший из готических соборов: его длина 14 м., а высота – 153м. </a:t>
            </a:r>
          </a:p>
        </p:txBody>
      </p:sp>
      <p:pic>
        <p:nvPicPr>
          <p:cNvPr id="1027" name="Picture 3" descr="C:\Users\Australia\Desktop\Новая папка\04t211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857364"/>
            <a:ext cx="3429024" cy="4820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ustralia\Desktop\Новая папка\s_58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237992" cy="5500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928813" y="6072188"/>
            <a:ext cx="5072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Готический собор в Милане.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ustralia\Desktop\Новая папка\isi137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5792150" cy="6215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6572250" y="428625"/>
            <a:ext cx="2286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Собор в Амьене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ustralia\Desktop\Новая папка\p_546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8286808" cy="547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357188" y="357188"/>
            <a:ext cx="8286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Собор Парижской Богоматери (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Notre-Dame de Paris)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ustralia\Desktop\Новая папка\sr16306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7"/>
            <a:ext cx="4643470" cy="6191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5214938" y="500063"/>
            <a:ext cx="3500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Собор Парижской Богоматери- это архитектурный памятник ранней французской готики в Париже на о. Сите. Пятинефная базилика с трансептом и двумя фланкирующими западными башнями. Витражи, скульптуры на фасадах.</a:t>
            </a:r>
          </a:p>
        </p:txBody>
      </p:sp>
      <p:pic>
        <p:nvPicPr>
          <p:cNvPr id="5123" name="Picture 3" descr="C:\Users\Australia\Desktop\Новая папка\sr17108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214686"/>
            <a:ext cx="2300646" cy="3281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ustralia\Desktop\Новая папка\sr16301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857496"/>
            <a:ext cx="3337914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5286375" y="428625"/>
            <a:ext cx="35004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Химеры. Скульптуры фасада собора.</a:t>
            </a:r>
          </a:p>
        </p:txBody>
      </p:sp>
      <p:pic>
        <p:nvPicPr>
          <p:cNvPr id="6147" name="Picture 3" descr="C:\Users\Australia\Desktop\Новая папка\isi133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4714875" cy="6143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ustralia\Desktop\Новая папка\sr1650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4071938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72063" y="285750"/>
            <a:ext cx="3643312" cy="4646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i="1" u="sng" dirty="0">
                <a:latin typeface="+mn-lt"/>
              </a:rPr>
              <a:t>Реймсский собор – </a:t>
            </a:r>
            <a:r>
              <a:rPr lang="ru-RU" sz="2400" dirty="0">
                <a:latin typeface="+mn-lt"/>
              </a:rPr>
              <a:t>архитектурный памятник зрелой французской готики в г.Реймс. </a:t>
            </a:r>
            <a:r>
              <a:rPr lang="ru-RU" sz="2400" dirty="0" err="1">
                <a:latin typeface="+mn-lt"/>
              </a:rPr>
              <a:t>Трехнефная</a:t>
            </a:r>
            <a:r>
              <a:rPr lang="ru-RU" sz="2400" dirty="0">
                <a:latin typeface="+mn-lt"/>
              </a:rPr>
              <a:t> базилика с трансептом, развитой восточной частью и двумя западными башнями. Выделяется </a:t>
            </a:r>
            <a:r>
              <a:rPr lang="ru-RU" sz="2400" dirty="0" err="1">
                <a:latin typeface="+mn-lt"/>
              </a:rPr>
              <a:t>гармочностью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копозиции</a:t>
            </a:r>
            <a:r>
              <a:rPr lang="ru-RU" sz="2400" dirty="0">
                <a:latin typeface="+mn-lt"/>
              </a:rPr>
              <a:t>, богатейшим скульптурным убранством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282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Australia</dc:creator>
  <cp:lastModifiedBy>Admin</cp:lastModifiedBy>
  <cp:revision>9</cp:revision>
  <dcterms:created xsi:type="dcterms:W3CDTF">2010-01-02T15:01:47Z</dcterms:created>
  <dcterms:modified xsi:type="dcterms:W3CDTF">2012-03-22T16:27:39Z</dcterms:modified>
</cp:coreProperties>
</file>