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90" r:id="rId3"/>
    <p:sldId id="285" r:id="rId4"/>
    <p:sldId id="286" r:id="rId5"/>
    <p:sldId id="287" r:id="rId6"/>
    <p:sldId id="289" r:id="rId7"/>
    <p:sldId id="288" r:id="rId8"/>
    <p:sldId id="282" r:id="rId9"/>
    <p:sldId id="281" r:id="rId10"/>
    <p:sldId id="259" r:id="rId11"/>
    <p:sldId id="283" r:id="rId12"/>
    <p:sldId id="291" r:id="rId13"/>
    <p:sldId id="284" r:id="rId14"/>
    <p:sldId id="273" r:id="rId15"/>
  </p:sldIdLst>
  <p:sldSz cx="9144000" cy="6858000" type="screen4x3"/>
  <p:notesSz cx="6858000" cy="9144000"/>
  <p:defaultTextStyle>
    <a:defPPr>
      <a:defRPr lang="th-TH"/>
    </a:defPPr>
    <a:lvl1pPr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Arial" charset="0"/>
        <a:ea typeface="+mn-ea"/>
        <a:cs typeface="Angsana New" charset="-34"/>
      </a:defRPr>
    </a:lvl1pPr>
    <a:lvl2pPr marL="457200"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Arial" charset="0"/>
        <a:ea typeface="+mn-ea"/>
        <a:cs typeface="Angsana New" charset="-34"/>
      </a:defRPr>
    </a:lvl2pPr>
    <a:lvl3pPr marL="914400"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Arial" charset="0"/>
        <a:ea typeface="+mn-ea"/>
        <a:cs typeface="Angsana New" charset="-34"/>
      </a:defRPr>
    </a:lvl3pPr>
    <a:lvl4pPr marL="1371600"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Arial" charset="0"/>
        <a:ea typeface="+mn-ea"/>
        <a:cs typeface="Angsana New" charset="-34"/>
      </a:defRPr>
    </a:lvl4pPr>
    <a:lvl5pPr marL="1828800"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Arial" charset="0"/>
        <a:ea typeface="+mn-ea"/>
        <a:cs typeface="Angsana New" charset="-34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Arial" charset="0"/>
        <a:ea typeface="+mn-ea"/>
        <a:cs typeface="Angsana New" charset="-34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Arial" charset="0"/>
        <a:ea typeface="+mn-ea"/>
        <a:cs typeface="Angsana New" charset="-34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Arial" charset="0"/>
        <a:ea typeface="+mn-ea"/>
        <a:cs typeface="Angsana New" charset="-34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Arial" charset="0"/>
        <a:ea typeface="+mn-ea"/>
        <a:cs typeface="Angsana New" charset="-34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00"/>
    <a:srgbClr val="6E2F9D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57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th-TH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th-T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194CD7-02F2-4041-92F4-7EF35F0E1F34}" type="datetimeFigureOut">
              <a:rPr lang="th-TH"/>
              <a:pPr>
                <a:defRPr/>
              </a:pPr>
              <a:t>13/02/57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EF46C1-3941-4080-AF1E-DCE9876213FC}" type="slidenum">
              <a:rPr lang="th-TH"/>
              <a:pPr>
                <a:defRPr/>
              </a:pPr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th-T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A07505-C8DA-40D9-85B6-0825FBA51C3C}" type="datetimeFigureOut">
              <a:rPr lang="th-TH"/>
              <a:pPr>
                <a:defRPr/>
              </a:pPr>
              <a:t>13/02/57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48A9D9-03CB-4F56-AC8C-CACAA007CCAF}" type="slidenum">
              <a:rPr lang="th-TH"/>
              <a:pPr>
                <a:defRPr/>
              </a:pPr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th-T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D65F3F-9BD0-4762-BC83-DCF9A754BBFC}" type="datetimeFigureOut">
              <a:rPr lang="th-TH"/>
              <a:pPr>
                <a:defRPr/>
              </a:pPr>
              <a:t>13/02/57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D87A49-2886-42D6-822A-29C286DC87EC}" type="slidenum">
              <a:rPr lang="th-TH"/>
              <a:pPr>
                <a:defRPr/>
              </a:pPr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th-TH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th-TH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C54188-E0A4-41A2-A3C5-A9D480371D9B}" type="datetimeFigureOut">
              <a:rPr lang="th-TH"/>
              <a:pPr>
                <a:defRPr/>
              </a:pPr>
              <a:t>13/02/57</a:t>
            </a:fld>
            <a:endParaRPr lang="th-TH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00CEC9-5C85-4401-AD1E-97E28F395EAB}" type="slidenum">
              <a:rPr lang="th-TH"/>
              <a:pPr>
                <a:defRPr/>
              </a:pPr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th-T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th-TH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th-TH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15A788-5270-4771-B31D-D27B49AB1757}" type="datetimeFigureOut">
              <a:rPr lang="th-TH"/>
              <a:pPr>
                <a:defRPr/>
              </a:pPr>
              <a:t>13/02/57</a:t>
            </a:fld>
            <a:endParaRPr lang="th-TH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1228AC-0792-48B2-A7D2-F5F6CAAA70ED}" type="slidenum">
              <a:rPr lang="th-TH"/>
              <a:pPr>
                <a:defRPr/>
              </a:pPr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th-TH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3DC9F6-2125-4F8E-9EC5-A75D3B1F9993}" type="datetimeFigureOut">
              <a:rPr lang="th-TH"/>
              <a:pPr>
                <a:defRPr/>
              </a:pPr>
              <a:t>13/02/57</a:t>
            </a:fld>
            <a:endParaRPr lang="th-TH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BC8F5E-06AF-49DE-B135-5CE25A872025}" type="slidenum">
              <a:rPr lang="th-TH"/>
              <a:pPr>
                <a:defRPr/>
              </a:pPr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6D0F9C-A8F2-4615-BCB7-F948F77177A9}" type="datetimeFigureOut">
              <a:rPr lang="th-TH"/>
              <a:pPr>
                <a:defRPr/>
              </a:pPr>
              <a:t>13/02/57</a:t>
            </a:fld>
            <a:endParaRPr lang="th-TH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2DE683-EE1C-4AF0-AE90-1BCB1C5F5DA6}" type="slidenum">
              <a:rPr lang="th-TH"/>
              <a:pPr>
                <a:defRPr/>
              </a:pPr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th-TH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5649F5-B800-4BC7-A51C-7D80AE945898}" type="datetimeFigureOut">
              <a:rPr lang="th-TH"/>
              <a:pPr>
                <a:defRPr/>
              </a:pPr>
              <a:t>13/02/57</a:t>
            </a:fld>
            <a:endParaRPr lang="th-TH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FBAC27-2B5A-473F-BDFF-13972A2E8EA6}" type="slidenum">
              <a:rPr lang="th-TH"/>
              <a:pPr>
                <a:defRPr/>
              </a:pPr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th-TH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th-TH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BF5EF3-3E67-4F1F-A47F-209C179D387D}" type="datetimeFigureOut">
              <a:rPr lang="th-TH"/>
              <a:pPr>
                <a:defRPr/>
              </a:pPr>
              <a:t>13/02/57</a:t>
            </a:fld>
            <a:endParaRPr lang="th-TH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EE40F8-4D60-455C-8C93-BEA3C5BC2B8D}" type="slidenum">
              <a:rPr lang="th-TH"/>
              <a:pPr>
                <a:defRPr/>
              </a:pPr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th-TH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th-T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AC3C6D-326D-4367-ADD4-6CDF53434658}" type="datetimeFigureOut">
              <a:rPr lang="th-TH"/>
              <a:pPr>
                <a:defRPr/>
              </a:pPr>
              <a:t>13/02/57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7411FD-3E87-4C89-97D1-7C84256DB928}" type="slidenum">
              <a:rPr lang="th-TH"/>
              <a:pPr>
                <a:defRPr/>
              </a:pPr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th-TH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th-T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53C64A-92B0-4523-BAF7-754ABD03E3A1}" type="datetimeFigureOut">
              <a:rPr lang="th-TH"/>
              <a:pPr>
                <a:defRPr/>
              </a:pPr>
              <a:t>13/02/57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EDDDE3-632D-4E6C-9217-D13116BCB949}" type="slidenum">
              <a:rPr lang="th-TH"/>
              <a:pPr>
                <a:defRPr/>
              </a:pPr>
              <a:t>‹#›</a:t>
            </a:fld>
            <a:endParaRPr lang="th-TH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>
            <a:lum/>
          </a:blip>
          <a:srcRect/>
          <a:stretch>
            <a:fillRect l="-2000" r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th-TH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th-TH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5B9BCC40-2097-4764-95F6-0857730A7BE7}" type="datetimeFigureOut">
              <a:rPr lang="th-TH"/>
              <a:pPr>
                <a:defRPr/>
              </a:pPr>
              <a:t>13/02/57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6E1DBFF9-A6FA-437C-B6E9-96841399807D}" type="slidenum">
              <a:rPr lang="th-TH"/>
              <a:pPr>
                <a:defRPr/>
              </a:pPr>
              <a:t>‹#›</a:t>
            </a:fld>
            <a:endParaRPr lang="th-T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Angsana New" charset="-34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Angsana New" charset="-34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Angsana New" charset="-34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Angsana New" charset="-34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Angsana New" charset="-34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Angsana New" charset="-34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Angsana New" charset="-34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Angsana New" charset="-34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1.xml"/><Relationship Id="rId1" Type="http://schemas.openxmlformats.org/officeDocument/2006/relationships/audio" Target="file:///F:\&#1059;&#1056;&#1054;&#1050;%20&#1089;&#1090;&#1099;&#1076;\&#1086;&#1073;&#1088;&#1077;&#1079;&#1082;&#1072;%201.wma" TargetMode="Externa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audio" Target="file:///F:\&#1059;&#1056;&#1054;&#1050;%20&#1089;&#1090;&#1099;&#1076;\&#1082;&#1086;&#1089;&#1090;&#1086;&#1095;&#1082;&#1072;.wma" TargetMode="Externa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13" Type="http://schemas.openxmlformats.org/officeDocument/2006/relationships/image" Target="../media/image27.png"/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12" Type="http://schemas.openxmlformats.org/officeDocument/2006/relationships/image" Target="../media/image26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11" Type="http://schemas.openxmlformats.org/officeDocument/2006/relationships/image" Target="../media/image25.png"/><Relationship Id="rId5" Type="http://schemas.openxmlformats.org/officeDocument/2006/relationships/image" Target="../media/image19.png"/><Relationship Id="rId10" Type="http://schemas.openxmlformats.org/officeDocument/2006/relationships/image" Target="../media/image24.png"/><Relationship Id="rId4" Type="http://schemas.openxmlformats.org/officeDocument/2006/relationships/image" Target="../media/image18.png"/><Relationship Id="rId9" Type="http://schemas.openxmlformats.org/officeDocument/2006/relationships/image" Target="../media/image23.png"/><Relationship Id="rId14" Type="http://schemas.openxmlformats.org/officeDocument/2006/relationships/image" Target="../media/image2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99592" y="357166"/>
            <a:ext cx="8244408" cy="983602"/>
          </a:xfrm>
        </p:spPr>
        <p:txBody>
          <a:bodyPr rtlCol="0">
            <a:no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2800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Подари улыбку миру! Сердце каждого согрей!</a:t>
            </a:r>
            <a:br>
              <a:rPr lang="ru-RU" sz="2800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</a:br>
            <a:endParaRPr lang="th-TH" sz="2800" b="1" spc="50" dirty="0" smtClean="0">
              <a:ln w="11430"/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</a:endParaRPr>
          </a:p>
        </p:txBody>
      </p:sp>
      <p:pic>
        <p:nvPicPr>
          <p:cNvPr id="23553" name="Picture 1" descr="C:\Users\User\Downloads\2156613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1124744"/>
            <a:ext cx="8280920" cy="5472608"/>
          </a:xfrm>
          <a:prstGeom prst="rect">
            <a:avLst/>
          </a:prstGeom>
          <a:noFill/>
        </p:spPr>
      </p:pic>
      <p:pic>
        <p:nvPicPr>
          <p:cNvPr id="7" name="обрезка 1.wma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 cstate="print"/>
          <a:stretch>
            <a:fillRect/>
          </a:stretch>
        </p:blipFill>
        <p:spPr>
          <a:xfrm>
            <a:off x="8839200" y="6381328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8262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87624" y="260649"/>
            <a:ext cx="7776864" cy="792087"/>
          </a:xfrm>
        </p:spPr>
        <p:txBody>
          <a:bodyPr/>
          <a:lstStyle/>
          <a:p>
            <a:r>
              <a:rPr lang="ru-RU" sz="3600" b="1" i="1" dirty="0" smtClean="0">
                <a:solidFill>
                  <a:srgbClr val="FFC000"/>
                </a:solidFill>
                <a:latin typeface="+mn-lt"/>
              </a:rPr>
              <a:t>Золотое правило нравственности</a:t>
            </a:r>
            <a:endParaRPr lang="ru-RU" sz="3600" b="1" i="1" dirty="0">
              <a:solidFill>
                <a:srgbClr val="FFC000"/>
              </a:solidFill>
              <a:latin typeface="+mn-lt"/>
            </a:endParaRPr>
          </a:p>
        </p:txBody>
      </p:sp>
      <p:sp>
        <p:nvSpPr>
          <p:cNvPr id="4" name="Rectangle 1"/>
          <p:cNvSpPr>
            <a:spLocks noGrp="1" noChangeArrowheads="1"/>
          </p:cNvSpPr>
          <p:nvPr>
            <p:ph type="subTitle" idx="1"/>
          </p:nvPr>
        </p:nvSpPr>
        <p:spPr bwMode="auto">
          <a:xfrm>
            <a:off x="251520" y="994041"/>
            <a:ext cx="8640960" cy="5632311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3600" b="0" u="none" strike="noStrike" cap="none" normalizeH="0" baseline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latin typeface="+mn-lt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0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latin typeface="+mn-lt"/>
                <a:ea typeface="Times New Roman" pitchFamily="18" charset="0"/>
                <a:cs typeface="Arial" pitchFamily="34" charset="0"/>
              </a:rPr>
              <a:t>•Поступай по отношению к другим</a:t>
            </a:r>
            <a:r>
              <a:rPr kumimoji="0" lang="ru-RU" sz="3600" b="0" u="none" strike="noStrike" cap="none" normalizeH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latin typeface="+mn-lt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3600" b="0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latin typeface="+mn-lt"/>
                <a:ea typeface="Times New Roman" pitchFamily="18" charset="0"/>
                <a:cs typeface="Arial" pitchFamily="34" charset="0"/>
              </a:rPr>
              <a:t>так,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3600" dirty="0" smtClean="0">
                <a:solidFill>
                  <a:schemeClr val="accent2">
                    <a:lumMod val="50000"/>
                  </a:schemeClr>
                </a:solidFill>
                <a:ea typeface="Times New Roman" pitchFamily="18" charset="0"/>
                <a:cs typeface="Arial" pitchFamily="34" charset="0"/>
              </a:rPr>
              <a:t>   </a:t>
            </a:r>
            <a:r>
              <a:rPr kumimoji="0" lang="ru-RU" sz="3600" b="0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latin typeface="+mn-lt"/>
                <a:ea typeface="Times New Roman" pitchFamily="18" charset="0"/>
                <a:cs typeface="Arial" pitchFamily="34" charset="0"/>
              </a:rPr>
              <a:t>как ты хотел бы,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3600" dirty="0" smtClean="0">
                <a:solidFill>
                  <a:schemeClr val="accent2">
                    <a:lumMod val="50000"/>
                  </a:schemeClr>
                </a:solidFill>
                <a:ea typeface="Times New Roman" pitchFamily="18" charset="0"/>
                <a:cs typeface="Arial" pitchFamily="34" charset="0"/>
              </a:rPr>
              <a:t>   </a:t>
            </a:r>
            <a:r>
              <a:rPr kumimoji="0" lang="ru-RU" sz="3600" b="0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latin typeface="+mn-lt"/>
                <a:ea typeface="Times New Roman" pitchFamily="18" charset="0"/>
                <a:cs typeface="Arial" pitchFamily="34" charset="0"/>
              </a:rPr>
              <a:t>чтобы поступали с  тобой.</a:t>
            </a:r>
          </a:p>
          <a:p>
            <a:pPr eaLnBrk="0" hangingPunct="0">
              <a:spcBef>
                <a:spcPct val="0"/>
              </a:spcBef>
            </a:pPr>
            <a:endParaRPr lang="ru-RU" sz="3600" dirty="0" smtClean="0">
              <a:solidFill>
                <a:schemeClr val="accent2">
                  <a:lumMod val="50000"/>
                </a:schemeClr>
              </a:solidFill>
              <a:ea typeface="Times New Roman" pitchFamily="18" charset="0"/>
              <a:cs typeface="Arial" pitchFamily="34" charset="0"/>
            </a:endParaRPr>
          </a:p>
          <a:p>
            <a:pPr algn="l" eaLnBrk="0" hangingPunct="0">
              <a:spcBef>
                <a:spcPct val="0"/>
              </a:spcBef>
            </a:pPr>
            <a:r>
              <a:rPr lang="ru-RU" sz="3600" dirty="0" smtClean="0">
                <a:solidFill>
                  <a:schemeClr val="accent2">
                    <a:lumMod val="50000"/>
                  </a:schemeClr>
                </a:solidFill>
                <a:ea typeface="Times New Roman" pitchFamily="18" charset="0"/>
                <a:cs typeface="Arial" pitchFamily="34" charset="0"/>
              </a:rPr>
              <a:t>•Не поступай по отношению к другим так,  </a:t>
            </a:r>
          </a:p>
          <a:p>
            <a:pPr algn="l" eaLnBrk="0" hangingPunct="0">
              <a:spcBef>
                <a:spcPct val="0"/>
              </a:spcBef>
            </a:pPr>
            <a:r>
              <a:rPr lang="ru-RU" sz="3600" dirty="0" smtClean="0">
                <a:solidFill>
                  <a:schemeClr val="accent2">
                    <a:lumMod val="50000"/>
                  </a:schemeClr>
                </a:solidFill>
                <a:ea typeface="Times New Roman" pitchFamily="18" charset="0"/>
                <a:cs typeface="Arial" pitchFamily="34" charset="0"/>
              </a:rPr>
              <a:t>   как ты не хотел бы, </a:t>
            </a:r>
          </a:p>
          <a:p>
            <a:pPr algn="l" eaLnBrk="0" hangingPunct="0">
              <a:spcBef>
                <a:spcPct val="0"/>
              </a:spcBef>
            </a:pPr>
            <a:r>
              <a:rPr lang="ru-RU" sz="3600" dirty="0" smtClean="0">
                <a:solidFill>
                  <a:schemeClr val="accent2">
                    <a:lumMod val="50000"/>
                  </a:schemeClr>
                </a:solidFill>
                <a:ea typeface="Times New Roman" pitchFamily="18" charset="0"/>
                <a:cs typeface="Arial" pitchFamily="34" charset="0"/>
              </a:rPr>
              <a:t>   чтобы поступали с тобой.</a:t>
            </a:r>
          </a:p>
          <a:p>
            <a:pPr algn="l" eaLnBrk="0" hangingPunct="0">
              <a:spcBef>
                <a:spcPct val="0"/>
              </a:spcBef>
            </a:pPr>
            <a:endParaRPr lang="ru-RU" sz="3600" dirty="0" smtClean="0">
              <a:solidFill>
                <a:schemeClr val="accent2">
                  <a:lumMod val="50000"/>
                </a:schemeClr>
              </a:solidFill>
              <a:ea typeface="Times New Roman" pitchFamily="18" charset="0"/>
              <a:cs typeface="Arial" pitchFamily="34" charset="0"/>
            </a:endParaRPr>
          </a:p>
          <a:p>
            <a:pPr algn="l" eaLnBrk="0" hangingPunct="0">
              <a:spcBef>
                <a:spcPct val="0"/>
              </a:spcBef>
            </a:pPr>
            <a:endParaRPr lang="ru-RU" sz="3600" dirty="0" smtClean="0">
              <a:solidFill>
                <a:schemeClr val="accent2">
                  <a:lumMod val="50000"/>
                </a:schemeClr>
              </a:solidFill>
              <a:ea typeface="Times New Roman" pitchFamily="18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59632" y="274638"/>
            <a:ext cx="7427168" cy="778098"/>
          </a:xfrm>
        </p:spPr>
        <p:txBody>
          <a:bodyPr/>
          <a:lstStyle/>
          <a:p>
            <a:r>
              <a:rPr lang="ru-RU" dirty="0" smtClean="0">
                <a:solidFill>
                  <a:srgbClr val="6E2F9D"/>
                </a:solidFill>
              </a:rPr>
              <a:t>Л. Н. Толстой «Косточка»</a:t>
            </a:r>
            <a:endParaRPr lang="ru-RU" dirty="0">
              <a:solidFill>
                <a:srgbClr val="6E2F9D"/>
              </a:solidFill>
            </a:endParaRPr>
          </a:p>
        </p:txBody>
      </p:sp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552" y="1052736"/>
            <a:ext cx="7043428" cy="56347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косточка.wma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 cstate="print"/>
          <a:stretch>
            <a:fillRect/>
          </a:stretch>
        </p:blipFill>
        <p:spPr>
          <a:xfrm>
            <a:off x="8172400" y="5877272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7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numSld="6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59632" y="274638"/>
            <a:ext cx="7427168" cy="778098"/>
          </a:xfrm>
        </p:spPr>
        <p:txBody>
          <a:bodyPr/>
          <a:lstStyle/>
          <a:p>
            <a:r>
              <a:rPr lang="ru-RU" dirty="0" smtClean="0">
                <a:solidFill>
                  <a:srgbClr val="6E2F9D"/>
                </a:solidFill>
              </a:rPr>
              <a:t>Л. Н. Толстой «Косточка»</a:t>
            </a:r>
            <a:endParaRPr lang="ru-RU" dirty="0">
              <a:solidFill>
                <a:srgbClr val="6E2F9D"/>
              </a:solidFill>
            </a:endParaRPr>
          </a:p>
        </p:txBody>
      </p:sp>
      <p:pic>
        <p:nvPicPr>
          <p:cNvPr id="15363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59632" y="1124744"/>
            <a:ext cx="6935416" cy="55483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 advTm="24000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59632" y="274638"/>
            <a:ext cx="7427168" cy="778098"/>
          </a:xfrm>
        </p:spPr>
        <p:txBody>
          <a:bodyPr/>
          <a:lstStyle/>
          <a:p>
            <a:r>
              <a:rPr lang="ru-RU" dirty="0" smtClean="0">
                <a:solidFill>
                  <a:srgbClr val="6E2F9D"/>
                </a:solidFill>
              </a:rPr>
              <a:t>Л. Н. Толстой «Косточка»</a:t>
            </a:r>
            <a:endParaRPr lang="ru-RU" dirty="0">
              <a:solidFill>
                <a:srgbClr val="6E2F9D"/>
              </a:solidFill>
            </a:endParaRPr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5616" y="1124744"/>
            <a:ext cx="6912768" cy="55302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 advTm="19000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59632" y="274638"/>
            <a:ext cx="7427168" cy="778098"/>
          </a:xfrm>
        </p:spPr>
        <p:txBody>
          <a:bodyPr/>
          <a:lstStyle/>
          <a:p>
            <a:r>
              <a:rPr lang="ru-RU" dirty="0" smtClean="0">
                <a:solidFill>
                  <a:srgbClr val="6E2F9D"/>
                </a:solidFill>
              </a:rPr>
              <a:t>Л. Н. Толстой «Косточка»</a:t>
            </a:r>
            <a:endParaRPr lang="ru-RU" dirty="0">
              <a:solidFill>
                <a:srgbClr val="6E2F9D"/>
              </a:solidFill>
            </a:endParaRPr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87624" y="1124744"/>
            <a:ext cx="6840760" cy="5472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 advTm="18000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59632" y="274638"/>
            <a:ext cx="7427168" cy="778098"/>
          </a:xfrm>
        </p:spPr>
        <p:txBody>
          <a:bodyPr/>
          <a:lstStyle/>
          <a:p>
            <a:r>
              <a:rPr lang="ru-RU" dirty="0" smtClean="0">
                <a:solidFill>
                  <a:srgbClr val="6E2F9D"/>
                </a:solidFill>
              </a:rPr>
              <a:t>Л. Н. Толстой «Косточка»</a:t>
            </a:r>
            <a:endParaRPr lang="ru-RU" dirty="0">
              <a:solidFill>
                <a:srgbClr val="6E2F9D"/>
              </a:solidFill>
            </a:endParaRPr>
          </a:p>
        </p:txBody>
      </p:sp>
      <p:pic>
        <p:nvPicPr>
          <p:cNvPr id="1638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87624" y="1124744"/>
            <a:ext cx="6984776" cy="55878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1052736"/>
            <a:ext cx="8640960" cy="5544616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/>
          <a:lstStyle/>
          <a:p>
            <a:pPr algn="l"/>
            <a:r>
              <a:rPr lang="ru-RU" sz="8000" b="1" i="1" dirty="0" smtClean="0">
                <a:solidFill>
                  <a:srgbClr val="0070C0"/>
                </a:solidFill>
                <a:cs typeface="Arial" pitchFamily="34" charset="0"/>
              </a:rPr>
              <a:t>    Стыд, вина </a:t>
            </a:r>
            <a:br>
              <a:rPr lang="ru-RU" sz="8000" b="1" i="1" dirty="0" smtClean="0">
                <a:solidFill>
                  <a:srgbClr val="0070C0"/>
                </a:solidFill>
                <a:cs typeface="Arial" pitchFamily="34" charset="0"/>
              </a:rPr>
            </a:br>
            <a:r>
              <a:rPr lang="ru-RU" sz="8000" b="1" i="1" dirty="0" smtClean="0">
                <a:solidFill>
                  <a:srgbClr val="0070C0"/>
                </a:solidFill>
                <a:cs typeface="Arial" pitchFamily="34" charset="0"/>
              </a:rPr>
              <a:t>   и извинение</a:t>
            </a:r>
            <a:r>
              <a:rPr lang="ru-RU" sz="8800" b="1" dirty="0" smtClean="0">
                <a:solidFill>
                  <a:srgbClr val="0070C0"/>
                </a:solidFill>
                <a:cs typeface="Arial" pitchFamily="34" charset="0"/>
              </a:rPr>
              <a:t/>
            </a:r>
            <a:br>
              <a:rPr lang="ru-RU" sz="8800" b="1" dirty="0" smtClean="0">
                <a:solidFill>
                  <a:srgbClr val="0070C0"/>
                </a:solidFill>
                <a:cs typeface="Arial" pitchFamily="34" charset="0"/>
              </a:rPr>
            </a:br>
            <a:endParaRPr lang="ru-RU" sz="8800" b="1" dirty="0">
              <a:solidFill>
                <a:srgbClr val="0070C0"/>
              </a:solidFill>
              <a:cs typeface="Arial" pitchFamily="34" charset="0"/>
            </a:endParaRPr>
          </a:p>
        </p:txBody>
      </p:sp>
      <p:pic>
        <p:nvPicPr>
          <p:cNvPr id="1026" name="Picture 2" descr="C:\Users\User\Downloads\f14f49da4c30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52120" y="3573016"/>
            <a:ext cx="3240360" cy="302433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642910" y="3515758"/>
            <a:ext cx="8000992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752600" algn="l"/>
              </a:tabLst>
            </a:pPr>
            <a:r>
              <a:rPr kumimoji="0" lang="ru-RU" sz="3600" b="1" i="1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endParaRPr kumimoji="0" lang="ru-RU" sz="3600" b="1" i="0" u="none" strike="noStrike" cap="none" normalizeH="0" baseline="0" dirty="0" smtClean="0">
              <a:ln>
                <a:noFill/>
              </a:ln>
              <a:solidFill>
                <a:schemeClr val="accent6">
                  <a:lumMod val="75000"/>
                </a:schemeClr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752600" algn="l"/>
              </a:tabLst>
            </a:pP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           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19872" y="260648"/>
            <a:ext cx="5472608" cy="64087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Прямоугольник 3"/>
          <p:cNvSpPr/>
          <p:nvPr/>
        </p:nvSpPr>
        <p:spPr>
          <a:xfrm>
            <a:off x="0" y="2276872"/>
            <a:ext cx="3707904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0" hangingPunct="0"/>
            <a:r>
              <a:rPr lang="ru-RU" b="1" dirty="0" smtClean="0"/>
              <a:t>Ф. П. Решетников</a:t>
            </a:r>
          </a:p>
          <a:p>
            <a:pPr algn="ctr" eaLnBrk="0" hangingPunct="0"/>
            <a:r>
              <a:rPr lang="ru-RU" b="1" dirty="0" smtClean="0"/>
              <a:t> </a:t>
            </a:r>
          </a:p>
          <a:p>
            <a:pPr algn="ctr" eaLnBrk="0" hangingPunct="0"/>
            <a:r>
              <a:rPr lang="ru-RU" sz="3200" b="1" dirty="0" smtClean="0"/>
              <a:t>«Опять двойка» </a:t>
            </a:r>
            <a:endParaRPr lang="ru-RU" sz="32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1"/>
          <p:cNvSpPr>
            <a:spLocks noChangeArrowheads="1"/>
          </p:cNvSpPr>
          <p:nvPr/>
        </p:nvSpPr>
        <p:spPr bwMode="auto">
          <a:xfrm>
            <a:off x="323528" y="1124745"/>
            <a:ext cx="8568952" cy="547260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b="1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lt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1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+mn-lt"/>
                <a:ea typeface="Times New Roman" pitchFamily="18" charset="0"/>
                <a:cs typeface="Arial" pitchFamily="34" charset="0"/>
              </a:rPr>
              <a:t>▪Извини, пожалуйста 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accent4">
                  <a:lumMod val="75000"/>
                </a:schemeClr>
              </a:solidFill>
              <a:effectLst/>
              <a:latin typeface="+mn-lt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1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+mn-lt"/>
                <a:ea typeface="Times New Roman" pitchFamily="18" charset="0"/>
                <a:cs typeface="Arial" pitchFamily="34" charset="0"/>
              </a:rPr>
              <a:t>▪Извини, я был не прав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accent4">
                  <a:lumMod val="75000"/>
                </a:schemeClr>
              </a:solidFill>
              <a:effectLst/>
              <a:latin typeface="+mn-lt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1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+mn-lt"/>
                <a:ea typeface="Times New Roman" pitchFamily="18" charset="0"/>
                <a:cs typeface="Arial" pitchFamily="34" charset="0"/>
              </a:rPr>
              <a:t>▪Прости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accent4">
                  <a:lumMod val="75000"/>
                </a:schemeClr>
              </a:solidFill>
              <a:effectLst/>
              <a:latin typeface="+mn-lt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1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+mn-lt"/>
                <a:ea typeface="Times New Roman" pitchFamily="18" charset="0"/>
                <a:cs typeface="Arial" pitchFamily="34" charset="0"/>
              </a:rPr>
              <a:t>▪Я прошу прощения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accent4">
                  <a:lumMod val="75000"/>
                </a:schemeClr>
              </a:solidFill>
              <a:effectLst/>
              <a:latin typeface="+mn-lt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1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+mn-lt"/>
                <a:ea typeface="Times New Roman" pitchFamily="18" charset="0"/>
                <a:cs typeface="Arial" pitchFamily="34" charset="0"/>
              </a:rPr>
              <a:t>▪Я виноват перед тобой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accent4">
                  <a:lumMod val="75000"/>
                </a:schemeClr>
              </a:solidFill>
              <a:effectLst/>
              <a:latin typeface="+mn-lt"/>
              <a:cs typeface="Arial" pitchFamily="34" charset="0"/>
            </a:endParaRPr>
          </a:p>
          <a:p>
            <a:pPr eaLnBrk="0" hangingPunct="0"/>
            <a:r>
              <a:rPr kumimoji="0" lang="ru-RU" b="1" i="1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+mn-lt"/>
                <a:ea typeface="Times New Roman" pitchFamily="18" charset="0"/>
                <a:cs typeface="Arial" pitchFamily="34" charset="0"/>
              </a:rPr>
              <a:t>▪Я не хотел тебя обидеть</a:t>
            </a:r>
          </a:p>
          <a:p>
            <a:pPr eaLnBrk="0" hangingPunct="0"/>
            <a:r>
              <a:rPr lang="ru-RU" b="1" i="1" dirty="0" smtClean="0">
                <a:solidFill>
                  <a:schemeClr val="accent4">
                    <a:lumMod val="75000"/>
                  </a:schemeClr>
                </a:solidFill>
                <a:ea typeface="Times New Roman" pitchFamily="18" charset="0"/>
                <a:cs typeface="Arial" pitchFamily="34" charset="0"/>
              </a:rPr>
              <a:t>▪Я приношу свои извинения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accent4">
                  <a:lumMod val="75000"/>
                </a:schemeClr>
              </a:solidFill>
              <a:effectLst/>
              <a:latin typeface="+mn-lt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1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+mn-lt"/>
                <a:ea typeface="Times New Roman" pitchFamily="18" charset="0"/>
                <a:cs typeface="Arial" pitchFamily="34" charset="0"/>
              </a:rPr>
              <a:t>▪Не сердись, пожалуйста</a:t>
            </a:r>
          </a:p>
          <a:p>
            <a:pPr marL="0" marR="0" lvl="0" indent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1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+mn-lt"/>
                <a:ea typeface="Times New Roman" pitchFamily="18" charset="0"/>
                <a:cs typeface="Arial" pitchFamily="34" charset="0"/>
              </a:rPr>
              <a:t>▪Мне очень жаль, что так случилось</a:t>
            </a:r>
          </a:p>
          <a:p>
            <a:pPr marL="0" marR="0" lvl="0" indent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b="1" i="1" dirty="0" smtClean="0">
              <a:solidFill>
                <a:schemeClr val="tx1"/>
              </a:solidFill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lt"/>
              <a:cs typeface="Arial" pitchFamily="34" charset="0"/>
            </a:endParaRPr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331639" y="260649"/>
            <a:ext cx="7344817" cy="792088"/>
          </a:xfrm>
        </p:spPr>
        <p:txBody>
          <a:bodyPr/>
          <a:lstStyle/>
          <a:p>
            <a:r>
              <a:rPr lang="ru-RU" i="1" dirty="0" smtClean="0"/>
              <a:t/>
            </a:r>
            <a:br>
              <a:rPr lang="ru-RU" i="1" dirty="0" smtClean="0"/>
            </a:b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0404648" y="6858000"/>
            <a:ext cx="648072" cy="315416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115616" y="332656"/>
            <a:ext cx="8028384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ru-RU" sz="4000" i="1" dirty="0" smtClean="0">
                <a:solidFill>
                  <a:srgbClr val="7030A0"/>
                </a:solidFill>
              </a:rPr>
              <a:t>Знаки речевого этикета.</a:t>
            </a:r>
            <a:r>
              <a:rPr lang="ru-RU" sz="4000" i="1" dirty="0" smtClean="0">
                <a:solidFill>
                  <a:srgbClr val="7030A0"/>
                </a:solidFill>
              </a:rPr>
              <a:t> </a:t>
            </a:r>
            <a:r>
              <a:rPr lang="ru-RU" sz="4000" i="1" dirty="0" smtClean="0">
                <a:solidFill>
                  <a:srgbClr val="7030A0"/>
                </a:solidFill>
              </a:rPr>
              <a:t>И</a:t>
            </a:r>
            <a:r>
              <a:rPr lang="ru-RU" sz="4000" i="1" dirty="0" smtClean="0">
                <a:solidFill>
                  <a:srgbClr val="7030A0"/>
                </a:solidFill>
              </a:rPr>
              <a:t>звинение.</a:t>
            </a:r>
            <a:endParaRPr lang="ru-RU" sz="4000" i="1" dirty="0">
              <a:solidFill>
                <a:srgbClr val="7030A0"/>
              </a:solidFill>
            </a:endParaRPr>
          </a:p>
        </p:txBody>
      </p:sp>
      <p:pic>
        <p:nvPicPr>
          <p:cNvPr id="2050" name="Picture 2" descr="C:\Users\User\Downloads\img_03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48064" y="1124744"/>
            <a:ext cx="3744416" cy="396044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323528" y="1229559"/>
            <a:ext cx="8496944" cy="5262979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ru-RU" sz="2800" b="1" i="1" dirty="0" smtClean="0">
                <a:solidFill>
                  <a:schemeClr val="tx1"/>
                </a:solidFill>
                <a:cs typeface="Arial" pitchFamily="34" charset="0"/>
              </a:rPr>
              <a:t/>
            </a:r>
            <a:br>
              <a:rPr lang="ru-RU" sz="2800" b="1" i="1" dirty="0" smtClean="0">
                <a:solidFill>
                  <a:schemeClr val="tx1"/>
                </a:solidFill>
                <a:cs typeface="Arial" pitchFamily="34" charset="0"/>
              </a:rPr>
            </a:br>
            <a:r>
              <a:rPr lang="ru-RU" sz="2800" b="1" i="1" dirty="0" smtClean="0">
                <a:solidFill>
                  <a:schemeClr val="tx1"/>
                </a:solidFill>
                <a:cs typeface="Arial" pitchFamily="34" charset="0"/>
              </a:rPr>
              <a:t/>
            </a:r>
            <a:br>
              <a:rPr lang="ru-RU" sz="2800" b="1" i="1" dirty="0" smtClean="0">
                <a:solidFill>
                  <a:schemeClr val="tx1"/>
                </a:solidFill>
                <a:cs typeface="Arial" pitchFamily="34" charset="0"/>
              </a:rPr>
            </a:br>
            <a:r>
              <a:rPr lang="ru-RU" sz="2800" b="1" i="1" dirty="0" smtClean="0">
                <a:solidFill>
                  <a:schemeClr val="tx1"/>
                </a:solidFill>
                <a:cs typeface="Arial" pitchFamily="34" charset="0"/>
              </a:rPr>
              <a:t>  </a:t>
            </a:r>
            <a:r>
              <a:rPr lang="ru-RU" sz="2800" b="1" i="1" dirty="0" smtClean="0">
                <a:solidFill>
                  <a:schemeClr val="accent3">
                    <a:lumMod val="50000"/>
                  </a:schemeClr>
                </a:solidFill>
              </a:rPr>
              <a:t>▪Пожалуйста!</a:t>
            </a:r>
            <a:r>
              <a:rPr lang="ru-RU" sz="2800" dirty="0" smtClean="0">
                <a:solidFill>
                  <a:schemeClr val="accent3">
                    <a:lumMod val="50000"/>
                  </a:schemeClr>
                </a:solidFill>
              </a:rPr>
              <a:t/>
            </a:r>
            <a:br>
              <a:rPr lang="ru-RU" sz="2800" dirty="0" smtClean="0">
                <a:solidFill>
                  <a:schemeClr val="accent3">
                    <a:lumMod val="50000"/>
                  </a:schemeClr>
                </a:solidFill>
              </a:rPr>
            </a:br>
            <a:r>
              <a:rPr lang="ru-RU" sz="2800" dirty="0" smtClean="0">
                <a:solidFill>
                  <a:schemeClr val="accent3">
                    <a:lumMod val="50000"/>
                  </a:schemeClr>
                </a:solidFill>
              </a:rPr>
              <a:t>  </a:t>
            </a:r>
            <a:r>
              <a:rPr lang="ru-RU" sz="2800" b="1" i="1" dirty="0" smtClean="0">
                <a:solidFill>
                  <a:schemeClr val="accent3">
                    <a:lumMod val="50000"/>
                  </a:schemeClr>
                </a:solidFill>
              </a:rPr>
              <a:t>▪Хорошо!</a:t>
            </a:r>
            <a:r>
              <a:rPr lang="ru-RU" sz="2800" dirty="0" smtClean="0">
                <a:solidFill>
                  <a:schemeClr val="accent3">
                    <a:lumMod val="50000"/>
                  </a:schemeClr>
                </a:solidFill>
              </a:rPr>
              <a:t/>
            </a:r>
            <a:br>
              <a:rPr lang="ru-RU" sz="2800" dirty="0" smtClean="0">
                <a:solidFill>
                  <a:schemeClr val="accent3">
                    <a:lumMod val="50000"/>
                  </a:schemeClr>
                </a:solidFill>
              </a:rPr>
            </a:br>
            <a:r>
              <a:rPr lang="ru-RU" sz="2800" dirty="0" smtClean="0">
                <a:solidFill>
                  <a:schemeClr val="accent3">
                    <a:lumMod val="50000"/>
                  </a:schemeClr>
                </a:solidFill>
              </a:rPr>
              <a:t>  </a:t>
            </a:r>
            <a:r>
              <a:rPr lang="ru-RU" sz="2800" b="1" i="1" dirty="0" smtClean="0">
                <a:solidFill>
                  <a:schemeClr val="accent3">
                    <a:lumMod val="50000"/>
                  </a:schemeClr>
                </a:solidFill>
              </a:rPr>
              <a:t>▪Не за что!</a:t>
            </a:r>
            <a:r>
              <a:rPr lang="ru-RU" sz="2800" dirty="0" smtClean="0">
                <a:solidFill>
                  <a:schemeClr val="accent3">
                    <a:lumMod val="50000"/>
                  </a:schemeClr>
                </a:solidFill>
              </a:rPr>
              <a:t/>
            </a:r>
            <a:br>
              <a:rPr lang="ru-RU" sz="2800" dirty="0" smtClean="0">
                <a:solidFill>
                  <a:schemeClr val="accent3">
                    <a:lumMod val="50000"/>
                  </a:schemeClr>
                </a:solidFill>
              </a:rPr>
            </a:br>
            <a:r>
              <a:rPr lang="ru-RU" sz="2800" dirty="0" smtClean="0">
                <a:solidFill>
                  <a:schemeClr val="accent3">
                    <a:lumMod val="50000"/>
                  </a:schemeClr>
                </a:solidFill>
              </a:rPr>
              <a:t>  </a:t>
            </a:r>
            <a:r>
              <a:rPr lang="ru-RU" sz="2800" b="1" i="1" dirty="0" smtClean="0">
                <a:solidFill>
                  <a:schemeClr val="accent3">
                    <a:lumMod val="50000"/>
                  </a:schemeClr>
                </a:solidFill>
              </a:rPr>
              <a:t>▪Я тебя прощаю!</a:t>
            </a:r>
            <a:br>
              <a:rPr lang="ru-RU" sz="2800" b="1" i="1" dirty="0" smtClean="0">
                <a:solidFill>
                  <a:schemeClr val="accent3">
                    <a:lumMod val="50000"/>
                  </a:schemeClr>
                </a:solidFill>
              </a:rPr>
            </a:br>
            <a:r>
              <a:rPr lang="ru-RU" sz="2800" b="1" i="1" dirty="0" smtClean="0">
                <a:solidFill>
                  <a:schemeClr val="accent3">
                    <a:lumMod val="50000"/>
                  </a:schemeClr>
                </a:solidFill>
              </a:rPr>
              <a:t>  ▪Ладно, не переживай!</a:t>
            </a:r>
            <a:r>
              <a:rPr lang="ru-RU" sz="2800" dirty="0" smtClean="0">
                <a:solidFill>
                  <a:schemeClr val="accent3">
                    <a:lumMod val="50000"/>
                  </a:schemeClr>
                </a:solidFill>
              </a:rPr>
              <a:t/>
            </a:r>
            <a:br>
              <a:rPr lang="ru-RU" sz="2800" dirty="0" smtClean="0">
                <a:solidFill>
                  <a:schemeClr val="accent3">
                    <a:lumMod val="50000"/>
                  </a:schemeClr>
                </a:solidFill>
              </a:rPr>
            </a:br>
            <a:r>
              <a:rPr lang="ru-RU" sz="2800" dirty="0" smtClean="0">
                <a:solidFill>
                  <a:schemeClr val="accent3">
                    <a:lumMod val="50000"/>
                  </a:schemeClr>
                </a:solidFill>
              </a:rPr>
              <a:t>  </a:t>
            </a:r>
            <a:r>
              <a:rPr lang="ru-RU" sz="2800" b="1" i="1" dirty="0" smtClean="0">
                <a:solidFill>
                  <a:schemeClr val="accent3">
                    <a:lumMod val="50000"/>
                  </a:schemeClr>
                </a:solidFill>
              </a:rPr>
              <a:t>▪Я не сержусь.</a:t>
            </a:r>
            <a:r>
              <a:rPr lang="ru-RU" sz="2800" dirty="0" smtClean="0">
                <a:solidFill>
                  <a:schemeClr val="accent3">
                    <a:lumMod val="50000"/>
                  </a:schemeClr>
                </a:solidFill>
              </a:rPr>
              <a:t/>
            </a:r>
            <a:br>
              <a:rPr lang="ru-RU" sz="2800" dirty="0" smtClean="0">
                <a:solidFill>
                  <a:schemeClr val="accent3">
                    <a:lumMod val="50000"/>
                  </a:schemeClr>
                </a:solidFill>
              </a:rPr>
            </a:br>
            <a:r>
              <a:rPr lang="ru-RU" sz="2800" dirty="0" smtClean="0">
                <a:solidFill>
                  <a:schemeClr val="accent3">
                    <a:lumMod val="50000"/>
                  </a:schemeClr>
                </a:solidFill>
              </a:rPr>
              <a:t>  </a:t>
            </a:r>
            <a:r>
              <a:rPr lang="ru-RU" sz="2800" b="1" i="1" dirty="0" smtClean="0">
                <a:solidFill>
                  <a:schemeClr val="accent3">
                    <a:lumMod val="50000"/>
                  </a:schemeClr>
                </a:solidFill>
              </a:rPr>
              <a:t>▪Я принимаю твои извинения.</a:t>
            </a:r>
            <a:r>
              <a:rPr lang="ru-RU" sz="2800" b="1" i="1" dirty="0" smtClean="0"/>
              <a:t/>
            </a:r>
            <a:br>
              <a:rPr lang="ru-RU" sz="2800" b="1" i="1" dirty="0" smtClean="0"/>
            </a:br>
            <a:r>
              <a:rPr lang="ru-RU" sz="2800" dirty="0" smtClean="0"/>
              <a:t/>
            </a:r>
            <a:br>
              <a:rPr lang="ru-RU" sz="2800" dirty="0" smtClean="0"/>
            </a:br>
            <a:endParaRPr lang="ru-RU" sz="2800" b="1" i="1" dirty="0" smtClean="0">
              <a:solidFill>
                <a:schemeClr val="tx1"/>
              </a:solidFill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lt"/>
              <a:cs typeface="Arial" pitchFamily="34" charset="0"/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1187624" y="188641"/>
            <a:ext cx="7956376" cy="936104"/>
          </a:xfrm>
        </p:spPr>
        <p:txBody>
          <a:bodyPr/>
          <a:lstStyle/>
          <a:p>
            <a:pPr>
              <a:buNone/>
            </a:pPr>
            <a:r>
              <a:rPr lang="ru-RU" sz="4800" i="1" dirty="0" smtClean="0">
                <a:solidFill>
                  <a:schemeClr val="accent3">
                    <a:lumMod val="75000"/>
                  </a:schemeClr>
                </a:solidFill>
              </a:rPr>
              <a:t>Знаки речевого этикета.</a:t>
            </a:r>
          </a:p>
          <a:p>
            <a:pPr>
              <a:buNone/>
            </a:pPr>
            <a:r>
              <a:rPr lang="ru-RU" sz="4800" i="1" dirty="0" smtClean="0">
                <a:solidFill>
                  <a:schemeClr val="accent3">
                    <a:lumMod val="75000"/>
                  </a:schemeClr>
                </a:solidFill>
              </a:rPr>
              <a:t>Ответы на извинение.</a:t>
            </a:r>
            <a:endParaRPr lang="ru-RU" sz="4800" i="1" dirty="0">
              <a:solidFill>
                <a:schemeClr val="accent3">
                  <a:lumMod val="75000"/>
                </a:schemeClr>
              </a:solidFill>
            </a:endParaRPr>
          </a:p>
        </p:txBody>
      </p:sp>
      <p:pic>
        <p:nvPicPr>
          <p:cNvPr id="37890" name="Picture 2" descr="C:\Users\User\Downloads\imgpreview (2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868144" y="1916832"/>
            <a:ext cx="2880320" cy="446449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331640" y="260649"/>
            <a:ext cx="7126560" cy="792087"/>
          </a:xfrm>
        </p:spPr>
        <p:txBody>
          <a:bodyPr/>
          <a:lstStyle/>
          <a:p>
            <a:r>
              <a:rPr lang="ru-RU" i="1" dirty="0" smtClean="0">
                <a:solidFill>
                  <a:srgbClr val="0070C0"/>
                </a:solidFill>
              </a:rPr>
              <a:t>Продолжи предложение</a:t>
            </a:r>
            <a:endParaRPr lang="ru-RU" i="1" dirty="0">
              <a:solidFill>
                <a:srgbClr val="0070C0"/>
              </a:solidFill>
            </a:endParaRPr>
          </a:p>
        </p:txBody>
      </p:sp>
      <p:sp>
        <p:nvSpPr>
          <p:cNvPr id="4" name="Заголовок 1"/>
          <p:cNvSpPr>
            <a:spLocks noGrp="1"/>
          </p:cNvSpPr>
          <p:nvPr>
            <p:ph type="subTitle" idx="1"/>
          </p:nvPr>
        </p:nvSpPr>
        <p:spPr>
          <a:xfrm>
            <a:off x="251520" y="1124744"/>
            <a:ext cx="8640960" cy="5472608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/>
          <a:lstStyle/>
          <a:p>
            <a:pPr algn="l"/>
            <a:r>
              <a:rPr lang="ru-RU" sz="2800" b="1" i="1" dirty="0" smtClean="0">
                <a:solidFill>
                  <a:schemeClr val="tx2">
                    <a:lumMod val="50000"/>
                  </a:schemeClr>
                </a:solidFill>
                <a:cs typeface="Arial" pitchFamily="34" charset="0"/>
              </a:rPr>
              <a:t>       Мне захотелось…</a:t>
            </a:r>
          </a:p>
          <a:p>
            <a:pPr algn="l"/>
            <a:r>
              <a:rPr lang="ru-RU" sz="2800" b="1" i="1" dirty="0" smtClean="0">
                <a:solidFill>
                  <a:schemeClr val="tx2">
                    <a:lumMod val="50000"/>
                  </a:schemeClr>
                </a:solidFill>
                <a:cs typeface="Arial" pitchFamily="34" charset="0"/>
              </a:rPr>
              <a:t>       Меня удивило…</a:t>
            </a:r>
          </a:p>
          <a:p>
            <a:pPr algn="l"/>
            <a:r>
              <a:rPr lang="ru-RU" sz="2800" b="1" i="1" dirty="0" smtClean="0">
                <a:solidFill>
                  <a:schemeClr val="tx2">
                    <a:lumMod val="50000"/>
                  </a:schemeClr>
                </a:solidFill>
                <a:cs typeface="Arial" pitchFamily="34" charset="0"/>
              </a:rPr>
              <a:t>       У меня получилось…</a:t>
            </a:r>
          </a:p>
          <a:p>
            <a:pPr algn="l"/>
            <a:r>
              <a:rPr lang="ru-RU" sz="2800" b="1" i="1" dirty="0" smtClean="0">
                <a:solidFill>
                  <a:schemeClr val="tx2">
                    <a:lumMod val="50000"/>
                  </a:schemeClr>
                </a:solidFill>
                <a:cs typeface="Arial" pitchFamily="34" charset="0"/>
              </a:rPr>
              <a:t>       Сегодня я узнал…</a:t>
            </a:r>
          </a:p>
          <a:p>
            <a:pPr algn="l"/>
            <a:r>
              <a:rPr lang="ru-RU" sz="2800" b="1" i="1" dirty="0" smtClean="0">
                <a:solidFill>
                  <a:schemeClr val="tx2">
                    <a:lumMod val="50000"/>
                  </a:schemeClr>
                </a:solidFill>
                <a:cs typeface="Arial" pitchFamily="34" charset="0"/>
              </a:rPr>
              <a:t>       Было интересно…</a:t>
            </a:r>
          </a:p>
          <a:p>
            <a:pPr algn="l"/>
            <a:r>
              <a:rPr lang="ru-RU" sz="2800" b="1" i="1" dirty="0" smtClean="0">
                <a:solidFill>
                  <a:schemeClr val="tx2">
                    <a:lumMod val="50000"/>
                  </a:schemeClr>
                </a:solidFill>
                <a:cs typeface="Arial" pitchFamily="34" charset="0"/>
              </a:rPr>
              <a:t>       Было трудно…</a:t>
            </a:r>
          </a:p>
          <a:p>
            <a:pPr algn="l"/>
            <a:r>
              <a:rPr lang="ru-RU" sz="2800" b="1" i="1" dirty="0" smtClean="0">
                <a:solidFill>
                  <a:schemeClr val="tx2">
                    <a:lumMod val="50000"/>
                  </a:schemeClr>
                </a:solidFill>
                <a:cs typeface="Arial" pitchFamily="34" charset="0"/>
              </a:rPr>
              <a:t>       Я научился…</a:t>
            </a:r>
          </a:p>
          <a:p>
            <a:pPr algn="l"/>
            <a:r>
              <a:rPr lang="ru-RU" sz="2800" b="1" i="1" dirty="0" smtClean="0">
                <a:solidFill>
                  <a:schemeClr val="tx2">
                    <a:lumMod val="50000"/>
                  </a:schemeClr>
                </a:solidFill>
                <a:cs typeface="Arial" pitchFamily="34" charset="0"/>
              </a:rPr>
              <a:t>       Я попробую…</a:t>
            </a:r>
          </a:p>
          <a:p>
            <a:pPr algn="l"/>
            <a:r>
              <a:rPr lang="ru-RU" sz="2800" b="1" i="1" dirty="0" smtClean="0">
                <a:solidFill>
                  <a:schemeClr val="tx2">
                    <a:lumMod val="50000"/>
                  </a:schemeClr>
                </a:solidFill>
                <a:cs typeface="Arial" pitchFamily="34" charset="0"/>
              </a:rPr>
              <a:t>       Я почувствовал, что…</a:t>
            </a:r>
          </a:p>
          <a:p>
            <a:pPr algn="l"/>
            <a:r>
              <a:rPr lang="ru-RU" sz="2800" b="1" i="1" dirty="0" smtClean="0">
                <a:solidFill>
                  <a:schemeClr val="tx2">
                    <a:lumMod val="50000"/>
                  </a:schemeClr>
                </a:solidFill>
                <a:cs typeface="Arial" pitchFamily="34" charset="0"/>
              </a:rPr>
              <a:t>       Теперь я могу…</a:t>
            </a:r>
          </a:p>
          <a:p>
            <a:pPr algn="l"/>
            <a:endParaRPr lang="ru-RU" sz="2400" b="1" i="1" dirty="0">
              <a:solidFill>
                <a:schemeClr val="tx2">
                  <a:lumMod val="50000"/>
                </a:schemeClr>
              </a:solidFill>
              <a:cs typeface="Arial" pitchFamily="34" charset="0"/>
            </a:endParaRPr>
          </a:p>
        </p:txBody>
      </p:sp>
      <p:pic>
        <p:nvPicPr>
          <p:cNvPr id="2050" name="Picture 2" descr="C:\Users\User\Desktop\Новая папка\fa29ca72f0a11ac44d55a0e1c44b4de5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56176" y="3789040"/>
            <a:ext cx="2775570" cy="281290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99592" y="332657"/>
            <a:ext cx="7272809" cy="720079"/>
          </a:xfrm>
        </p:spPr>
        <p:txBody>
          <a:bodyPr/>
          <a:lstStyle/>
          <a:p>
            <a:pPr algn="ctr"/>
            <a:r>
              <a:rPr lang="ru-RU" sz="4400" i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Домашнее задание</a:t>
            </a:r>
            <a:endParaRPr lang="ru-RU" sz="4400" i="1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323528" y="1077208"/>
            <a:ext cx="8568952" cy="5520144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kumimoji="0" lang="ru-RU" sz="2800" b="0" i="0" u="sng" strike="noStrike" cap="none" normalizeH="0" baseline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cs typeface="Arial" pitchFamily="34" charset="0"/>
              </a:rPr>
              <a:t/>
            </a:r>
            <a:br>
              <a:rPr kumimoji="0" lang="ru-RU" sz="2800" b="0" i="0" u="sng" strike="noStrike" cap="none" normalizeH="0" baseline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cs typeface="Arial" pitchFamily="34" charset="0"/>
              </a:rPr>
            </a:br>
            <a:r>
              <a:rPr kumimoji="0" lang="ru-RU" sz="3200" b="0" i="0" u="sng" strike="noStrike" cap="none" normalizeH="0" baseline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cs typeface="Arial" pitchFamily="34" charset="0"/>
              </a:rPr>
              <a:t>Для всех: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cs typeface="Arial" pitchFamily="34" charset="0"/>
              </a:rPr>
              <a:t/>
            </a:r>
            <a:b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cs typeface="Arial" pitchFamily="34" charset="0"/>
              </a:rPr>
            </a:br>
            <a:r>
              <a:rPr lang="ru-RU" sz="2800" b="0" cap="none" dirty="0" smtClean="0">
                <a:solidFill>
                  <a:schemeClr val="tx1"/>
                </a:solidFill>
                <a:cs typeface="Arial" pitchFamily="34" charset="0"/>
              </a:rPr>
              <a:t>подобрать рассказы, сказки по теме</a:t>
            </a:r>
            <a:br>
              <a:rPr lang="ru-RU" sz="2800" b="0" cap="none" dirty="0" smtClean="0">
                <a:solidFill>
                  <a:schemeClr val="tx1"/>
                </a:solidFill>
                <a:cs typeface="Arial" pitchFamily="34" charset="0"/>
              </a:rPr>
            </a:br>
            <a:r>
              <a:rPr lang="ru-RU" sz="2800" b="0" cap="none" dirty="0" smtClean="0">
                <a:solidFill>
                  <a:schemeClr val="tx1"/>
                </a:solidFill>
                <a:cs typeface="Arial" pitchFamily="34" charset="0"/>
              </a:rPr>
              <a:t/>
            </a:r>
            <a:br>
              <a:rPr lang="ru-RU" sz="2800" b="0" cap="none" dirty="0" smtClean="0">
                <a:solidFill>
                  <a:schemeClr val="tx1"/>
                </a:solidFill>
                <a:cs typeface="Arial" pitchFamily="34" charset="0"/>
              </a:rPr>
            </a:br>
            <a:r>
              <a:rPr lang="ru-RU" sz="3200" b="0" u="sng" cap="none" dirty="0" smtClean="0">
                <a:solidFill>
                  <a:schemeClr val="accent2">
                    <a:lumMod val="75000"/>
                  </a:schemeClr>
                </a:solidFill>
                <a:cs typeface="Arial" pitchFamily="34" charset="0"/>
              </a:rPr>
              <a:t>Для желающих:</a:t>
            </a:r>
            <a:r>
              <a:rPr lang="ru-RU" sz="2800" b="0" u="sng" cap="none" dirty="0" smtClean="0">
                <a:solidFill>
                  <a:schemeClr val="tx1"/>
                </a:solidFill>
                <a:cs typeface="Arial" pitchFamily="34" charset="0"/>
              </a:rPr>
              <a:t/>
            </a:r>
            <a:br>
              <a:rPr lang="ru-RU" sz="2800" b="0" u="sng" cap="none" dirty="0" smtClean="0">
                <a:solidFill>
                  <a:schemeClr val="tx1"/>
                </a:solidFill>
                <a:cs typeface="Arial" pitchFamily="34" charset="0"/>
              </a:rPr>
            </a:br>
            <a:r>
              <a:rPr lang="ru-RU" sz="2800" b="0" cap="none" dirty="0" smtClean="0">
                <a:solidFill>
                  <a:schemeClr val="tx1"/>
                </a:solidFill>
                <a:cs typeface="Arial" pitchFamily="34" charset="0"/>
              </a:rPr>
              <a:t>написать письмо учителю по плану</a:t>
            </a:r>
            <a:br>
              <a:rPr lang="ru-RU" sz="2800" b="0" cap="none" dirty="0" smtClean="0">
                <a:solidFill>
                  <a:schemeClr val="tx1"/>
                </a:solidFill>
                <a:cs typeface="Arial" pitchFamily="34" charset="0"/>
              </a:rPr>
            </a:br>
            <a:r>
              <a:rPr lang="ru-RU" sz="2400" b="0" i="1" cap="none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План</a:t>
            </a:r>
            <a:br>
              <a:rPr lang="ru-RU" sz="2400" b="0" i="1" cap="none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0" i="1" cap="none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1. Я прочитал</a:t>
            </a:r>
            <a:br>
              <a:rPr lang="ru-RU" sz="2400" b="0" i="1" cap="none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0" i="1" cap="none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2. Мне понравилось</a:t>
            </a:r>
            <a:br>
              <a:rPr lang="ru-RU" sz="2400" b="0" i="1" cap="none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0" i="1" cap="none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3. Поступил плохо</a:t>
            </a:r>
            <a:br>
              <a:rPr lang="ru-RU" sz="2400" b="0" i="1" cap="none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0" i="1" cap="none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4. Этот рассказ учит</a:t>
            </a:r>
            <a:br>
              <a:rPr lang="ru-RU" sz="2400" b="0" i="1" cap="none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0" cap="none" dirty="0" smtClean="0">
                <a:solidFill>
                  <a:schemeClr val="tx1"/>
                </a:solidFill>
                <a:cs typeface="Arial" pitchFamily="34" charset="0"/>
              </a:rPr>
              <a:t/>
            </a:r>
            <a:br>
              <a:rPr lang="ru-RU" sz="2400" b="0" cap="none" dirty="0" smtClean="0">
                <a:solidFill>
                  <a:schemeClr val="tx1"/>
                </a:solidFill>
                <a:cs typeface="Arial" pitchFamily="34" charset="0"/>
              </a:rPr>
            </a:br>
            <a:r>
              <a:rPr lang="ru-RU" sz="1800" b="0" cap="none" dirty="0" smtClean="0">
                <a:solidFill>
                  <a:schemeClr val="tx1"/>
                </a:solidFill>
                <a:cs typeface="Arial" pitchFamily="34" charset="0"/>
              </a:rPr>
              <a:t/>
            </a:r>
            <a:br>
              <a:rPr lang="ru-RU" sz="1800" b="0" cap="none" dirty="0" smtClean="0">
                <a:solidFill>
                  <a:schemeClr val="tx1"/>
                </a:solidFill>
                <a:cs typeface="Arial" pitchFamily="34" charset="0"/>
              </a:rPr>
            </a:br>
            <a:r>
              <a:rPr lang="ru-RU" sz="1800" b="0" cap="none" dirty="0" smtClean="0">
                <a:solidFill>
                  <a:schemeClr val="tx1"/>
                </a:solidFill>
                <a:cs typeface="Arial" pitchFamily="34" charset="0"/>
              </a:rPr>
              <a:t> 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  <p:pic>
        <p:nvPicPr>
          <p:cNvPr id="36866" name="Picture 2" descr="C:\Users\User\Downloads\Valentina_Oseeva__V._Oseeva._Rasskazy_i_skazki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28184" y="2708920"/>
            <a:ext cx="2520280" cy="367240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F:\папка\0_68cdd_8fd309a8_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1857364"/>
            <a:ext cx="1592529" cy="1440000"/>
          </a:xfrm>
          <a:prstGeom prst="rect">
            <a:avLst/>
          </a:prstGeom>
          <a:noFill/>
        </p:spPr>
      </p:pic>
      <p:pic>
        <p:nvPicPr>
          <p:cNvPr id="3" name="Picture 6" descr="F:\папка\0_68cdb_3060fde1_L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28728" y="1785926"/>
            <a:ext cx="1336660" cy="1440000"/>
          </a:xfrm>
          <a:prstGeom prst="rect">
            <a:avLst/>
          </a:prstGeom>
          <a:noFill/>
        </p:spPr>
      </p:pic>
      <p:pic>
        <p:nvPicPr>
          <p:cNvPr id="4" name="Picture 5" descr="F:\папка\0_68ccb_3bd4b644_L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71736" y="1857364"/>
            <a:ext cx="1385620" cy="1440000"/>
          </a:xfrm>
          <a:prstGeom prst="rect">
            <a:avLst/>
          </a:prstGeom>
          <a:noFill/>
        </p:spPr>
      </p:pic>
      <p:pic>
        <p:nvPicPr>
          <p:cNvPr id="5" name="Picture 4" descr="F:\папка\0_68cdd_8fd309a8_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868" y="1857364"/>
            <a:ext cx="1592529" cy="1440000"/>
          </a:xfrm>
          <a:prstGeom prst="rect">
            <a:avLst/>
          </a:prstGeom>
          <a:noFill/>
        </p:spPr>
      </p:pic>
      <p:pic>
        <p:nvPicPr>
          <p:cNvPr id="6" name="Picture 9" descr="F:\папка\0_68cd4_5e765108_L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857752" y="1714488"/>
            <a:ext cx="1658581" cy="1440000"/>
          </a:xfrm>
          <a:prstGeom prst="rect">
            <a:avLst/>
          </a:prstGeom>
          <a:noFill/>
        </p:spPr>
      </p:pic>
      <p:pic>
        <p:nvPicPr>
          <p:cNvPr id="7" name="Picture 2" descr="F:\папка\0_68ccc_aa97c1cf_L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215074" y="1785926"/>
            <a:ext cx="1313620" cy="1440000"/>
          </a:xfrm>
          <a:prstGeom prst="rect">
            <a:avLst/>
          </a:prstGeom>
          <a:noFill/>
        </p:spPr>
      </p:pic>
      <p:pic>
        <p:nvPicPr>
          <p:cNvPr id="8" name="Picture 3" descr="F:\папка\0_68cda_1c7986f6_L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215206" y="1785926"/>
            <a:ext cx="1722061" cy="1440000"/>
          </a:xfrm>
          <a:prstGeom prst="rect">
            <a:avLst/>
          </a:prstGeom>
          <a:noFill/>
        </p:spPr>
      </p:pic>
      <p:pic>
        <p:nvPicPr>
          <p:cNvPr id="9" name="Picture 7" descr="F:\папка\0_68cd3_6edb9e94_L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857488" y="3286124"/>
            <a:ext cx="1440000" cy="1440000"/>
          </a:xfrm>
          <a:prstGeom prst="rect">
            <a:avLst/>
          </a:prstGeom>
          <a:noFill/>
        </p:spPr>
      </p:pic>
      <p:pic>
        <p:nvPicPr>
          <p:cNvPr id="10" name="Picture 5" descr="F:\папка\0_68ccb_3bd4b644_L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071934" y="3286124"/>
            <a:ext cx="1385620" cy="1440000"/>
          </a:xfrm>
          <a:prstGeom prst="rect">
            <a:avLst/>
          </a:prstGeom>
          <a:noFill/>
        </p:spPr>
      </p:pic>
      <p:pic>
        <p:nvPicPr>
          <p:cNvPr id="11" name="Picture 5" descr="F:\папка\0_68ccd_7312816f_L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-214346" y="5143512"/>
            <a:ext cx="1439649" cy="1368000"/>
          </a:xfrm>
          <a:prstGeom prst="rect">
            <a:avLst/>
          </a:prstGeom>
          <a:noFill/>
        </p:spPr>
      </p:pic>
      <p:pic>
        <p:nvPicPr>
          <p:cNvPr id="12" name="Picture 4" descr="F:\папка\0_68cd9_320e1c8c_L.jp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785786" y="4929198"/>
            <a:ext cx="1519620" cy="1368000"/>
          </a:xfrm>
          <a:prstGeom prst="rect">
            <a:avLst/>
          </a:prstGeom>
          <a:noFill/>
        </p:spPr>
      </p:pic>
      <p:pic>
        <p:nvPicPr>
          <p:cNvPr id="13" name="Picture 9" descr="F:\папка\0_68cd4_5e765108_L.jp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2000232" y="4786322"/>
            <a:ext cx="1575651" cy="1368000"/>
          </a:xfrm>
          <a:prstGeom prst="rect">
            <a:avLst/>
          </a:prstGeom>
          <a:noFill/>
        </p:spPr>
      </p:pic>
      <p:pic>
        <p:nvPicPr>
          <p:cNvPr id="14" name="Picture 6" descr="F:\папка\0_68cd8_9769b514_L.jpg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3143240" y="4786322"/>
            <a:ext cx="1868389" cy="1368000"/>
          </a:xfrm>
          <a:prstGeom prst="rect">
            <a:avLst/>
          </a:prstGeom>
          <a:noFill/>
        </p:spPr>
      </p:pic>
      <p:pic>
        <p:nvPicPr>
          <p:cNvPr id="15" name="Picture 5" descr="F:\папка\0_68ccb_3bd4b644_L.jpg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4714876" y="5000636"/>
            <a:ext cx="1316339" cy="1368000"/>
          </a:xfrm>
          <a:prstGeom prst="rect">
            <a:avLst/>
          </a:prstGeom>
          <a:noFill/>
        </p:spPr>
      </p:pic>
      <p:pic>
        <p:nvPicPr>
          <p:cNvPr id="16" name="Picture 4" descr="F:\папка\0_68cd9_320e1c8c_L.jp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5715008" y="4857760"/>
            <a:ext cx="1519620" cy="1368000"/>
          </a:xfrm>
          <a:prstGeom prst="rect">
            <a:avLst/>
          </a:prstGeom>
          <a:noFill/>
        </p:spPr>
      </p:pic>
      <p:pic>
        <p:nvPicPr>
          <p:cNvPr id="17" name="Picture 9" descr="F:\папка\0_68cd4_5e765108_L.jp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6929455" y="4572008"/>
            <a:ext cx="1575651" cy="1368000"/>
          </a:xfrm>
          <a:prstGeom prst="rect">
            <a:avLst/>
          </a:prstGeom>
          <a:noFill/>
        </p:spPr>
      </p:pic>
      <p:pic>
        <p:nvPicPr>
          <p:cNvPr id="18" name="Picture 12" descr="F:\папка\0_68cd0_961b402d_L.jp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8072463" y="4500570"/>
            <a:ext cx="1362864" cy="136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000"/>
                            </p:stCondLst>
                            <p:childTnLst>
                              <p:par>
                                <p:cTn id="46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3000"/>
                            </p:stCondLst>
                            <p:childTnLst>
                              <p:par>
                                <p:cTn id="57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пчёлка">
  <a:themeElements>
    <a:clrScheme name="Другая 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FAC08F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Другая 2">
      <a:majorFont>
        <a:latin typeface="Arial Narrow"/>
        <a:ea typeface=""/>
        <a:cs typeface=""/>
      </a:majorFont>
      <a:minorFont>
        <a:latin typeface="Calibri"/>
        <a:ea typeface=""/>
        <a:cs typeface=""/>
      </a:minorFont>
    </a:fontScheme>
    <a:fmtScheme name="Техническая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3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shade val="57000"/>
                <a:satMod val="120000"/>
              </a:schemeClr>
            </a:gs>
            <a:gs pos="80000">
              <a:schemeClr val="phClr">
                <a:shade val="56000"/>
                <a:satMod val="145000"/>
              </a:schemeClr>
            </a:gs>
            <a:gs pos="88000">
              <a:schemeClr val="phClr">
                <a:shade val="63000"/>
                <a:satMod val="160000"/>
              </a:schemeClr>
            </a:gs>
            <a:gs pos="100000">
              <a:schemeClr val="phClr">
                <a:tint val="99555"/>
                <a:satMod val="155000"/>
              </a:schemeClr>
            </a:gs>
          </a:gsLst>
          <a:lin ang="5400000" scaled="1"/>
        </a:gradFill>
      </a:fillStyleLst>
      <a:lnStyleLst>
        <a:ln w="9525" cap="flat" cmpd="sng" algn="ctr">
          <a:solidFill>
            <a:schemeClr val="phClr">
              <a:shade val="60000"/>
              <a:satMod val="30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00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62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  <a:scene3d>
            <a:camera prst="orthographicFront" fov="0">
              <a:rot lat="0" lon="0" rev="0"/>
            </a:camera>
            <a:lightRig rig="harsh" dir="t">
              <a:rot lat="6000000" lon="6000000" rev="0"/>
            </a:lightRig>
          </a:scene3d>
          <a:sp3d contourW="10000" prstMaterial="metal">
            <a:bevelT w="20000" h="9000" prst="softRound"/>
            <a:contourClr>
              <a:schemeClr val="phClr">
                <a:shade val="30000"/>
                <a:satMod val="2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731</TotalTime>
  <Words>218</Words>
  <Application>Microsoft Office PowerPoint</Application>
  <PresentationFormat>Экран (4:3)</PresentationFormat>
  <Paragraphs>49</Paragraphs>
  <Slides>14</Slides>
  <Notes>0</Notes>
  <HiddenSlides>0</HiddenSlides>
  <MMClips>2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пчёлка</vt:lpstr>
      <vt:lpstr>Подари улыбку миру! Сердце каждого согрей! </vt:lpstr>
      <vt:lpstr>Золотое правило нравственности</vt:lpstr>
      <vt:lpstr>Л. Н. Толстой «Косточка»</vt:lpstr>
      <vt:lpstr>Л. Н. Толстой «Косточка»</vt:lpstr>
      <vt:lpstr>Л. Н. Толстой «Косточка»</vt:lpstr>
      <vt:lpstr>Л. Н. Толстой «Косточка»</vt:lpstr>
      <vt:lpstr>Л. Н. Толстой «Косточка»</vt:lpstr>
      <vt:lpstr>    Стыд, вина     и извинение </vt:lpstr>
      <vt:lpstr>Слайд 9</vt:lpstr>
      <vt:lpstr> </vt:lpstr>
      <vt:lpstr>    ▪Пожалуйста!   ▪Хорошо!   ▪Не за что!   ▪Я тебя прощаю!   ▪Ладно, не переживай!   ▪Я не сержусь.   ▪Я принимаю твои извинения.   </vt:lpstr>
      <vt:lpstr>Продолжи предложение</vt:lpstr>
      <vt:lpstr> Для всех: подобрать рассказы, сказки по теме  Для желающих: написать письмо учителю по плану План 1. Я прочитал 2. Мне понравилось 3. Поступил плохо 4. Этот рассказ учит    </vt:lpstr>
      <vt:lpstr>Слайд 14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Муниципальное образовательное учреждение «Лазаревская средняя общеобразовательная школа №26»</dc:title>
  <dc:subject>шаблон</dc:subject>
  <dc:creator>НАТАША</dc:creator>
  <dc:description>З.В. Александрова  http://aida.ucoz.ru</dc:description>
  <cp:lastModifiedBy>User</cp:lastModifiedBy>
  <cp:revision>82</cp:revision>
  <dcterms:created xsi:type="dcterms:W3CDTF">2012-04-17T06:43:47Z</dcterms:created>
  <dcterms:modified xsi:type="dcterms:W3CDTF">2014-02-13T01:42:03Z</dcterms:modified>
</cp:coreProperties>
</file>