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9" r:id="rId6"/>
    <p:sldId id="262" r:id="rId7"/>
    <p:sldId id="263" r:id="rId8"/>
    <p:sldId id="270" r:id="rId9"/>
    <p:sldId id="258" r:id="rId10"/>
    <p:sldId id="259" r:id="rId11"/>
    <p:sldId id="271" r:id="rId12"/>
    <p:sldId id="264" r:id="rId13"/>
    <p:sldId id="265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D00C0F-9150-4C5D-B917-3EF5C7E180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F84B60-5EF6-490A-A136-59B5B3072F0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813FE-E9F0-4B23-A7F6-3637E14206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5A6896-F499-40DF-A287-4E9280BFAE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C1599D-17D0-46F2-A0F1-A27D8A98647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0D395-9657-46E1-9A75-1211DD6F65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595304-9A2B-4FA6-A0EF-0D318CDD371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20C1A7-164D-4AD2-8EE2-22371E457DE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5C890B-FE21-4D77-A2E5-B2F4FCA50E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6282F-3F78-4685-9736-2F143BB1D2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F9F277-CD94-40AB-B3BA-22F0CF5AD74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C1D109C-9C3C-4EED-A645-19981F304F9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A9A5A59-0A6B-4BC9-97C7-4D688DEF5A2B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C:\Documents%20and%20Settings\1\&#1052;&#1086;&#1080;%20&#1076;&#1086;&#1082;&#1091;&#1084;&#1077;&#1085;&#1090;&#1099;\&#1063;&#1077;&#1083;&#1086;&#1074;&#1077;&#1095;&#1077;&#1089;&#1082;&#1080;&#1077;%20&#1088;&#1072;&#1089;&#1099;257-2.WAV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C:\Documents%20and%20Settings\1\&#1052;&#1086;&#1080;%20&#1076;&#1086;&#1082;&#1091;&#1084;&#1077;&#1085;&#1090;&#1099;\&#1063;&#1077;&#1083;&#1086;&#1074;&#1077;&#1095;&#1077;&#1089;&#1082;&#1080;&#1077;%20&#1088;&#1072;&#1089;&#1099;258.WAV" TargetMode="Externa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C:\Documents%20and%20Settings\1\&#1056;&#1072;&#1073;&#1086;&#1095;&#1080;&#1081;%20&#1089;&#1090;&#1086;&#1083;\&#1088;&#1072;&#1089;&#1099;\&#1072;&#1079;&#1080;&#1072;&#1090;&#1089;&#1082;&#1086;-&#1072;&#1084;&#1077;&#1088;&#1080;&#1082;&#1072;&#1085;&#1089;&#1082;&#1072;&#1103;%20&#1088;&#1072;&#1089;&#1072;\9367903.mp3" TargetMode="Externa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2214554"/>
            <a:ext cx="7772400" cy="1470025"/>
          </a:xfrm>
        </p:spPr>
        <p:txBody>
          <a:bodyPr/>
          <a:lstStyle/>
          <a:p>
            <a:r>
              <a:rPr lang="ru-RU" dirty="0"/>
              <a:t>Человеческие расы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6016625"/>
            <a:ext cx="4400504" cy="841375"/>
          </a:xfrm>
        </p:spPr>
        <p:txBody>
          <a:bodyPr/>
          <a:lstStyle/>
          <a:p>
            <a:pPr algn="r"/>
            <a:r>
              <a:rPr lang="ru-RU" sz="2000" dirty="0"/>
              <a:t>Составитель Большаков С. В.</a:t>
            </a:r>
          </a:p>
          <a:p>
            <a:endParaRPr lang="ru-RU" sz="2000" dirty="0"/>
          </a:p>
        </p:txBody>
      </p:sp>
      <p:sp>
        <p:nvSpPr>
          <p:cNvPr id="6" name="Рамка 5"/>
          <p:cNvSpPr/>
          <p:nvPr/>
        </p:nvSpPr>
        <p:spPr>
          <a:xfrm>
            <a:off x="4143372" y="0"/>
            <a:ext cx="2357454" cy="500042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Prezentacii.com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19900"/>
          </a:xfrm>
        </p:spPr>
      </p:pic>
      <p:pic>
        <p:nvPicPr>
          <p:cNvPr id="3077" name="Человеческие расы257-2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2825" y="6346825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ru-RU"/>
              <a:t>	</a:t>
            </a:r>
            <a:r>
              <a:rPr lang="ru-RU" sz="2800"/>
              <a:t>Все человеческие расы относятся к одному виду – Человек разумный. Их объединяет: строение мозга, руки, общие группы крови, лёгкая скрещиваемость (метисация) и плодовитое потомство.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ru-RU"/>
              <a:t>	</a:t>
            </a:r>
            <a:r>
              <a:rPr lang="ru-RU" sz="2800"/>
              <a:t>Расы сформировались во время приспособления кроманьонцев к условиям среды обитания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Евразийская раса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 descr="1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 descr="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Азиатско-американская раса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1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4104" name="Человеческие расы258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2825" y="6346825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0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2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128" name="9367903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7988" y="5876925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03" fill="hold"/>
                                        <p:tgtEl>
                                          <p:spTgt spid="5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2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Экваториальная раса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3" name="Picture 7" descr="1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/>
              <a:t>Расположите признаки рас в нужном порядке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>
          <a:xfrm>
            <a:off x="611188" y="1268413"/>
            <a:ext cx="7777162" cy="5589587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/>
              <a:t>Проверьте свои знания</a:t>
            </a:r>
            <a:br>
              <a:rPr lang="ru-RU" sz="2800"/>
            </a:br>
            <a:r>
              <a:rPr lang="ru-RU" sz="2800"/>
              <a:t>поставьте оценку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>
          <a:xfrm>
            <a:off x="395288" y="1412875"/>
            <a:ext cx="8101012" cy="5445125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/>
              <a:t>Реакционные учения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ru-RU"/>
              <a:t>	</a:t>
            </a:r>
            <a:r>
              <a:rPr lang="ru-RU" sz="2800"/>
              <a:t>Расизм – учение о превосходстве одной расы над другой.</a:t>
            </a:r>
          </a:p>
          <a:p>
            <a:pPr algn="just">
              <a:buFontTx/>
              <a:buNone/>
            </a:pPr>
            <a:r>
              <a:rPr lang="ru-RU" sz="2800"/>
              <a:t>	Социальный дарвинизм – учение о переносе законов природы в человеческое общество.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7">
      <a:dk1>
        <a:srgbClr val="5C1F00"/>
      </a:dk1>
      <a:lt1>
        <a:srgbClr val="FFFFFF"/>
      </a:lt1>
      <a:dk2>
        <a:srgbClr val="800000"/>
      </a:dk2>
      <a:lt2>
        <a:srgbClr val="DFD293"/>
      </a:lt2>
      <a:accent1>
        <a:srgbClr val="CC3300"/>
      </a:accent1>
      <a:accent2>
        <a:srgbClr val="BE7960"/>
      </a:accent2>
      <a:accent3>
        <a:srgbClr val="C0AAAA"/>
      </a:accent3>
      <a:accent4>
        <a:srgbClr val="DADADA"/>
      </a:accent4>
      <a:accent5>
        <a:srgbClr val="E2ADAA"/>
      </a:accent5>
      <a:accent6>
        <a:srgbClr val="AC6D56"/>
      </a:accent6>
      <a:hlink>
        <a:srgbClr val="FFFF99"/>
      </a:hlink>
      <a:folHlink>
        <a:srgbClr val="D3A21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26</Words>
  <Application>Microsoft Office PowerPoint</Application>
  <PresentationFormat>Экран (4:3)</PresentationFormat>
  <Paragraphs>13</Paragraphs>
  <Slides>16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Arial</vt:lpstr>
      <vt:lpstr>Оформление по умолчанию</vt:lpstr>
      <vt:lpstr>Человеческие расы</vt:lpstr>
      <vt:lpstr>Слайд 2</vt:lpstr>
      <vt:lpstr>Слайд 3</vt:lpstr>
      <vt:lpstr>Слайд 4</vt:lpstr>
      <vt:lpstr>Евразийская раса</vt:lpstr>
      <vt:lpstr>Слайд 6</vt:lpstr>
      <vt:lpstr>Слайд 7</vt:lpstr>
      <vt:lpstr>Азиатско-американская раса</vt:lpstr>
      <vt:lpstr>Слайд 9</vt:lpstr>
      <vt:lpstr>Слайд 10</vt:lpstr>
      <vt:lpstr>Экваториальная раса</vt:lpstr>
      <vt:lpstr>Слайд 12</vt:lpstr>
      <vt:lpstr>Слайд 13</vt:lpstr>
      <vt:lpstr>Расположите признаки рас в нужном порядке</vt:lpstr>
      <vt:lpstr>Проверьте свои знания поставьте оценку</vt:lpstr>
      <vt:lpstr>Реакционные учения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Человеческие расы</dc:title>
  <dc:creator>Большаков</dc:creator>
  <cp:lastModifiedBy>Admin</cp:lastModifiedBy>
  <cp:revision>7</cp:revision>
  <dcterms:created xsi:type="dcterms:W3CDTF">2008-10-23T06:29:12Z</dcterms:created>
  <dcterms:modified xsi:type="dcterms:W3CDTF">2012-03-18T20:21:20Z</dcterms:modified>
</cp:coreProperties>
</file>