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1" r:id="rId4"/>
    <p:sldId id="272" r:id="rId5"/>
    <p:sldId id="273" r:id="rId6"/>
    <p:sldId id="263" r:id="rId7"/>
    <p:sldId id="274" r:id="rId8"/>
    <p:sldId id="257" r:id="rId9"/>
    <p:sldId id="258" r:id="rId10"/>
    <p:sldId id="278" r:id="rId11"/>
    <p:sldId id="279" r:id="rId12"/>
    <p:sldId id="28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8000"/>
    <a:srgbClr val="FF99FF"/>
    <a:srgbClr val="0000FF"/>
    <a:srgbClr val="FBD5FF"/>
    <a:srgbClr val="24E82D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309" autoAdjust="0"/>
    <p:restoredTop sz="94650" autoAdjust="0"/>
  </p:normalViewPr>
  <p:slideViewPr>
    <p:cSldViewPr>
      <p:cViewPr>
        <p:scale>
          <a:sx n="50" d="100"/>
          <a:sy n="50" d="100"/>
        </p:scale>
        <p:origin x="-2046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openxmlformats.org/officeDocument/2006/relationships/image" Target="../media/image20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Рисунок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785786" y="214290"/>
            <a:ext cx="7786742" cy="2643206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"/>
              <a:lightRig rig="legacyHarsh3" dir="r"/>
            </a:scene3d>
            <a:sp3d extrusionH="887400" prstMaterial="legacyMatte">
              <a:extrusionClr>
                <a:srgbClr val="FFFF00"/>
              </a:extrusionClr>
            </a:sp3d>
          </a:bodyPr>
          <a:lstStyle/>
          <a:p>
            <a:pPr algn="ctr" rtl="0"/>
            <a:r>
              <a:rPr lang="ru-RU" sz="3600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latin typeface="Impact"/>
              </a:rPr>
              <a:t>Прощай , </a:t>
            </a:r>
          </a:p>
          <a:p>
            <a:pPr algn="ctr" rtl="0"/>
            <a:r>
              <a:rPr lang="ru-RU" sz="3600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latin typeface="Impact"/>
              </a:rPr>
              <a:t>начальная школа!</a:t>
            </a:r>
            <a:endParaRPr lang="ru-RU" sz="3600" kern="10" spc="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effectLst/>
              <a:latin typeface="Impact"/>
            </a:endParaRPr>
          </a:p>
        </p:txBody>
      </p:sp>
      <p:sp>
        <p:nvSpPr>
          <p:cNvPr id="1032" name="WordArt 8"/>
          <p:cNvSpPr>
            <a:spLocks noChangeArrowheads="1" noChangeShapeType="1" noTextEdit="1"/>
          </p:cNvSpPr>
          <p:nvPr/>
        </p:nvSpPr>
        <p:spPr bwMode="auto">
          <a:xfrm>
            <a:off x="3143240" y="2643182"/>
            <a:ext cx="5715040" cy="3429024"/>
          </a:xfrm>
          <a:prstGeom prst="rect">
            <a:avLst/>
          </a:prstGeom>
        </p:spPr>
        <p:txBody>
          <a:bodyPr wrap="none" fromWordArt="1">
            <a:prstTxWarp prst="textFadeLeft">
              <a:avLst>
                <a:gd name="adj" fmla="val 33333"/>
              </a:avLst>
            </a:prstTxWarp>
            <a:scene3d>
              <a:camera prst="legacyPerspectiveBottom"/>
              <a:lightRig rig="legacyHarsh3" dir="l"/>
            </a:scene3d>
            <a:sp3d extrusionH="887400" prstMaterial="legacyMatte">
              <a:extrusionClr>
                <a:srgbClr val="0070C0"/>
              </a:extrusionClr>
            </a:sp3d>
          </a:bodyPr>
          <a:lstStyle/>
          <a:p>
            <a:pPr algn="ctr" rtl="0"/>
            <a:r>
              <a:rPr lang="ru-RU" sz="3600" kern="10" spc="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B0F0"/>
                    </a:gs>
                    <a:gs pos="100000">
                      <a:srgbClr val="00FF00"/>
                    </a:gs>
                  </a:gsLst>
                  <a:path path="rect">
                    <a:fillToRect r="100000" b="100000"/>
                  </a:path>
                </a:gradFill>
                <a:effectLst/>
                <a:latin typeface="Impact"/>
              </a:rPr>
              <a:t>Здравствуй ,</a:t>
            </a:r>
          </a:p>
          <a:p>
            <a:pPr algn="ctr" rtl="0"/>
            <a:r>
              <a:rPr lang="ru-RU" sz="3600" kern="10" spc="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B0F0"/>
                    </a:gs>
                    <a:gs pos="100000">
                      <a:srgbClr val="00FF00"/>
                    </a:gs>
                  </a:gsLst>
                  <a:path path="rect">
                    <a:fillToRect r="100000" b="100000"/>
                  </a:path>
                </a:gradFill>
                <a:effectLst/>
                <a:latin typeface="Impact"/>
              </a:rPr>
              <a:t> 5 класс!</a:t>
            </a:r>
            <a:endParaRPr lang="ru-RU" sz="3600" kern="10" spc="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00B0F0"/>
                  </a:gs>
                  <a:gs pos="100000">
                    <a:srgbClr val="00FF00"/>
                  </a:gs>
                </a:gsLst>
                <a:path path="rect">
                  <a:fillToRect r="100000" b="100000"/>
                </a:path>
              </a:gradFill>
              <a:effectLst/>
              <a:latin typeface="Impact"/>
            </a:endParaRPr>
          </a:p>
        </p:txBody>
      </p:sp>
      <p:pic>
        <p:nvPicPr>
          <p:cNvPr id="1026" name="Picture 2" descr="C:\Users\Анюта\Desktop\колокольчики\2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214686"/>
            <a:ext cx="3286148" cy="328614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/>
      <p:bldP spid="10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Рисунок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285720" y="214290"/>
            <a:ext cx="8286808" cy="2643206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"/>
              <a:lightRig rig="legacyHarsh3" dir="r"/>
            </a:scene3d>
            <a:sp3d extrusionH="887400" prstMaterial="legacyMatte">
              <a:extrusionClr>
                <a:srgbClr val="FFFF00"/>
              </a:extrusionClr>
            </a:sp3d>
          </a:bodyPr>
          <a:lstStyle/>
          <a:p>
            <a:pPr algn="ctr" rtl="0"/>
            <a:r>
              <a:rPr lang="ru-RU" sz="3600" kern="10" spc="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Impact"/>
              </a:rPr>
              <a:t>Студия Начального Телевидения</a:t>
            </a:r>
            <a:endParaRPr lang="ru-RU" sz="3600" kern="10" spc="0" dirty="0">
              <a:ln w="9525">
                <a:round/>
                <a:headEnd/>
                <a:tailEnd/>
              </a:ln>
              <a:solidFill>
                <a:srgbClr val="FF0000"/>
              </a:solidFill>
              <a:effectLst/>
              <a:latin typeface="Impac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14744" y="1928802"/>
            <a:ext cx="49069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j-lt"/>
              </a:rPr>
              <a:t>Колесо истории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2714620"/>
            <a:ext cx="56902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j-lt"/>
              </a:rPr>
              <a:t>Для вас, родители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3786190"/>
            <a:ext cx="24705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24E82D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j-lt"/>
              </a:rPr>
              <a:t>Ералаш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24E82D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7620" y="3643314"/>
            <a:ext cx="45610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j-lt"/>
              </a:rPr>
              <a:t>Поздравление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4786322"/>
            <a:ext cx="19021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j-lt"/>
              </a:rPr>
              <a:t>Итоги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488" y="4786322"/>
            <a:ext cx="5044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j-lt"/>
              </a:rPr>
              <a:t>Прогноз погоды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5643578"/>
            <a:ext cx="27786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j-lt"/>
              </a:rPr>
              <a:t>Реклама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63013" y="5643578"/>
            <a:ext cx="61809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24E82D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j-lt"/>
              </a:rPr>
              <a:t>Музыкальная пауза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24E82D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28860" y="0"/>
            <a:ext cx="5357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«Колесо истории»</a:t>
            </a:r>
          </a:p>
          <a:p>
            <a:pPr algn="ctr"/>
            <a:r>
              <a:rPr lang="ru-RU" sz="4000" dirty="0" smtClean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Год  2001</a:t>
            </a:r>
            <a:endParaRPr lang="ru-RU" sz="4000" dirty="0">
              <a:solidFill>
                <a:srgbClr val="FF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1785926"/>
            <a:ext cx="2357454" cy="2893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357554" y="1428736"/>
            <a:ext cx="2797533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29388" y="1785926"/>
            <a:ext cx="214314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 descr="C:\Users\Анюта\Desktop\Картинки школа\10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143240" y="4281214"/>
            <a:ext cx="3064415" cy="2576786"/>
          </a:xfrm>
          <a:prstGeom prst="rect">
            <a:avLst/>
          </a:prstGeom>
          <a:noFill/>
        </p:spPr>
      </p:pic>
      <p:pic>
        <p:nvPicPr>
          <p:cNvPr id="4102" name="Picture 6" descr="C:\Users\Анюта\Desktop\Картинки школа\картинки\смайлики\26.gif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786578" y="5143512"/>
            <a:ext cx="1571636" cy="1189953"/>
          </a:xfrm>
          <a:prstGeom prst="rect">
            <a:avLst/>
          </a:prstGeom>
          <a:noFill/>
        </p:spPr>
      </p:pic>
      <p:pic>
        <p:nvPicPr>
          <p:cNvPr id="4103" name="Picture 7" descr="C:\Users\Анюта\Desktop\Картинки школа\картинки\смайлики\27_files\3496.gif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85786" y="5143512"/>
            <a:ext cx="1514475" cy="12192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28860" y="0"/>
            <a:ext cx="5357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«Колесо истории»</a:t>
            </a:r>
          </a:p>
          <a:p>
            <a:pPr algn="ctr"/>
            <a:r>
              <a:rPr lang="ru-RU" sz="4000" dirty="0" smtClean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Год  2007</a:t>
            </a:r>
            <a:endParaRPr lang="ru-RU" sz="4000" dirty="0">
              <a:solidFill>
                <a:srgbClr val="FF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pic>
        <p:nvPicPr>
          <p:cNvPr id="5122" name="Picture 2" descr="C:\Users\Анюта\Desktop\Картинки школа\картинки\1 сентября\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1357298"/>
            <a:ext cx="3657600" cy="4305300"/>
          </a:xfrm>
          <a:prstGeom prst="rect">
            <a:avLst/>
          </a:prstGeom>
          <a:noFill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14810" y="1357298"/>
            <a:ext cx="4386597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429124" y="4286256"/>
            <a:ext cx="1742136" cy="221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00826" y="4357694"/>
            <a:ext cx="207170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28860" y="0"/>
            <a:ext cx="5357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«Колесо истории»</a:t>
            </a:r>
          </a:p>
          <a:p>
            <a:pPr algn="ctr"/>
            <a:r>
              <a:rPr lang="ru-RU" sz="4000" dirty="0" smtClean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Год  2007</a:t>
            </a:r>
            <a:endParaRPr lang="ru-RU" sz="4000" dirty="0">
              <a:solidFill>
                <a:srgbClr val="FF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"/>
            <a:ext cx="1954868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 descr="C:\Users\Анюта\Desktop\Картинки школа\колокольчики\2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715108" y="0"/>
            <a:ext cx="2428892" cy="2428892"/>
          </a:xfrm>
          <a:prstGeom prst="rect">
            <a:avLst/>
          </a:prstGeom>
          <a:noFill/>
        </p:spPr>
      </p:pic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2071670" y="1428736"/>
            <a:ext cx="4857784" cy="1214446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FF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53882" dir="2700000" algn="ctr" rotWithShape="0">
                    <a:srgbClr val="00B0F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Здравствуй, школа!</a:t>
            </a:r>
            <a:endParaRPr lang="ru-RU" sz="3600" b="1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53882" dir="2700000" algn="ctr" rotWithShape="0">
                  <a:srgbClr val="00B0F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8" name="WordArt 4"/>
          <p:cNvSpPr>
            <a:spLocks noChangeArrowheads="1" noChangeShapeType="1" noTextEdit="1"/>
          </p:cNvSpPr>
          <p:nvPr/>
        </p:nvSpPr>
        <p:spPr bwMode="auto">
          <a:xfrm>
            <a:off x="1214414" y="3500438"/>
            <a:ext cx="6715172" cy="1857388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marL="742950" indent="-742950" algn="ctr" rtl="0"/>
            <a:r>
              <a:rPr lang="ru-RU" sz="36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1 сентября</a:t>
            </a:r>
          </a:p>
          <a:p>
            <a:pPr marL="742950" indent="-742950" algn="ctr" rtl="0"/>
            <a:r>
              <a:rPr lang="ru-RU" sz="36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2007 года</a:t>
            </a:r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email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928662" y="214290"/>
            <a:ext cx="7286644" cy="6215106"/>
          </a:xfrm>
          <a:prstGeom prst="verticalScroll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WordArt 5"/>
          <p:cNvSpPr>
            <a:spLocks noChangeArrowheads="1" noChangeShapeType="1" noTextEdit="1"/>
          </p:cNvSpPr>
          <p:nvPr/>
        </p:nvSpPr>
        <p:spPr bwMode="auto">
          <a:xfrm>
            <a:off x="2928926" y="285728"/>
            <a:ext cx="4557713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903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Свидетельство   о  рождении</a:t>
            </a:r>
          </a:p>
          <a:p>
            <a:r>
              <a:rPr lang="ru-RU" sz="36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                 класса</a:t>
            </a:r>
            <a:endParaRPr lang="ru-RU" sz="3600" b="1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Monotype Corsiva"/>
            </a:endParaRPr>
          </a:p>
        </p:txBody>
      </p:sp>
      <p:sp>
        <p:nvSpPr>
          <p:cNvPr id="8" name="WordArt 7"/>
          <p:cNvSpPr>
            <a:spLocks noChangeArrowheads="1" noChangeShapeType="1" noTextEdit="1"/>
          </p:cNvSpPr>
          <p:nvPr/>
        </p:nvSpPr>
        <p:spPr bwMode="auto">
          <a:xfrm>
            <a:off x="2428860" y="1643050"/>
            <a:ext cx="4643470" cy="107157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Родился    1 сентября </a:t>
            </a:r>
            <a:r>
              <a:rPr lang="ru-RU" sz="36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2007 года</a:t>
            </a:r>
            <a:endParaRPr lang="ru-RU" sz="3600" b="1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Monotype Corsiva"/>
            </a:endParaRPr>
          </a:p>
        </p:txBody>
      </p:sp>
      <p:sp>
        <p:nvSpPr>
          <p:cNvPr id="9" name="WordArt 8"/>
          <p:cNvSpPr>
            <a:spLocks noChangeArrowheads="1" noChangeShapeType="1" noTextEdit="1"/>
          </p:cNvSpPr>
          <p:nvPr/>
        </p:nvSpPr>
        <p:spPr bwMode="auto">
          <a:xfrm>
            <a:off x="2214546" y="3000372"/>
            <a:ext cx="4767282" cy="13477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Место рождения </a:t>
            </a:r>
            <a:r>
              <a:rPr lang="ru-RU" sz="36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:   </a:t>
            </a:r>
            <a:r>
              <a:rPr lang="ru-RU" sz="3600" b="1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ул. </a:t>
            </a:r>
            <a:r>
              <a:rPr lang="ru-RU" sz="36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Ленина, 12</a:t>
            </a:r>
          </a:p>
          <a:p>
            <a:r>
              <a:rPr lang="ru-RU" sz="36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с.  Червленое,  </a:t>
            </a:r>
            <a:r>
              <a:rPr lang="ru-RU" sz="3600" b="1" kern="1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Светлоярский</a:t>
            </a:r>
            <a:r>
              <a:rPr lang="ru-RU" sz="36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 </a:t>
            </a:r>
            <a:r>
              <a:rPr lang="ru-RU" sz="3600" b="1" kern="1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р-он</a:t>
            </a:r>
            <a:r>
              <a:rPr lang="ru-RU" sz="36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, Волгоградская обл.</a:t>
            </a:r>
            <a:endParaRPr lang="ru-RU" sz="3600" b="1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Monotype Corsiva"/>
            </a:endParaRPr>
          </a:p>
        </p:txBody>
      </p:sp>
      <p:sp>
        <p:nvSpPr>
          <p:cNvPr id="11" name="WordArt 9"/>
          <p:cNvSpPr>
            <a:spLocks noChangeArrowheads="1" noChangeShapeType="1" noTextEdit="1"/>
          </p:cNvSpPr>
          <p:nvPr/>
        </p:nvSpPr>
        <p:spPr bwMode="auto">
          <a:xfrm>
            <a:off x="2143108" y="4643446"/>
            <a:ext cx="4695844" cy="98585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Родитель </a:t>
            </a:r>
            <a:r>
              <a:rPr lang="ru-RU" sz="36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:   </a:t>
            </a:r>
            <a:r>
              <a:rPr lang="ru-RU" sz="3600" b="1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МОУ </a:t>
            </a:r>
            <a:r>
              <a:rPr lang="ru-RU" sz="36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 </a:t>
            </a:r>
            <a:r>
              <a:rPr lang="ru-RU" sz="3600" b="1" kern="1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Червленовская</a:t>
            </a:r>
            <a:r>
              <a:rPr lang="ru-RU" sz="36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Monotype Corsiva"/>
              </a:rPr>
              <a:t> СОШ</a:t>
            </a:r>
            <a:endParaRPr lang="ru-RU" sz="3600" b="1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Monotype Corsiva"/>
            </a:endParaRPr>
          </a:p>
        </p:txBody>
      </p:sp>
      <p:pic>
        <p:nvPicPr>
          <p:cNvPr id="12" name="Picture 14" descr="blest760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71736" y="5495925"/>
            <a:ext cx="3667125" cy="1362075"/>
          </a:xfrm>
          <a:prstGeom prst="rect">
            <a:avLst/>
          </a:prstGeom>
          <a:noFill/>
        </p:spPr>
      </p:pic>
      <p:pic>
        <p:nvPicPr>
          <p:cNvPr id="13" name="Picture 15" descr="dis75000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643314"/>
            <a:ext cx="1651000" cy="1981200"/>
          </a:xfrm>
          <a:prstGeom prst="rect">
            <a:avLst/>
          </a:prstGeom>
          <a:noFill/>
        </p:spPr>
      </p:pic>
      <p:pic>
        <p:nvPicPr>
          <p:cNvPr id="14" name="Picture 16" descr="dis16400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343775" y="4648200"/>
            <a:ext cx="1800225" cy="1990725"/>
          </a:xfrm>
          <a:prstGeom prst="rect">
            <a:avLst/>
          </a:prstGeom>
          <a:noFill/>
        </p:spPr>
      </p:pic>
      <p:pic>
        <p:nvPicPr>
          <p:cNvPr id="15" name="Picture 12" descr="blest136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20626948">
            <a:off x="121291" y="1348877"/>
            <a:ext cx="1109123" cy="1026600"/>
          </a:xfrm>
          <a:prstGeom prst="rect">
            <a:avLst/>
          </a:prstGeom>
          <a:noFill/>
        </p:spPr>
      </p:pic>
      <p:pic>
        <p:nvPicPr>
          <p:cNvPr id="16" name="Picture 10" descr="child40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643834" y="1785926"/>
            <a:ext cx="1285852" cy="1178921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28860" y="0"/>
            <a:ext cx="5357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«Колесо истории»</a:t>
            </a:r>
          </a:p>
          <a:p>
            <a:pPr algn="ctr"/>
            <a:r>
              <a:rPr lang="ru-RU" sz="4000" dirty="0" smtClean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Год  2011</a:t>
            </a:r>
            <a:endParaRPr lang="ru-RU" sz="4000" dirty="0">
              <a:solidFill>
                <a:srgbClr val="FF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428596" y="1428736"/>
            <a:ext cx="8429684" cy="1214446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FF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53882" dir="2700000" algn="ctr" rotWithShape="0">
                    <a:srgbClr val="00B0F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Прощай , школа!</a:t>
            </a:r>
            <a:endParaRPr lang="ru-RU" sz="3600" b="1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53882" dir="2700000" algn="ctr" rotWithShape="0">
                  <a:srgbClr val="00B0F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Picture 7" descr="C:\Users\Анюта\Desktop\Картинки школа\колокольчики\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14612" y="2571744"/>
            <a:ext cx="3500462" cy="350046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WordArt 12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/>
          </a:gradFill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53882" dir="2700000" algn="ctr" rotWithShape="0">
                    <a:srgbClr val="0000FF">
                      <a:alpha val="80000"/>
                    </a:srgbClr>
                  </a:outerShdw>
                </a:effectLst>
                <a:latin typeface="Comic Sans MS" pitchFamily="66" charset="0"/>
              </a:rPr>
              <a:t>Классные сценки</a:t>
            </a:r>
            <a:endParaRPr lang="ru-RU" sz="3600" b="1" kern="10" spc="0" dirty="0">
              <a:ln w="19050">
                <a:solidFill>
                  <a:srgbClr val="0000FF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53882" dir="2700000" algn="ctr" rotWithShape="0">
                  <a:srgbClr val="0000FF">
                    <a:alpha val="8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8194" name="Picture 2" descr="C:\Users\Анюта\Desktop\Картинки школа\колокольчики\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2976" y="285728"/>
            <a:ext cx="2128827" cy="237526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гнаго"/>
          <p:cNvPicPr>
            <a:picLocks noChangeAspect="1" noChangeArrowheads="1"/>
          </p:cNvPicPr>
          <p:nvPr/>
        </p:nvPicPr>
        <p:blipFill>
          <a:blip r:embed="rId2" cstate="email"/>
          <a:srcRect l="-2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WordArt 3"/>
          <p:cNvSpPr>
            <a:spLocks noChangeArrowheads="1" noChangeShapeType="1" noTextEdit="1"/>
          </p:cNvSpPr>
          <p:nvPr/>
        </p:nvSpPr>
        <p:spPr bwMode="auto">
          <a:xfrm>
            <a:off x="571472" y="2000240"/>
            <a:ext cx="8215370" cy="1790719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FF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53882" dir="2700000" algn="ctr" rotWithShape="0">
                    <a:srgbClr val="00B0F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Музыкальная пауза:</a:t>
            </a:r>
            <a:endParaRPr lang="ru-RU" sz="3600" b="1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53882" dir="2700000" algn="ctr" rotWithShape="0">
                  <a:srgbClr val="00B0F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642910" y="3429000"/>
            <a:ext cx="8215370" cy="1790719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00B0F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«Школьные частушки»</a:t>
            </a:r>
            <a:endParaRPr lang="ru-RU" sz="3600" b="1" kern="10" spc="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00B0F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email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WordArt 3"/>
          <p:cNvSpPr>
            <a:spLocks noChangeArrowheads="1" noChangeShapeType="1" noTextEdit="1"/>
          </p:cNvSpPr>
          <p:nvPr/>
        </p:nvSpPr>
        <p:spPr bwMode="auto">
          <a:xfrm>
            <a:off x="428596" y="0"/>
            <a:ext cx="8143932" cy="1000108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1403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00B0F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Клятва пятиклассника:</a:t>
            </a:r>
            <a:endParaRPr lang="ru-RU" sz="3600" b="1" kern="10" spc="0" dirty="0">
              <a:ln w="9525">
                <a:noFill/>
                <a:round/>
                <a:headEnd/>
                <a:tailEnd/>
              </a:ln>
              <a:solidFill>
                <a:srgbClr val="FFFF00"/>
              </a:solidFill>
              <a:effectLst>
                <a:outerShdw dist="53882" dir="2700000" algn="ctr" rotWithShape="0">
                  <a:srgbClr val="00B0F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222" name="Picture 6" descr="C:\Users\Анюта\Desktop\Школьные\23 фквраля\IMG_378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692012" y="10072734"/>
            <a:ext cx="5261556" cy="394648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00034" y="1000108"/>
            <a:ext cx="8286808" cy="61247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itchFamily="66" charset="0"/>
              </a:rPr>
              <a:t>Вступая в ряды  учеников средней школы, перед лицом родителей – мучеников, перед лицом учителей- тружеников торжественно клянусь :</a:t>
            </a:r>
          </a:p>
          <a:p>
            <a:pPr>
              <a:buFont typeface="Wingdings" pitchFamily="2" charset="2"/>
              <a:buChar char="§"/>
            </a:pPr>
            <a:r>
              <a:rPr lang="ru-RU" sz="2800" i="1" dirty="0" smtClean="0">
                <a:solidFill>
                  <a:srgbClr val="00B0F0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itchFamily="66" charset="0"/>
              </a:rPr>
              <a:t> У доски стоять, как лучший вратарь, не пропускать мимо ушей ни одного вопроса, даже самого трудного и каверзного;</a:t>
            </a:r>
          </a:p>
          <a:p>
            <a:pPr>
              <a:buFont typeface="Wingdings" pitchFamily="2" charset="2"/>
              <a:buChar char="§"/>
            </a:pPr>
            <a:r>
              <a:rPr lang="ru-RU" sz="2800" i="1" dirty="0" smtClean="0">
                <a:solidFill>
                  <a:srgbClr val="00B0F0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itchFamily="66" charset="0"/>
              </a:rPr>
              <a:t>Не  доводить учителей до температуры кипения -100  С;</a:t>
            </a:r>
          </a:p>
          <a:p>
            <a:pPr>
              <a:buFont typeface="Wingdings" pitchFamily="2" charset="2"/>
              <a:buChar char="§"/>
            </a:pPr>
            <a:r>
              <a:rPr lang="ru-RU" sz="2800" i="1" dirty="0" smtClean="0">
                <a:solidFill>
                  <a:srgbClr val="00B0F0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itchFamily="66" charset="0"/>
              </a:rPr>
              <a:t>Быть быстрым и стремительным, но не превышать скорость 60 км/ч при передвижении по школьным коридорам;</a:t>
            </a:r>
          </a:p>
          <a:p>
            <a:pPr>
              <a:buFont typeface="Wingdings" pitchFamily="2" charset="2"/>
              <a:buChar char="§"/>
            </a:pPr>
            <a:r>
              <a:rPr lang="ru-RU" sz="2800" i="1" dirty="0" smtClean="0">
                <a:solidFill>
                  <a:srgbClr val="00B0F0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itchFamily="66" charset="0"/>
              </a:rPr>
              <a:t>Вытягивать их учителей не жилы, выжимать не пот, а прочные и точные знания и навыки;</a:t>
            </a:r>
          </a:p>
          <a:p>
            <a:pPr>
              <a:buFont typeface="Wingdings" pitchFamily="2" charset="2"/>
              <a:buChar char="§"/>
            </a:pPr>
            <a:r>
              <a:rPr lang="ru-RU" sz="2800" i="1" dirty="0" smtClean="0">
                <a:solidFill>
                  <a:srgbClr val="00B0F0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itchFamily="66" charset="0"/>
              </a:rPr>
              <a:t> Плавать только нам «хорошо» и «отлично» в море знаний </a:t>
            </a:r>
          </a:p>
          <a:p>
            <a:pPr>
              <a:buFont typeface="Wingdings" pitchFamily="2" charset="2"/>
              <a:buChar char="§"/>
            </a:pPr>
            <a:endParaRPr lang="ru-RU" sz="2800" i="1" dirty="0">
              <a:solidFill>
                <a:srgbClr val="00B0F0"/>
              </a:solidFill>
              <a:effectLst>
                <a:glow rad="228600">
                  <a:srgbClr val="FF0000">
                    <a:alpha val="40000"/>
                  </a:srgb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Рисунок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785786" y="214290"/>
            <a:ext cx="7786742" cy="2643206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"/>
              <a:lightRig rig="legacyHarsh3" dir="r"/>
            </a:scene3d>
            <a:sp3d extrusionH="887400" prstMaterial="legacyMatte">
              <a:extrusionClr>
                <a:srgbClr val="FFFF00"/>
              </a:extrusionClr>
            </a:sp3d>
          </a:bodyPr>
          <a:lstStyle/>
          <a:p>
            <a:pPr algn="ctr" rtl="0"/>
            <a:r>
              <a:rPr lang="ru-RU" sz="3600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latin typeface="Impact"/>
              </a:rPr>
              <a:t>Ура, мы пятиклассники!</a:t>
            </a:r>
            <a:endParaRPr lang="ru-RU" sz="3600" kern="10" spc="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effectLst/>
              <a:latin typeface="Impact"/>
            </a:endParaRPr>
          </a:p>
        </p:txBody>
      </p:sp>
      <p:sp>
        <p:nvSpPr>
          <p:cNvPr id="1032" name="WordArt 8"/>
          <p:cNvSpPr>
            <a:spLocks noChangeArrowheads="1" noChangeShapeType="1" noTextEdit="1"/>
          </p:cNvSpPr>
          <p:nvPr/>
        </p:nvSpPr>
        <p:spPr bwMode="auto">
          <a:xfrm>
            <a:off x="3143240" y="2643182"/>
            <a:ext cx="5715040" cy="3429024"/>
          </a:xfrm>
          <a:prstGeom prst="rect">
            <a:avLst/>
          </a:prstGeom>
        </p:spPr>
        <p:txBody>
          <a:bodyPr wrap="none" fromWordArt="1">
            <a:prstTxWarp prst="textFadeLeft">
              <a:avLst>
                <a:gd name="adj" fmla="val 33333"/>
              </a:avLst>
            </a:prstTxWarp>
            <a:scene3d>
              <a:camera prst="legacyPerspectiveBottom"/>
              <a:lightRig rig="legacyHarsh3" dir="l"/>
            </a:scene3d>
            <a:sp3d extrusionH="887400" prstMaterial="legacyMatte">
              <a:extrusionClr>
                <a:srgbClr val="0070C0"/>
              </a:extrusionClr>
            </a:sp3d>
          </a:bodyPr>
          <a:lstStyle/>
          <a:p>
            <a:pPr algn="ctr" rtl="0"/>
            <a:r>
              <a:rPr lang="ru-RU" sz="3600" kern="10" spc="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B0F0"/>
                    </a:gs>
                    <a:gs pos="100000">
                      <a:srgbClr val="00FF00"/>
                    </a:gs>
                  </a:gsLst>
                  <a:path path="rect">
                    <a:fillToRect r="100000" b="100000"/>
                  </a:path>
                </a:gradFill>
                <a:effectLst/>
                <a:latin typeface="Impact"/>
              </a:rPr>
              <a:t>Здравствуй ,</a:t>
            </a:r>
          </a:p>
          <a:p>
            <a:pPr algn="ctr" rtl="0"/>
            <a:r>
              <a:rPr lang="ru-RU" sz="3600" kern="10" spc="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B0F0"/>
                    </a:gs>
                    <a:gs pos="100000">
                      <a:srgbClr val="00FF00"/>
                    </a:gs>
                  </a:gsLst>
                  <a:path path="rect">
                    <a:fillToRect r="100000" b="100000"/>
                  </a:path>
                </a:gradFill>
                <a:effectLst/>
                <a:latin typeface="Impact"/>
              </a:rPr>
              <a:t> 5 класс!</a:t>
            </a:r>
            <a:endParaRPr lang="ru-RU" sz="3600" kern="10" spc="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00B0F0"/>
                  </a:gs>
                  <a:gs pos="100000">
                    <a:srgbClr val="00FF00"/>
                  </a:gs>
                </a:gsLst>
                <a:path path="rect">
                  <a:fillToRect r="100000" b="100000"/>
                </a:path>
              </a:gradFill>
              <a:effectLst/>
              <a:latin typeface="Impact"/>
            </a:endParaRPr>
          </a:p>
        </p:txBody>
      </p:sp>
      <p:pic>
        <p:nvPicPr>
          <p:cNvPr id="1026" name="Picture 2" descr="C:\Users\Анюта\Desktop\колокольчики\2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214686"/>
            <a:ext cx="3286148" cy="328614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email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22" name="Picture 6" descr="C:\Users\Анюта\Desktop\Школьные\23 фквраля\IMG_378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692012" y="10072734"/>
            <a:ext cx="5261556" cy="394648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00034" y="1000108"/>
            <a:ext cx="8286808" cy="38472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Презентацию  разработала учитель начальных классов МКОУ Червленовской СОШ Волгоградской области Светлоярского р-на </a:t>
            </a:r>
          </a:p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с. Червленое</a:t>
            </a:r>
            <a:endParaRPr lang="ru-RU" sz="3200" dirty="0" smtClean="0">
              <a:solidFill>
                <a:srgbClr val="FFFF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Авчинникова Анна Владимировна</a:t>
            </a:r>
            <a:endParaRPr lang="ru-RU" sz="32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§"/>
            </a:pPr>
            <a:endParaRPr lang="ru-RU" sz="2800" i="1" dirty="0">
              <a:solidFill>
                <a:srgbClr val="00B0F0"/>
              </a:solidFill>
              <a:effectLst>
                <a:glow rad="228600">
                  <a:srgbClr val="FF0000">
                    <a:alpha val="40000"/>
                  </a:srgb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240</Words>
  <Application>Microsoft Office PowerPoint</Application>
  <PresentationFormat>Экран (4:3)</PresentationFormat>
  <Paragraphs>47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Анюта</dc:creator>
  <cp:lastModifiedBy>Николай</cp:lastModifiedBy>
  <cp:revision>70</cp:revision>
  <dcterms:modified xsi:type="dcterms:W3CDTF">2013-06-28T08:46:39Z</dcterms:modified>
</cp:coreProperties>
</file>