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2B80D-BC9C-4A4B-8965-C5312C28E617}" type="datetimeFigureOut">
              <a:rPr lang="ru-RU" smtClean="0"/>
              <a:t>16.03.2009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D9131-FEC3-496C-82B4-BB52914EC6C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A196-6B73-416A-B24E-C2538485EBE0}" type="datetime1">
              <a:rPr lang="ru-RU" smtClean="0"/>
              <a:t>16.03.2009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536B-C735-43DC-A2AA-7F1A948EBDFE}" type="datetime1">
              <a:rPr lang="ru-RU" smtClean="0"/>
              <a:t>16.03.2009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B368-967C-4419-8968-E92EC1776740}" type="datetime1">
              <a:rPr lang="ru-RU" smtClean="0"/>
              <a:t>16.03.2009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B794-8849-4BE5-A657-02F941AB790F}" type="datetime1">
              <a:rPr lang="ru-RU" smtClean="0"/>
              <a:t>16.03.2009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ACF5-F8F4-42EC-A84B-9F24EDEFEB3B}" type="datetime1">
              <a:rPr lang="ru-RU" smtClean="0"/>
              <a:t>16.03.2009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5FAB-05B6-4FBF-8E8C-3DFDF02BE465}" type="datetime1">
              <a:rPr lang="ru-RU" smtClean="0"/>
              <a:t>16.03.2009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F1D1F-A91C-4DF6-9F6A-99356E83109D}" type="datetime1">
              <a:rPr lang="ru-RU" smtClean="0"/>
              <a:t>16.03.2009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35F9B-A42D-4CFE-B78F-77CE1DA30C7A}" type="datetime1">
              <a:rPr lang="ru-RU" smtClean="0"/>
              <a:t>16.03.2009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7717-F403-4E8E-94ED-08374AFB0B4C}" type="datetime1">
              <a:rPr lang="ru-RU" smtClean="0"/>
              <a:t>16.03.2009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F4EBF-6404-4D84-A28B-11DA00F719F4}" type="datetime1">
              <a:rPr lang="ru-RU" smtClean="0"/>
              <a:t>16.03.2009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E416-18F8-4C87-92CF-720E98726714}" type="datetime1">
              <a:rPr lang="ru-RU" smtClean="0"/>
              <a:t>16.03.2009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CFC98-2838-4A58-A117-C4BE4E7B4FB3}" type="datetime1">
              <a:rPr lang="ru-RU" smtClean="0"/>
              <a:t>16.03.2009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Жихарева Л.А.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Предложение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4344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Дать первичное понимание о видах предложений по цели высказывания;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Ознакомить с функцией предложения.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928662" y="714356"/>
            <a:ext cx="2714644" cy="2428892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</a:t>
            </a:r>
            <a:endParaRPr lang="ru-RU" sz="15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Загнутый угол 2"/>
          <p:cNvSpPr/>
          <p:nvPr/>
        </p:nvSpPr>
        <p:spPr>
          <a:xfrm>
            <a:off x="3214678" y="3857628"/>
            <a:ext cx="2643206" cy="2428892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endParaRPr lang="ru-RU" sz="15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5286380" y="714356"/>
            <a:ext cx="2571768" cy="250033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!</a:t>
            </a:r>
            <a:endParaRPr lang="ru-RU" sz="15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5C1C0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60350"/>
            <a:ext cx="8172450" cy="535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58" y="4804206"/>
            <a:ext cx="1357290" cy="205379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142984"/>
            <a:ext cx="8929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Меня пронырой совы дразнят,</a:t>
            </a:r>
          </a:p>
          <a:p>
            <a:r>
              <a:rPr lang="ru-RU" sz="4800" b="1" dirty="0" smtClean="0">
                <a:solidFill>
                  <a:srgbClr val="002060"/>
                </a:solidFill>
              </a:rPr>
              <a:t>Нырять и плавать плохо разве?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357818" y="1928802"/>
            <a:ext cx="185738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post-13123-11533626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571876"/>
            <a:ext cx="3694743" cy="2920745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6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Словарная работа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571472" y="1643050"/>
            <a:ext cx="75009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002060"/>
                </a:solidFill>
              </a:rPr>
              <a:t>Ребята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4357694"/>
            <a:ext cx="32861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002060"/>
                </a:solidFill>
              </a:rPr>
              <a:t>Рисунок</a:t>
            </a:r>
            <a:endParaRPr lang="ru-RU" sz="66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P11108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4810" y="1571612"/>
            <a:ext cx="2952771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4ap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4214818"/>
            <a:ext cx="2281202" cy="20431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2214546" y="1785926"/>
            <a:ext cx="214314" cy="2143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2214546" y="4429132"/>
            <a:ext cx="214314" cy="2143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142976" y="2643182"/>
            <a:ext cx="35719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142976" y="5357826"/>
            <a:ext cx="42862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77867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Если предложение содержит вопрос, это вопросительное предложение.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ff962c65118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2056742"/>
            <a:ext cx="2876691" cy="402937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0"/>
            <a:ext cx="807249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Откуда?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Сколько?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Почему?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Зачем?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Где?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Куда?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Какая?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Отчего?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 ком?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Кому?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Который?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Чья?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Какие?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Чем?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Составь предложения из слов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я, дереве, дятла, на, увидел</a:t>
            </a:r>
          </a:p>
          <a:p>
            <a:r>
              <a:rPr lang="ru-RU" sz="3600" b="1" dirty="0" smtClean="0"/>
              <a:t>долбил, крепким, он, клювом, осину</a:t>
            </a:r>
          </a:p>
          <a:p>
            <a:endParaRPr lang="ru-RU" sz="3600" b="1" dirty="0" smtClean="0"/>
          </a:p>
          <a:p>
            <a:r>
              <a:rPr lang="ru-RU" sz="3600" b="1" dirty="0" smtClean="0"/>
              <a:t>Я увидел на дереве дятла.</a:t>
            </a:r>
          </a:p>
          <a:p>
            <a:r>
              <a:rPr lang="ru-RU" sz="3600" b="1" dirty="0" smtClean="0"/>
              <a:t>Он долбил осину крепким клювом.</a:t>
            </a:r>
            <a:endParaRPr lang="ru-RU" sz="3600" b="1" dirty="0"/>
          </a:p>
        </p:txBody>
      </p:sp>
      <p:pic>
        <p:nvPicPr>
          <p:cNvPr id="4" name="Рисунок 3" descr="103147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4857760"/>
            <a:ext cx="1285884" cy="183323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Итог урока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Что нового о предложении вы узнали?</a:t>
            </a:r>
          </a:p>
          <a:p>
            <a:r>
              <a:rPr lang="ru-RU" sz="4000" b="1" dirty="0" smtClean="0"/>
              <a:t>Какие бывают предложения?</a:t>
            </a:r>
          </a:p>
          <a:p>
            <a:r>
              <a:rPr lang="ru-RU" sz="4000" b="1" dirty="0" smtClean="0"/>
              <a:t>С какими словами из словаря вы познакомились?</a:t>
            </a:r>
            <a:endParaRPr lang="ru-RU" sz="4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Жихарева Л.А.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165</Words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Предложение</vt:lpstr>
      <vt:lpstr>Слайд 2</vt:lpstr>
      <vt:lpstr>Слайд 3</vt:lpstr>
      <vt:lpstr>Слайд 4</vt:lpstr>
      <vt:lpstr>Слайд 5</vt:lpstr>
      <vt:lpstr>Слайд 6</vt:lpstr>
      <vt:lpstr>Слайд 7</vt:lpstr>
      <vt:lpstr>Составь предложения из слов</vt:lpstr>
      <vt:lpstr>Итог урока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Лиля</cp:lastModifiedBy>
  <cp:revision>8</cp:revision>
  <dcterms:modified xsi:type="dcterms:W3CDTF">2009-03-16T02:24:03Z</dcterms:modified>
</cp:coreProperties>
</file>