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5060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9AEB8BF-7D77-48F7-9D4C-8C19E7A6A40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C3498-A656-4B36-9914-896A0C74A0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CE010-3689-412F-AA98-3B3C943146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AAD15-1F25-4679-BB1D-E857854F13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687C8-2E65-4220-B5F7-9FE6267A03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383D2-C54B-4693-8EAE-04A91AC45C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0EEDD-F197-4B7A-92AB-85D7222248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262D5-BE87-48A2-ABC5-0E66B3AC7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68013E-7BCE-4679-80C6-0802733F84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2FD94-C868-4056-85DF-C05DB8B9B69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67C22-7C54-4F88-9DE5-F4598BAB67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716B77ED-EF22-4FB1-920A-34F5B13FED83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3429000"/>
          </a:xfrm>
        </p:spPr>
        <p:txBody>
          <a:bodyPr/>
          <a:lstStyle/>
          <a:p>
            <a:r>
              <a:rPr lang="ru-RU" sz="4000"/>
              <a:t/>
            </a:r>
            <a:br>
              <a:rPr lang="ru-RU" sz="4000"/>
            </a:br>
            <a:r>
              <a:rPr lang="ru-RU" sz="4000"/>
              <a:t/>
            </a:r>
            <a:br>
              <a:rPr lang="ru-RU" sz="4000"/>
            </a:br>
            <a:r>
              <a:rPr lang="ru-RU" sz="4000"/>
              <a:t>Иволгинский дацан: </a:t>
            </a:r>
            <a:br>
              <a:rPr lang="ru-RU" sz="4000"/>
            </a:br>
            <a:r>
              <a:rPr lang="ru-RU" sz="4000"/>
              <a:t>прошлое, настоящее, будущее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>
                <a:latin typeface="Georgia" pitchFamily="18" charset="0"/>
              </a:rPr>
              <a:t>Содномова Адисо,</a:t>
            </a:r>
          </a:p>
          <a:p>
            <a:r>
              <a:rPr lang="ru-RU" sz="2800">
                <a:latin typeface="Georgia" pitchFamily="18" charset="0"/>
              </a:rPr>
              <a:t>ученица 7 класса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47110" name="Picture 6" descr="Иволгинский дацан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82725" y="1905000"/>
            <a:ext cx="6178550" cy="4114800"/>
          </a:xfrm>
          <a:noFill/>
          <a:ln/>
        </p:spPr>
      </p:pic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2771775" y="6181725"/>
            <a:ext cx="3602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/>
              <a:t>Иволгинский дацан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48132" name="Picture 4" descr="Иволгинский дацан. Что-то из мифологии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01988" y="1905000"/>
            <a:ext cx="2954337" cy="44767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56324" name="Picture 4" descr="image03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557338"/>
            <a:ext cx="3095625" cy="1947862"/>
          </a:xfrm>
          <a:noFill/>
          <a:ln/>
        </p:spPr>
      </p:pic>
      <p:pic>
        <p:nvPicPr>
          <p:cNvPr id="56325" name="Picture 5" descr="image0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1989138"/>
            <a:ext cx="24955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6" descr="image0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3789363"/>
            <a:ext cx="4032250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49156" name="Picture 4" descr="image002_0000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628775"/>
            <a:ext cx="2752725" cy="2076450"/>
          </a:xfrm>
          <a:noFill/>
          <a:ln/>
        </p:spPr>
      </p:pic>
      <p:pic>
        <p:nvPicPr>
          <p:cNvPr id="49157" name="Picture 5" descr="image004_0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4149725"/>
            <a:ext cx="31051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6" descr="image006_00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1628775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50180" name="Picture 4" descr="image052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628775"/>
            <a:ext cx="3209925" cy="1990725"/>
          </a:xfrm>
          <a:noFill/>
          <a:ln/>
        </p:spPr>
      </p:pic>
      <p:pic>
        <p:nvPicPr>
          <p:cNvPr id="50181" name="Picture 5" descr="image05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557338"/>
            <a:ext cx="32956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6" descr="image0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6238" y="4149725"/>
            <a:ext cx="31527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51204" name="Picture 4" descr="image076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628775"/>
            <a:ext cx="3467100" cy="2162175"/>
          </a:xfrm>
          <a:noFill/>
          <a:ln/>
        </p:spPr>
      </p:pic>
      <p:pic>
        <p:nvPicPr>
          <p:cNvPr id="51205" name="Picture 5" descr="image0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84313"/>
            <a:ext cx="38576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6" descr="image07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4149725"/>
            <a:ext cx="35528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52228" name="Picture 4" descr="image165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773238"/>
            <a:ext cx="2009775" cy="2952750"/>
          </a:xfrm>
          <a:noFill/>
          <a:ln/>
        </p:spPr>
      </p:pic>
      <p:pic>
        <p:nvPicPr>
          <p:cNvPr id="52229" name="Picture 5" descr="image1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1484313"/>
            <a:ext cx="4094163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53252" name="Picture 4" descr="image187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87675" y="1412875"/>
            <a:ext cx="4248150" cy="51117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54278" name="Picture 6" descr="0520071822244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916113"/>
            <a:ext cx="5040312" cy="3817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«Лубсановские чтения»</a:t>
            </a:r>
          </a:p>
        </p:txBody>
      </p:sp>
      <p:pic>
        <p:nvPicPr>
          <p:cNvPr id="55301" name="Picture 5" descr="artlib_gallery-14284-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700213"/>
            <a:ext cx="5715000" cy="421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24</TotalTime>
  <Words>48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Tahoma</vt:lpstr>
      <vt:lpstr>Wingdings</vt:lpstr>
      <vt:lpstr>Georgia</vt:lpstr>
      <vt:lpstr>Океан</vt:lpstr>
      <vt:lpstr>  Иволгинский дацан:  прошлое, настоящее, будущее</vt:lpstr>
      <vt:lpstr>«Лубсановские чтения»</vt:lpstr>
      <vt:lpstr>«Лубсановские чтения»</vt:lpstr>
      <vt:lpstr>«Лубсановские чтения»</vt:lpstr>
      <vt:lpstr>«Лубсановские чтения»</vt:lpstr>
      <vt:lpstr>«Лубсановские чтения»</vt:lpstr>
      <vt:lpstr>«Лубсановские чтения»</vt:lpstr>
      <vt:lpstr>«Лубсановские чтения»</vt:lpstr>
      <vt:lpstr>«Лубсановские чтения»</vt:lpstr>
      <vt:lpstr>«Лубсановские чтения»</vt:lpstr>
      <vt:lpstr>«Лубсановские чтения»</vt:lpstr>
    </vt:vector>
  </TitlesOfParts>
  <Company>NATT CCCP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Иволгинский дацан:  прошлое, настоящее, будущее</dc:title>
  <dc:creator>н</dc:creator>
  <cp:lastModifiedBy>Антон</cp:lastModifiedBy>
  <cp:revision>2</cp:revision>
  <dcterms:created xsi:type="dcterms:W3CDTF">2009-01-15T10:04:33Z</dcterms:created>
  <dcterms:modified xsi:type="dcterms:W3CDTF">2015-04-09T12:01:20Z</dcterms:modified>
</cp:coreProperties>
</file>