
<file path=[Content_Types].xml><?xml version="1.0" encoding="utf-8"?>
<Types xmlns="http://schemas.openxmlformats.org/package/2006/content-types"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theme+xml" PartName="/ppt/theme/theme1.xml"/>
  <Default ContentType="image/jpeg" Extension="jpeg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Layout+xml" PartName="/ppt/slideLayouts/slideLayout1.xml"/>
  <Override ContentType="application/vnd.openxmlformats-officedocument.extended-properties+xml" PartName="/docProps/app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0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viewProps+xml" PartName="/ppt/viewProps.xml"/>
  <Override ContentType="application/vnd.openxmlformats-officedocument.presentationml.slideLayout+xml" PartName="/ppt/slideLayouts/slideLayout9.xml"/>
  <Override ContentType="application/vnd.openxmlformats-package.core-properties+xml" PartName="/docProps/core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62" r:id="rId3"/>
    <p:sldId id="264" r:id="rId4"/>
    <p:sldId id="265" r:id="rId5"/>
    <p:sldId id="267" r:id="rId6"/>
    <p:sldId id="268" r:id="rId7"/>
    <p:sldId id="269" r:id="rId8"/>
    <p:sldId id="261" r:id="rId9"/>
    <p:sldId id="270" r:id="rId10"/>
    <p:sldId id="271" r:id="rId11"/>
    <p:sldId id="272" r:id="rId12"/>
    <p:sldId id="273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70D6CF0C-A16F-45EC-83BE-D70A0F3A8AA2}" type="datetimeFigureOut">
              <a:rPr lang="ru-RU" smtClean="0"/>
              <a:pPr/>
              <a:t>30.09.2014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BB782084-851B-48FE-ABAF-C762A2F3B5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6CF0C-A16F-45EC-83BE-D70A0F3A8AA2}" type="datetimeFigureOut">
              <a:rPr lang="ru-RU" smtClean="0"/>
              <a:pPr/>
              <a:t>30.09.2014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82084-851B-48FE-ABAF-C762A2F3B5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6CF0C-A16F-45EC-83BE-D70A0F3A8AA2}" type="datetimeFigureOut">
              <a:rPr lang="ru-RU" smtClean="0"/>
              <a:pPr/>
              <a:t>30.09.2014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82084-851B-48FE-ABAF-C762A2F3B5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6CF0C-A16F-45EC-83BE-D70A0F3A8AA2}" type="datetimeFigureOut">
              <a:rPr lang="ru-RU" smtClean="0"/>
              <a:pPr/>
              <a:t>30.09.2014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82084-851B-48FE-ABAF-C762A2F3B5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0D6CF0C-A16F-45EC-83BE-D70A0F3A8AA2}" type="datetimeFigureOut">
              <a:rPr lang="ru-RU" smtClean="0"/>
              <a:pPr/>
              <a:t>30.09.2014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B782084-851B-48FE-ABAF-C762A2F3B59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70D6CF0C-A16F-45EC-83BE-D70A0F3A8AA2}" type="datetimeFigureOut">
              <a:rPr lang="ru-RU" smtClean="0"/>
              <a:pPr/>
              <a:t>30.09.2014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BB782084-851B-48FE-ABAF-C762A2F3B5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6CF0C-A16F-45EC-83BE-D70A0F3A8AA2}" type="datetimeFigureOut">
              <a:rPr lang="ru-RU" smtClean="0"/>
              <a:pPr/>
              <a:t>30.09.2014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82084-851B-48FE-ABAF-C762A2F3B5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6CF0C-A16F-45EC-83BE-D70A0F3A8AA2}" type="datetimeFigureOut">
              <a:rPr lang="ru-RU" smtClean="0"/>
              <a:pPr/>
              <a:t>30.09.2014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82084-851B-48FE-ABAF-C762A2F3B5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6CF0C-A16F-45EC-83BE-D70A0F3A8AA2}" type="datetimeFigureOut">
              <a:rPr lang="ru-RU" smtClean="0"/>
              <a:pPr/>
              <a:t>30.09.2014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82084-851B-48FE-ABAF-C762A2F3B5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6CF0C-A16F-45EC-83BE-D70A0F3A8AA2}" type="datetimeFigureOut">
              <a:rPr lang="ru-RU" smtClean="0"/>
              <a:pPr/>
              <a:t>30.09.2014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82084-851B-48FE-ABAF-C762A2F3B5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6CF0C-A16F-45EC-83BE-D70A0F3A8AA2}" type="datetimeFigureOut">
              <a:rPr lang="ru-RU" smtClean="0"/>
              <a:pPr/>
              <a:t>30.09.2014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82084-851B-48FE-ABAF-C762A2F3B5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70D6CF0C-A16F-45EC-83BE-D70A0F3A8AA2}" type="datetimeFigureOut">
              <a:rPr lang="ru-RU" smtClean="0"/>
              <a:pPr/>
              <a:t>30.09.2014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BB782084-851B-48FE-ABAF-C762A2F3B59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572008"/>
            <a:ext cx="6400800" cy="1285884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Презентацию подготовила воспитатель первой квалификационной категории</a:t>
            </a:r>
          </a:p>
          <a:p>
            <a:pPr algn="ctr"/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МБДОУ ДС ОВ № 54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Мутина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Е.В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ЗАТО Северск 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28662" y="1071546"/>
            <a:ext cx="731174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 марте тает снег </a:t>
            </a:r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 лед 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1266" name="Picture 2" descr="https://encrypted-tbn1.gstatic.com/images?q=tbn:ANd9GcTXuuhr16BXFeUCJVyLQTiF3jG3iMCTF18NeR1eDXHoDmQ5UMox6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32" y="2285992"/>
            <a:ext cx="2466975" cy="1847851"/>
          </a:xfrm>
          <a:prstGeom prst="rect">
            <a:avLst/>
          </a:prstGeom>
          <a:noFill/>
        </p:spPr>
      </p:pic>
      <p:sp>
        <p:nvSpPr>
          <p:cNvPr id="11268" name="AutoShape 4" descr="data:image/jpeg;base64,/9j/4AAQSkZJRgABAQAAAQABAAD/2wCEAAkGBxQTEhUUEhQWFRUXGBgaGBgXFxcdGhcXFxwYFxUWGB4dHCggGB0lHRQUIjEhJSksLi4uFx8zODMsNygtLisBCgoKDg0OFxAQFywcHBwsLCwsLCwsLCwsLCwsLCwsLCwsLCwsLCwsLCwsLCw3LCwsLCwsLCwsLDcrLCw3LCssK//AABEIAMYA/gMBIgACEQEDEQH/xAAcAAABBQEBAQAAAAAAAAAAAAAEAQIDBQYABwj/xAA/EAACAQMDAgMGAwcDAwMFAAABAhEAAyEEEjEFQSJRYQYTMnGBkUKhsQcUI1LB0fBiguEVcpIzNGNDo7LS8f/EABcBAQEBAQAAAAAAAAAAAAAAAAABAgP/xAAeEQEBAQEAAwEBAQEAAAAAAAAAARECEiExUXFBA//aAAwDAQACEQMRAD8AobOqZmthmZgg2BdwAmCiAgjIGQT2O7IjE9nUO5kAHuDt8MjaWyBMCE/8ie4kjoPT2uupuqRauhzbYGN9hGyIB5b3hJ8zdbzJoHeHCLbmBd2rJzcAZvEYYSNqxx37RBw0f1LUN7m24BCyQDtHjeAD4d0GCAZAiWbnFSXrZUKEnZttho4nbI3KDJljcEf/AKgEnr1xfgEe7tajdGQFD+6VCDmFy4Mg/h4punssFtbpYl7TNA3HcQWXEHdtOz7D0oCn6SXbYHZwT4i3AI2ztgbT+FS2Pj5JoPqWgCxuIkkAE/Tj0gntW3sagKotqgkgFRIMbcwSOQN7EkxJMZ4qDq2gRrajau8EMEAknKgbjgmd/kIg5q76xMZLTpaMAGCVXE9/xT9j3/OrH2d6WFZmklMgqygg8AkeRyY8qL6dZtpdvhVVUCt4TGDMhBnmAwn5Z87vppEOoiN4AI52wrOxHb4o/wBsUnVhjJ3/AGf3lmG7aDzgDYDtA4jEpzmOSakb2LcAZPaZiO05n/UO1bHq8G2Y7FR5TuZSflkE/IeXJ99RhYgRPrBz94Ufb61qf9OjxjB2fY1iY2mTxLiOJEwgPFMt+x7Ftu1ZHm7A9vL516JpjuuA7doUKCI4ORHlMEUPpyPeEgg7fez5yG2qPX+9S90kjLJ7I6nYNrGVxAutiD+E7DxRNj2U1u4MNRdtjMhL6hiCZILCxuPbknitnZO1QCTPGO57kR9aIVsVd1Hmer/ZqHvNdd9RcJIJ33UM+GGDM3iJkAggcYjzr9T7G6Sy497fv2RACs5RQW4MMyREkZgwB37eulweapPae1bFlt4BVvCynKmexHb51MXWPudHtIq3F6lpXZTOwuUVyYIkpdnHPw5xxNZ/qXTHvXGuM9kS0B7b3XFwcAqpBbsRwqmDE1Y6f2H0eptH92W775GEj3y7dsicO4MRuyO8Zpt/2V1qEF9qSMRdtwABACgOOwAA+la4k33U6v4rx0BbWXeCQeSAxHcADeZ9IB/Oium9Ktyv8Fm+KS3hWfwyTu7Qfg/vVp7P6G8G23bYAZdzXGANw7R8CgE7QMSDmSfpe2dKEJG1mJB/FHixOAPIfnWr2niqtPY2R/ERYghbKjBz+JwY7/AFqf8AcEVtwEsc7izMwJySSZLE5OTVk/TwbhBtrGDM8AtHYZ7/AHqy03SSGyQFnsMxHGfnWfJcU/TzdY/w5/8AEitJp+nFgDdyasLeIAp1S3VMt2VXgCnzXUlQLNITSUhNAkeea6MUk0m+gQgf80G3TLb5ggeRLxjAgEwPoKMD1weg8d9qde2+1Zty0K65I2+7Kru9FgQT5d+Jal0uqW2z3f8A43kD4GDHaQCeYBIjGV7nBh1MPeVQh8CFdrNEwW3mS0Ku4nMgHafI03XhbagjupLGJ8cyLYHkpAyZ4PlFZU+7rPeIykS1y5aJ88SxQYgeJiZn8Pqau9F7394QbC13ZtOIRZgB4J7A3MmORI7VR9CT+Jp2ZgJblu2IDSZjnEjy4wa0GluhWvJYO4lwvvfi2C3ksCZALMhAySfzqCw12pJ92ikycsx85VjuJkfggRPYcTVp02wQt0swJ74kwQDAJ4M9vX0qo0aQ1sNJEmF3Eb2AwZ58PiMknPeFrVdHsBSzEFlE+LIQxggeggEGPxfbSIdDaHBEbwGOOylZb8xn0A4EUb0vaZCgBBuiAIMmCY8srB7/AGNQXmLI20eBVYGMb0In3Q84JycDwgdzRvRbikBShDL4mXlpI9MAS55jiaAv93RnBjAbeTP4h4VnzwR9qlu6ZWfdGZU+RlSAPyn8qIt2MDBGZI/p/WuNuMzmqGLbI3RgSf0Ex/nYeVD2NJtmABI7DA7/AKyaNDEDzqv13WLaYfBIMQfvQWF87V3xO0H6DvH2rI9V65pGWUPi5BQspnzlSDHmJpt72sD7rVvdkQhMfF+GJOMwM1m/aT2Xu2E3G6FcncVQDZbSSPFcY5MiAFHY1fn1P4m6j7X3tqpw8wpEszj+WPxHjIFVuu6lq7y7XVgqHLupUdvD6ngx2in9F6xZ0TNdQm854HYgcEz3BM47xV30M6jqRiDZspc3kk785hQsbYBnmPQGp5/kXP1lU9mNZrSttAFtKxJ3BAxJkFjjcygSI45rb+xfss+luuHuB0QgqQsEkFl3M4cyoGduOTjidvo7AtWhZDs4C7ZfaSwHnAAiD5cUENXBYjsPEP5TkTHYY+n0NZEmruEXJwRsJAH83iJH1AP2qBcXo5hXYnmJ2iB68/4ah1rQSvoAo+Ux9tw+00y5qCLhIidiD77jj0I70U7fL4/C0E/6VCz8oJQfQ1ZF8wMkR9ycn8qqtAQxbaGIaQpHG4TuJz5mR8/QUXbuyAYgNLfLBGf/ABJ+9EWbtBX6/pNPmhd2518lBn5mMfTH3qYHj8/tx+laEtJNJXFqBZprV26mE0CzSRSTSUCRSbaeRSAUHgGiteK0YYu7KBJaEWQAHx3kk9hu82UBnV+nlLr2yoLBo+J9plDhCckksuOYgkiQa0fVemCylsi37lLm7cLlwC7/AAwwVgnjKpL253ndJG1QxFVlnRtf1IQkFUAN0pCn3l64MyzH3kbFJJIxE5FQd1cqtwswHgCsq2gSjDajKADBCkAiflRnRmlGKbRaVjlgu9ztKwACYOGM/CNwkHMZvqtuLnulJAt3DIMKFVV3IZ5LbWuZzxPfO36JqtNZ02bam4oO1iwLksd1sK2GEKFMDz4OZkUZ0xEJPu7NyTtTw7fDwSA2+ScwWJ5Qd/hsnus4FoL7tSJYSN23JW2uyQrHE94Bx3qu0usvJ4Fgqs7yhG93MljxlgcTbOJwZ4O6fr7aCCWt7QZRQoJbHM5BOecRntki40CF07qFEKq+FchSOCTGQIk+vNWmh0wtmB5DyEleY+4HyAqs6cZQKGC21glzP8Rj4sAiYLZ5giAOZq1sld/Mkpk+kiB6cn71oF3LwVSTwASfkOajCSueTz8zk1DfIZkUEfzMPQcD6t+hoLr/AFM6ZC8T5A8H0mgrdT1g6diGAZO3Kn5Z4ORz6diKofaDTjUMt/T/AAEeNm8ItkE4ckwPpM9uYrv+pJqzDD+F4mhn8VliDweXtseAOO+Bmg6p1gLZSygbksU3SkmMvge9bwryAB2FW3x/qfQ2oBWXD71AwdrIu/EBCSGcjuSAPTia7q3VNTqzb96zXXEIqqskgfCAFHiPPaatdLau6jaqq125wAP08lFav2a9lDp3V7l3YR4ntqZKn/6QYgx+Jj6wMRNZvv6sL7K/s9CBLmtyxgi0oUhR396Tg8jC8RzXoNi2qKEtqEQcKogCqjR9csOQiXFJz+LJjk5yf61ZLfB4NXMC37U5Bgjj/P8AOaAuopuTHiKOpx3G0wfMQx+/rRj3Dwv3qPO4cACee3bP1/T0qUU/VbjW/ckeKGwCciQGYA43Aldo7glZiqfV6q2+tt21LshQNAEEqG3/AO0khxOOZnNX3VtODbDETtKGP5ypleeBI+Y+lVGt6CqtbuWV8Sgd5mAIHikSQp9KlhGostb2jaAAIgAQAIwKrbbxZIXxZIH0JxgnkKc/6qZpuojepmA3mIAPMHmASCZ47gnNRafUhUIEjYx8Pcu92FWPOFb6MO1FW9lSNxkE/Cg5jxMN3bzH0Wp7zAQBkk48+QCfSgLRyxGcBR3iQoxmCcjPqe2aJVoKrktBJOfUScY/FHn4vKqg1TTqjURwKdNUKaQrXTSTQdFJSk00mgQmk3V0UlB47qrj32YqspKobz/FeibiITcMggshC7xgKYH4RBrLi22um6v8ZhstiTvFk7LLLsiBJLTAgScnmTrhtJp7Fvw3L1/wlky6LO+57kFoRJZl3eENvkFlGK1d9u6j3ABcW2QsEnaJFtVt7mDIZzPaSRjFAxGuKcqUMMJFvapDAq7RlsiF8IiEHkKO0t5n2IADtKgsAhZFwmQ5kiGA4AMCQYq80lhPdQbre97Fgi2s+JzudT7wsNw3KxILYjmrC3at3GJeASLYVbZK7drrcUjeTI8Q7qPQ09Aj9zsiyf3O07REu1ubanuZUgE9oUER2FRN0kqssSGBhU+JREncgWACABG4T6mcF6mxZGTttzLHegaQSACHCkAcY7ycTU3TL+5ybSoR2DPOMd2hlzGIxjw1AdpNGEAkXJ87hVizHylmKceggcVaaVsSRknJ+XlwYmT/AMVR6bUXXILQAVSdviIWDxnkwM7fxTiIqbWdUCDaAewyD359YiqLO0wNxTAnZz3wRHqQJPfvUnUxbvWmt3VJRvLlfJl8iKpbftFb3gkqoAjcSQMxzjAx+VW1x0dN24ZHIOPoRVyxGO/6Np9NKvcuXC4EGUVGBIyBtc+HncSM4g1l+p6dS5IJYTgnuP1rUdX1ZYFFXfnOPhwTuEZyAW5iBOazt22hncJxjIwfWefvT3fdS+vQ7p/XrlgFrSWg/rbU7Y4KiMHmT5GrgW11tk/uz7dTl7lrcN7Hlnt4Cnv4SBE4PY5/TWgRxUli1scPbLIw4KsQR9qvjfqeYfS22091rzF1JUqFYEBGbwloI5ADdu/pWo9i9VcuMwDzbVZnmCTAAPac/Y1j/afS6i6LZW6x2MSAzAbd2WJJ5BIB8U58+150PSX0trYRwPxPdY7dzMAcCN+0Zjw/mSaWrHoS31BEt5xnn+9L8UDMc5/z5/Y0B0Podu0RcJNy5/M2AJxgT6nJJ+lXWyay0iugEHGBH9Cfy/rQiIQhyBySD584I7dvlR5tYjsf68/qaHuiAT2iJ7+X1/zzoM7qnUFUbw792zdthWjj9ccGeOBVR0lXa6yOTi8WbiICT+LzYrHcjdkSTWtuaYuc+FQTBGZOQ8esSPTPM4Zf6OgYMo2ggKYOTklWJ7mW55kzyKmB2l1KGFUrO5to3AbdphmYA8fnn1EWlsBR8UzknzPc+UfoAPKqu3pVXBUYyCsDn8Sj9R8sedjab1n6Z/uKYCQKWKjVz/hmpQ1UNimmnk0lA2up1IaBpFNipKSg8P0eotWwbty4Dfu/GCDCgwFt7icxiZmWyfRNJpbVzVGSLmxSsbi4d2HjcCD4VER+HdP1J1m9VW5aQ+8dotqvjBPi2mJMgKjsT22N5Go9HqNiBCqlROWyd5gsxJGCWnvzmteLOrzVlkX3im+qzBGwtE9pKmBABkGTtIPNANdRQ0I6hn5kjcAAIO1u0MJIPlSWdW4Eae4xVYItXE3Ju48JztJ7Z7HzozTdTtagsuotbLjQAyDBIBHHPJ8o8qmYoTR9RA+O7wZguQQPnOf7TVhoeprG1ElT2IbaZOTgmOT2zPamaL2cVyy7tQSJICoNhAAgyygkZHwrRR6DtYe6tjcfiLupUATJw4LHwxOBmI4p6BWgbfG1SJyf5cwFGc8Z+cGodS25zuPYgROWJIAHmISfSD50ZZ1wsJtGy44UBNnxScsWBBHbndmIiTVj0TRcsyIRtiBnaCWYgFsydw7dh3JNTVYjq2iUGVaRiQfpA/r9KI9ntQttiDf93unwFTsbsJM4+cGtb1z2YsXFBQnTvwCfErTmCC0bvr50/pvsq9pl9zdQW/xuUm4xGCJOEEyNuYiuvnLzlY8cpb+oCWHtXQrXHQhRP8MMY3MGbnMkE5hfWslqLPujtYQcSBtfsDIPHrjzivSeoaWy6e7PA7ggEEnknjn9ayPtDa0yoq27guXB3APBJ8JPGMdvP5Vz5/F6/VEhB5LmIC4Hw558jx+dE2rM7iiEqACTtHh9ZzGe9CA09LpEiTnn1+ddcctT2NM1xittdzQxA7mBMATk+lVWm6mlpjccnw/GO4M5meDPmKuNPfNtlcBTtOJzJGc/cf5mrd9dp9ZFu/ZtpdI2rf3bSG4knaSfkZGal1vnBZ9pgqiAHMwWBxu7gA5IHnGcVoNDqQwmf+flXjVq8V1j6d3tyjkHawM7QWYg9wACeO1a/T9Te5qVWyZAEKMgE8sxHllj6RXP1Z6begzUVxPrmn2VhRu57/OlJqKhW34QvPz8+/8AemNZlSD3HP8An3okikNAE6/DjAg/KRH6nmnBYx5cHy9PlRAQU1FjB486BqN51IpxXBQKUgUCg1002ukUDiaSaSa6aBZpJrhTZoPBOjdIuajdeVwHU+7Rjde2+RIvW/CFYbSDkqNqrVtpuoC2Y1a/vIUwXKN762ZIIZh4SuGIfdmcsIp+ovXbAY3bNprdxjaKg2vObTMEJKjxFZ5lk4iKge3fcjdaDbPCoJB2I3/qAhyJXzAzJxzNTRp+le0elEj3hCkBQo2h5ElRtQsQRk8A9+Ym/wBB1G3DKLLu4PxNZuSZI8UMgKeEg8gZrH9B1kgWywN9VVCt1I9+isUKODHvrcxDYYFvxHeDf6DqCK+yyp0d4KS2na44tkCIe1KbCuRkAgDBQGqLHW6jsbbWVJBW5dubVVwOwRmWecEryazOrFy4S98G8YCK8bVbkHaAsOvBO5pAMZNXp64rQVu7mP4sFhJwIWVVTggrhsHzJIs9WQQWFwopKiLDkMceAECCeIC+cRHMCdN1AtgDZchRJC2WDT2IzAmOwA785BpdkXjxuxwM7ZJBYk4ECTJ58VQjq/vGYWgdx4NwMIEwYEbyRBwQMg54NQPqxyPfXAJ+BPiYYbIXiWAyYEHAFFd1TWDS2VLDcDIg5yDJBng4kR5Ve3tU6291tbZDqzliWECNygnafJsAYrB9TAuOqtcB+EMsydwIG1vWGMEcjd5Ai5631OV9zbcKECi4jHxOSRITB3GWBz+cVUQdV6+u0hC+8fAdu0GcFwdxMDIggc5GKzANWHtBphb93tMiGE5gsCCYPf4h+dVO6unGY5dW6JBpyiTAk+X9KgFSB8Rjnyzn18q3WRFlyCD5HuJH1EGftSXF8UCGMwNvc9oxUK3yAQCRODB5HMH6gfapdBpGvOLacnueAO5P+ZrKoOi9AZ7zmxaUtcj3l9yf4C+KQojO6YI5wO0keldG6Nb0yxbEuR4rjRuPoP5RxgeXepdDpFs21tpwO/dj3Y+ZNEiuVrrD5rpqOaTdUVLupJqPdXbqokmkLUzdXbqgeDSTST/kV1ULNdNJNJNA6kppauDUDprpps0oFB5Z1bpgu2r3u72LmSr7maQ3vB4sEeMHCgxBPfIXs9aLFfeX1QsVEPLGSIghZ2RwWMAEiR5H9Y0960C1kAKWMhCNy7TBwdpKg9iDBYZMSZ+i9O0ty5uvW3fcu50YwFYn4lZWAKnOeeJJzWZVWtz2aR7TAk+FjtnduQySxADBVYbiQQ0MD3BkjavTXfgvD39pSFm5tZ1Ikq1tmXxiWHhJHxgFjFH2OqFtb7qwtsDIIMywUQwYziIxgx6yZtNRd95CLuUwGMoCSFIKgj8cE4ZT9RzVRmdRqDtEaUm4u2JOnVlknZuf3jBkLEYLEiWO7BIZb6z7lwL+muW3JEOTcZWzGwXCCwyGED75k64IB4hakjuTyO65O6D+RzkVFqbSgGAPd3APhYwhMAMZPwnEiIwJjNBRrcTUAm227cJa2zMq4O071kuCCCoBgggSOdsmq1gs2veG6AbYBa17zapWeAQRsIBJI8U+dOudAsMu9Is3BAm4Ayz4YMEA2yVAyojJMd6qr/VLllilxnZCuy5tdPgj4RyCIOCfPiIq/Qzo/UYfU6q1dS3bXgMFJ8Q3Ltkido2+GIbcMiJqP/rdtrpul3dzjdcUAntKoOMY5nPaM0usEeBWmzMoDMjkSw7PiDzAUCYqJFArUjPXWLrqmvW4iIoPhJO5sHIAIEEiMAzzgcRkFKHVqlU1uTHO7U4NKDUYNOBpokjyre+zHShbtqx+J1DNxgHIWeeIxx+dZv2V0V17u5TstiQ74wpBlR6kSJ7ST2rZ2tSslUM5859I+mB9K59XfTfM/wBGFqablQsfOmi5WW0000tUJuedN96KAndXbqHNyk958qoJDUu+hg9KHqAjfXbqg30u6qJt1duqINXbqCXdS7qimuBoJZpwNQzTg1BhLXU76gpcPkUYAkMGHmpO3seI5wOwuk6+kh3LhiYgMAI7njn1Mz5ii/fhj7sJDI0IGIjEAbWHhzuXw5OcHFV+u09wXyzqjL+JDsO3sRtmZHpE1lWt6Z06wS19GLXCIBmCFYA7nXsYx6x58WXgESsQYWck4/Lj8hWU6R1Nkvqlt7duy4IgqI95HgJgyJ458+9aXUG+I2i2T+IOWXP+krIK1qoJJHIGR3n8jQ+4SV27STuU9p5PHcGT2wfSqHrPWb9kD3ipbJysENu2kSOcTPeKsr18vb4hiAYJ4bnkHz+4+dB1rSEjwXNnAIIlf5ciAY3BsgjwkcxWO9rrpBY3CA9qFeOCjHwuCTwC3/3BV7e6kFO5vguAA8SDEeLHlj6VWe0E6pG9zta4q7STA3W5EhvKBuacgwRAkQiMmdaLqJ7sghSYI58W07Se4G2R/wBxp6GnXuni18A223h1HiMEqsrlRBkHEADgYqMVvljoQDUimhlqRTWmRSGiraz8/wDJoO1Wy9jhpgHa8AXWCgM5jkY5NYvpqQ/qaHR2UtuWi4hYGT4WIyPpjH+rNEdD0fuVJYyzZknIB4Hz86uPanQDat8Tc5lGIIKwWhe4GOBgwMVmdZ1Yk7bkrHMDxGOBn4f88hWJro0HvhSNeqn02rkfpkGpm1AHJmrgPNym++8oqsfVg0jaiaYLNb4p41FVXvaVLtXBbrcFPD1WLdqZL9QHK9OD0IL1PD0BO+lDUNvpwagImnTUAanK1BMDTg1RT6U8GgZrOmrckEkcENzBHEic8n1qj1XR1BdtUhG0DbctBmDT+MiD4hidwPHfFXun1BPMT6ETRKN/hqYjIdPVLgj3yKNxVUbbtY45DRuJgHC89z2vtbqBaWXMKIyc84jGTnj9afe9n9PcMvaQPMq6DY09mlT8XrVg2iBQo3jB7NBx5RGfmRRVLqdOrsjMoYrJQnsT5fb8qi1OrVFLXMACT/b50fe0WTtkkCc5x8/6V5v+0Pq7WxE4USAe7klc/Ly+dUD9e9ogRkKibpEnJ55/PgeVV3T+uqzPaRyCyZYYUZBMk+k/WBWav9XYgCCScbscnsqwSPvNaf2V0DWt29LLOxk+9Te2YxO4TEcA8/ndz0hdcYcgFSAYlB4SRg7fMd/rUKmjeq9INqHDBg0kgD4MjnyHjWD6x2quBrWsWJlNSqagMDv9p+1PQ01B1mtl7E+6/edrBWXaRJBgmfC2fhnArEWm9aten9Q2MpURESR3zM/p9qljfLe+22s1Flyy4RvgYdvDBWfwtO4+v0rz5L24mZmTJIOT9efnXoWs9pE1FhrJQG46kAHKyQQD9D/WvN74vaVT+829o3bU9fUTyOIP61yvXj17bz0Ps3iOB6/Wka+/nQem1yv8JBOMd/tRCXJrpO4zh41LedS29XnOPvUW2uNut+UqLTTuWooqaZauKBCmh72sA4NZUUzR3pBqYqrOq7k1G+rmr4pq7GuqVNZWc/ePX/P8/wANSLqavieTTJqamS9Wata31FF2tZ61nxXV+tyni5VTb1YFTrqqmKshc9akV6rl1NSrdHnUEtzRXWPxW0WPwEhhgjvCkcdh345LbelufCbtxdvEdx5N/DIjHOPzqEKQgCutn/YCJOcAtIJnjb5471DrFubhs1JQBSCoJmf5lwAD8+1VFxpes2DK+9ViMMRGPUwTt+dWdo4kNuB4PI+9ZnQhVUo+69bK5uM6sTIIbABI/T607p1gI4bTu7We4njz7CeZ78d5pg0V64PIzxIjE48xx/evKf2v+yOpv3bd/S2TeRUIcW4LBtxMhAdx+gNen6uyrqUY/mR94IkehqBOnqn/AKeB5TIH15jPE4qK8U6B7NOgW5cDJdj4HWCk+jcGO5z8qvm0/Zifr27T8/7n1r0rUWCw/iW1cDynH0YnPyihx0OyW3BSDMwSYn6z+vas5RgTpItalTDRaVlYqQVi4kiTiY8u31rMXEKmGBDDkEEEenpXpfV/Zm619bls22ti1ctm2fATuV9o4IPiKnJHwiBivOOo9M1Gn/8AcWbluTyw8JPow8J+hrXLNRipFNDW7nl+VTe8xB857TPz5raCrT0fp7sVV6ZdxCrkkgD1JqdXqDfdB6tat2h4D72dytvGFkSJIkTBMR+ta3V2bPUrUA4U+hz5HyHevL+hLaZiL1021iZClpI4GP8AMetbj2K61p0/hgbCcFmb4m8/Ty+hrn1zL6rcrzD209nrmmubWweSy7gJOYU4wP6VT9K601ptt3xJ/NksOI+Y/PNbr9qdy3dvk22BIEEieRg9/SOK8x1SFTms882La2Wg6rbuki28kZgyDHnBo27fIExP+c15pwQRgjgjBHyI4o7/AK/fVNu4P5FgZH1HP1rSPQbd8HE0ps1Sez2uF+1MQymGHkeZHpVxYv7hIrU7s+ljjapNlTLdpdoNbnbN5DbKSKIKxTCtalTERmlRyOKdFcRV1ElrWEUZZ1vrVcUpm2p6XWjs6uibd/1+9ZVbpHeiLHUWHepeV1sbSncPFbDgbdi3Ox7gEgeWM+lR6jp6sIvKHEcQ4uT/AKTujk8TA5oV9BfbxjT7byEQfDBXOMnaY7EZAoiy2pdv4xRFEY3KXnmPiPfzznFZUVa0CBQbQ7Y947LA4OMiZ7EcxUl2xcT+IRuI4CcqMT+IF/lHnNU/V+qC0yRtfmTvB+Xw7TjJn9O4dn2gRCYRmDCCCx+WJnsaeNTY1i6m6Wj3crExMOPoYEc8GKc+pZELFAI/+THyM8H6VQdP14Zt+3aYyQxJ2jgMSRB9RAnzqa3fNwj+Jdt983FhsTxIMfT/AIlitFor4dQwkbu0/n5EZ5qZ7IPzHlQej1ykQpB8+Ynvk/8ANEJqQTnE/b6Hv9YqKc6kDE0i6hSCpIIPKngjgg+YmpppptrM7RMRMCYHAnyoM11b2C0V+WRTYc97UAfVD4ftFYzq/wCz/V2fFaA1Kf6MOB6oef8AaTXq3uY+HFct0jmiY8A3wSpBVhypEEHyI5FF2dRCsNoMxmDIjyz3r2vqnStPqhGotJc8iRDD5MPEPvWL6t+y8c6S9t/0Xp/J1E/Qg/OrozHSLlstF3dsySVA3YBiPSYn5Ut/qjBPdgiAxbgTJEHPMRGKn1fsLr7WfdLcHnacH8mg/lVBeV1JW4rIw5VwVP2OaTET6q9u5M+tVtxZ5yKkLVGwqiuv6T+X7GgbyHyq5cVDdtg81mxdV2h1jWW3J8mHZlkGP+a1tj2ssbPFuQ5xBPyyPpWRv2ipqJRiorZW/aXTk/8Aqc+YI59TVn0rqSXBKNIx34/r2715o9oVJ03VNZfcpPqOzehpkHrAu4pwYVi+le1KsVS6NhmAfw54zyK06MRkkQeD51NsBu2kIqIXakDVudJhCKjappppWtSpiA0g+lSMtMC5rWsvSrCQHV7nvFnwwDKr3Vo59DzFB3ekKyttuXGEGVchpniDG8DP/NXhsicExjuT5/3qBtIS7S2CsFRIkD0JJ7nI865Ns+vs1ZLMSEEkCC5IH+2YUnyNEnpm1AltbTYyrSFb54I+p+9G6boli07OtsKWAkkuQCCSIkwIntFVXV/ay2gYWm8SmDKrkzlgZOIFDEx6UNh3WLazyqt5cDw8R6GqW3qmj4fclTtkPAI8uG3UBZ9o9bq/4dokGZPu1UFRjjIkc49Ko9Xduo5F4OG/1AifXNdOeUtkba1qgTJvWRH4V3TH/c4Wfsat9PqNvxOCTG1VgluZgg5PAg+XevMhqN3H60do+rXE+Ex+n2peSdPTtPc77dv1/pxRwINee9L9onOLjSR34kZ7DH/8q+0fXbbY3Z8jWMVpCK6Z5oK3r6ITUKfSormseRikBYVLXTQNTUetQdT0FnUps1Ftbi+oyPVWGVPqDUty2OYqLfFBj9f+y/Ttmxfu2j5MBcUf/i351m+pfs31tuTbNvUKP5G2v/4vA+zGvVxcp4eiY+eddprlptl629p/JwVJ+U8/MUMa+jNVbS6pS8iXEP4XUMPsaxPXv2Z2bktpLhsvz7tiWtn5H4k/MelDHkd1QRmhLmmPar/rvQNTpP8A3FplWYFwQ1s/JhgT5NB9KqSfKn0VzJUbLVi4nmh7lrypgCZKnXW3VUKtxtoIgTxHAHkPSkZaZtorS9J9quFviOfGOO0T5d81pbOtR/hdT/2kHng15pFdbJVgykqwyCKmGvUff1It+a83tdevKfEd4iIPzmT61pele0KXoB8Fzuvy7g96nuDUAzSgUFavY5miLV6rOkx6jfYhC04UZkCcc44J+1ZbUdWCbbg3fxFOeD4YwYIxnGaSurcUfp+pe/Jt25Q4acZ4kN2OIzAPyqm1/s8lpyzOXEM4VlBAWYg5hiCe+D5V1dUv3AP1q+tu6Pd2rYZhtLBdu44MlRKjkZiaE9p+jm0lp2iSIYBmYeYI3Ce9dXV0nqzHPpSWdHMkQI+dEW8iurq1akFaG1u3D0nmOMEcHEHj0GRUK32B5711dXOfW78aHo3UGIhoZeCD/TyrRIhgMpMHsf611dU6+rBWk1h/w1ZrmurqiupCK6urIHuL3FRrcpa6gkmuFdXVRJvkEEAgiCDkEdwQeax3Xf2Y6TUeLTzpbh/kE2ifW3I2/wCwr8jXV1QeUdY6Pc0157N0qXQwShJU/KQD+VAG3SV1WMmNaqC5Zrq6rVRG3SNZrq6oqNrFRtZ+VdXVYLDRdYvWwRu3iIAafDHEVruk6/3ttWiCRn5gwY9MV1dWe/mj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270" name="AutoShape 6" descr="data:image/jpeg;base64,/9j/4AAQSkZJRgABAQAAAQABAAD/2wCEAAkGBxQTEhUUEhQWFRUXGBgaGBgXFxcdGhcXFxwYFxUWGB4dHCggGB0lHRQUIjEhJSksLi4uFx8zODMsNygtLisBCgoKDg0OFxAQFywcHBwsLCwsLCwsLCwsLCwsLCwsLCwsLCwsLCwsLCwsLCw3LCwsLCwsLCwsLDcrLCw3LCssK//AABEIAMYA/gMBIgACEQEDEQH/xAAcAAABBQEBAQAAAAAAAAAAAAAEAQIDBQYABwj/xAA/EAACAQMDAgMGAwcDAwMFAAABAhEAAyEEEjEFQSJRYQYTMnGBkUKhsQcUI1LB0fBiguEVcpIzNGNDo7LS8f/EABcBAQEBAQAAAAAAAAAAAAAAAAABAgP/xAAeEQEBAQEAAwEBAQEAAAAAAAAAARECEiExUXFBA//aAAwDAQACEQMRAD8AobOqZmthmZgg2BdwAmCiAgjIGQT2O7IjE9nUO5kAHuDt8MjaWyBMCE/8ie4kjoPT2uupuqRauhzbYGN9hGyIB5b3hJ8zdbzJoHeHCLbmBd2rJzcAZvEYYSNqxx37RBw0f1LUN7m24BCyQDtHjeAD4d0GCAZAiWbnFSXrZUKEnZttho4nbI3KDJljcEf/AKgEnr1xfgEe7tajdGQFD+6VCDmFy4Mg/h4punssFtbpYl7TNA3HcQWXEHdtOz7D0oCn6SXbYHZwT4i3AI2ztgbT+FS2Pj5JoPqWgCxuIkkAE/Tj0gntW3sagKotqgkgFRIMbcwSOQN7EkxJMZ4qDq2gRrajau8EMEAknKgbjgmd/kIg5q76xMZLTpaMAGCVXE9/xT9j3/OrH2d6WFZmklMgqygg8AkeRyY8qL6dZtpdvhVVUCt4TGDMhBnmAwn5Z87vppEOoiN4AI52wrOxHb4o/wBsUnVhjJ3/AGf3lmG7aDzgDYDtA4jEpzmOSakb2LcAZPaZiO05n/UO1bHq8G2Y7FR5TuZSflkE/IeXJ99RhYgRPrBz94Ufb61qf9OjxjB2fY1iY2mTxLiOJEwgPFMt+x7Ftu1ZHm7A9vL516JpjuuA7doUKCI4ORHlMEUPpyPeEgg7fez5yG2qPX+9S90kjLJ7I6nYNrGVxAutiD+E7DxRNj2U1u4MNRdtjMhL6hiCZILCxuPbknitnZO1QCTPGO57kR9aIVsVd1Hmer/ZqHvNdd9RcJIJ33UM+GGDM3iJkAggcYjzr9T7G6Sy497fv2RACs5RQW4MMyREkZgwB37eulweapPae1bFlt4BVvCynKmexHb51MXWPudHtIq3F6lpXZTOwuUVyYIkpdnHPw5xxNZ/qXTHvXGuM9kS0B7b3XFwcAqpBbsRwqmDE1Y6f2H0eptH92W775GEj3y7dsicO4MRuyO8Zpt/2V1qEF9qSMRdtwABACgOOwAA+la4k33U6v4rx0BbWXeCQeSAxHcADeZ9IB/Oium9Ktyv8Fm+KS3hWfwyTu7Qfg/vVp7P6G8G23bYAZdzXGANw7R8CgE7QMSDmSfpe2dKEJG1mJB/FHixOAPIfnWr2niqtPY2R/ERYghbKjBz+JwY7/AFqf8AcEVtwEsc7izMwJySSZLE5OTVk/TwbhBtrGDM8AtHYZ7/AHqy03SSGyQFnsMxHGfnWfJcU/TzdY/w5/8AEitJp+nFgDdyasLeIAp1S3VMt2VXgCnzXUlQLNITSUhNAkeea6MUk0m+gQgf80G3TLb5ggeRLxjAgEwPoKMD1weg8d9qde2+1Zty0K65I2+7Kru9FgQT5d+Jal0uqW2z3f8A43kD4GDHaQCeYBIjGV7nBh1MPeVQh8CFdrNEwW3mS0Ku4nMgHafI03XhbagjupLGJ8cyLYHkpAyZ4PlFZU+7rPeIykS1y5aJ88SxQYgeJiZn8Pqau9F7394QbC13ZtOIRZgB4J7A3MmORI7VR9CT+Jp2ZgJblu2IDSZjnEjy4wa0GluhWvJYO4lwvvfi2C3ksCZALMhAySfzqCw12pJ92ikycsx85VjuJkfggRPYcTVp02wQt0swJ74kwQDAJ4M9vX0qo0aQ1sNJEmF3Eb2AwZ58PiMknPeFrVdHsBSzEFlE+LIQxggeggEGPxfbSIdDaHBEbwGOOylZb8xn0A4EUb0vaZCgBBuiAIMmCY8srB7/AGNQXmLI20eBVYGMb0In3Q84JycDwgdzRvRbikBShDL4mXlpI9MAS55jiaAv93RnBjAbeTP4h4VnzwR9qlu6ZWfdGZU+RlSAPyn8qIt2MDBGZI/p/WuNuMzmqGLbI3RgSf0Ex/nYeVD2NJtmABI7DA7/AKyaNDEDzqv13WLaYfBIMQfvQWF87V3xO0H6DvH2rI9V65pGWUPi5BQspnzlSDHmJpt72sD7rVvdkQhMfF+GJOMwM1m/aT2Xu2E3G6FcncVQDZbSSPFcY5MiAFHY1fn1P4m6j7X3tqpw8wpEszj+WPxHjIFVuu6lq7y7XVgqHLupUdvD6ngx2in9F6xZ0TNdQm854HYgcEz3BM47xV30M6jqRiDZspc3kk785hQsbYBnmPQGp5/kXP1lU9mNZrSttAFtKxJ3BAxJkFjjcygSI45rb+xfss+luuHuB0QgqQsEkFl3M4cyoGduOTjidvo7AtWhZDs4C7ZfaSwHnAAiD5cUENXBYjsPEP5TkTHYY+n0NZEmruEXJwRsJAH83iJH1AP2qBcXo5hXYnmJ2iB68/4ah1rQSvoAo+Ux9tw+00y5qCLhIidiD77jj0I70U7fL4/C0E/6VCz8oJQfQ1ZF8wMkR9ycn8qqtAQxbaGIaQpHG4TuJz5mR8/QUXbuyAYgNLfLBGf/ABJ+9EWbtBX6/pNPmhd2518lBn5mMfTH3qYHj8/tx+laEtJNJXFqBZprV26mE0CzSRSTSUCRSbaeRSAUHgGiteK0YYu7KBJaEWQAHx3kk9hu82UBnV+nlLr2yoLBo+J9plDhCckksuOYgkiQa0fVemCylsi37lLm7cLlwC7/AAwwVgnjKpL253ndJG1QxFVlnRtf1IQkFUAN0pCn3l64MyzH3kbFJJIxE5FQd1cqtwswHgCsq2gSjDajKADBCkAiflRnRmlGKbRaVjlgu9ztKwACYOGM/CNwkHMZvqtuLnulJAt3DIMKFVV3IZ5LbWuZzxPfO36JqtNZ02bam4oO1iwLksd1sK2GEKFMDz4OZkUZ0xEJPu7NyTtTw7fDwSA2+ScwWJ5Qd/hsnus4FoL7tSJYSN23JW2uyQrHE94Bx3qu0usvJ4Fgqs7yhG93MljxlgcTbOJwZ4O6fr7aCCWt7QZRQoJbHM5BOecRntki40CF07qFEKq+FchSOCTGQIk+vNWmh0wtmB5DyEleY+4HyAqs6cZQKGC21glzP8Rj4sAiYLZ5giAOZq1sld/Mkpk+kiB6cn71oF3LwVSTwASfkOajCSueTz8zk1DfIZkUEfzMPQcD6t+hoLr/AFM6ZC8T5A8H0mgrdT1g6diGAZO3Kn5Z4ORz6diKofaDTjUMt/T/AAEeNm8ItkE4ckwPpM9uYrv+pJqzDD+F4mhn8VliDweXtseAOO+Bmg6p1gLZSygbksU3SkmMvge9bwryAB2FW3x/qfQ2oBWXD71AwdrIu/EBCSGcjuSAPTia7q3VNTqzb96zXXEIqqskgfCAFHiPPaatdLau6jaqq125wAP08lFav2a9lDp3V7l3YR4ntqZKn/6QYgx+Jj6wMRNZvv6sL7K/s9CBLmtyxgi0oUhR396Tg8jC8RzXoNi2qKEtqEQcKogCqjR9csOQiXFJz+LJjk5yf61ZLfB4NXMC37U5Bgjj/P8AOaAuopuTHiKOpx3G0wfMQx+/rRj3Dwv3qPO4cACee3bP1/T0qUU/VbjW/ckeKGwCciQGYA43Aldo7glZiqfV6q2+tt21LshQNAEEqG3/AO0khxOOZnNX3VtODbDETtKGP5ypleeBI+Y+lVGt6CqtbuWV8Sgd5mAIHikSQp9KlhGostb2jaAAIgAQAIwKrbbxZIXxZIH0JxgnkKc/6qZpuojepmA3mIAPMHmASCZ47gnNRafUhUIEjYx8Pcu92FWPOFb6MO1FW9lSNxkE/Cg5jxMN3bzH0Wp7zAQBkk48+QCfSgLRyxGcBR3iQoxmCcjPqe2aJVoKrktBJOfUScY/FHn4vKqg1TTqjURwKdNUKaQrXTSTQdFJSk00mgQmk3V0UlB47qrj32YqspKobz/FeibiITcMggshC7xgKYH4RBrLi22um6v8ZhstiTvFk7LLLsiBJLTAgScnmTrhtJp7Fvw3L1/wlky6LO+57kFoRJZl3eENvkFlGK1d9u6j3ABcW2QsEnaJFtVt7mDIZzPaSRjFAxGuKcqUMMJFvapDAq7RlsiF8IiEHkKO0t5n2IADtKgsAhZFwmQ5kiGA4AMCQYq80lhPdQbre97Fgi2s+JzudT7wsNw3KxILYjmrC3at3GJeASLYVbZK7drrcUjeTI8Q7qPQ09Aj9zsiyf3O07REu1ubanuZUgE9oUER2FRN0kqssSGBhU+JREncgWACABG4T6mcF6mxZGTttzLHegaQSACHCkAcY7ycTU3TL+5ybSoR2DPOMd2hlzGIxjw1AdpNGEAkXJ87hVizHylmKceggcVaaVsSRknJ+XlwYmT/AMVR6bUXXILQAVSdviIWDxnkwM7fxTiIqbWdUCDaAewyD359YiqLO0wNxTAnZz3wRHqQJPfvUnUxbvWmt3VJRvLlfJl8iKpbftFb3gkqoAjcSQMxzjAx+VW1x0dN24ZHIOPoRVyxGO/6Np9NKvcuXC4EGUVGBIyBtc+HncSM4g1l+p6dS5IJYTgnuP1rUdX1ZYFFXfnOPhwTuEZyAW5iBOazt22hncJxjIwfWefvT3fdS+vQ7p/XrlgFrSWg/rbU7Y4KiMHmT5GrgW11tk/uz7dTl7lrcN7Hlnt4Cnv4SBE4PY5/TWgRxUli1scPbLIw4KsQR9qvjfqeYfS22091rzF1JUqFYEBGbwloI5ADdu/pWo9i9VcuMwDzbVZnmCTAAPac/Y1j/afS6i6LZW6x2MSAzAbd2WJJ5BIB8U58+150PSX0trYRwPxPdY7dzMAcCN+0Zjw/mSaWrHoS31BEt5xnn+9L8UDMc5/z5/Y0B0Podu0RcJNy5/M2AJxgT6nJJ+lXWyay0iugEHGBH9Cfy/rQiIQhyBySD584I7dvlR5tYjsf68/qaHuiAT2iJ7+X1/zzoM7qnUFUbw792zdthWjj9ccGeOBVR0lXa6yOTi8WbiICT+LzYrHcjdkSTWtuaYuc+FQTBGZOQ8esSPTPM4Zf6OgYMo2ggKYOTklWJ7mW55kzyKmB2l1KGFUrO5to3AbdphmYA8fnn1EWlsBR8UzknzPc+UfoAPKqu3pVXBUYyCsDn8Sj9R8sedjab1n6Z/uKYCQKWKjVz/hmpQ1UNimmnk0lA2up1IaBpFNipKSg8P0eotWwbty4Dfu/GCDCgwFt7icxiZmWyfRNJpbVzVGSLmxSsbi4d2HjcCD4VER+HdP1J1m9VW5aQ+8dotqvjBPi2mJMgKjsT22N5Go9HqNiBCqlROWyd5gsxJGCWnvzmteLOrzVlkX3im+qzBGwtE9pKmBABkGTtIPNANdRQ0I6hn5kjcAAIO1u0MJIPlSWdW4Eae4xVYItXE3Ju48JztJ7Z7HzozTdTtagsuotbLjQAyDBIBHHPJ8o8qmYoTR9RA+O7wZguQQPnOf7TVhoeprG1ElT2IbaZOTgmOT2zPamaL2cVyy7tQSJICoNhAAgyygkZHwrRR6DtYe6tjcfiLupUATJw4LHwxOBmI4p6BWgbfG1SJyf5cwFGc8Z+cGodS25zuPYgROWJIAHmISfSD50ZZ1wsJtGy44UBNnxScsWBBHbndmIiTVj0TRcsyIRtiBnaCWYgFsydw7dh3JNTVYjq2iUGVaRiQfpA/r9KI9ntQttiDf93unwFTsbsJM4+cGtb1z2YsXFBQnTvwCfErTmCC0bvr50/pvsq9pl9zdQW/xuUm4xGCJOEEyNuYiuvnLzlY8cpb+oCWHtXQrXHQhRP8MMY3MGbnMkE5hfWslqLPujtYQcSBtfsDIPHrjzivSeoaWy6e7PA7ggEEnknjn9ayPtDa0yoq27guXB3APBJ8JPGMdvP5Vz5/F6/VEhB5LmIC4Hw558jx+dE2rM7iiEqACTtHh9ZzGe9CA09LpEiTnn1+ddcctT2NM1xittdzQxA7mBMATk+lVWm6mlpjccnw/GO4M5meDPmKuNPfNtlcBTtOJzJGc/cf5mrd9dp9ZFu/ZtpdI2rf3bSG4knaSfkZGal1vnBZ9pgqiAHMwWBxu7gA5IHnGcVoNDqQwmf+flXjVq8V1j6d3tyjkHawM7QWYg9wACeO1a/T9Te5qVWyZAEKMgE8sxHllj6RXP1Z6begzUVxPrmn2VhRu57/OlJqKhW34QvPz8+/8AemNZlSD3HP8An3okikNAE6/DjAg/KRH6nmnBYx5cHy9PlRAQU1FjB486BqN51IpxXBQKUgUCg1002ukUDiaSaSa6aBZpJrhTZoPBOjdIuajdeVwHU+7Rjde2+RIvW/CFYbSDkqNqrVtpuoC2Y1a/vIUwXKN762ZIIZh4SuGIfdmcsIp+ovXbAY3bNprdxjaKg2vObTMEJKjxFZ5lk4iKge3fcjdaDbPCoJB2I3/qAhyJXzAzJxzNTRp+le0elEj3hCkBQo2h5ElRtQsQRk8A9+Ym/wBB1G3DKLLu4PxNZuSZI8UMgKeEg8gZrH9B1kgWywN9VVCt1I9+isUKODHvrcxDYYFvxHeDf6DqCK+yyp0d4KS2na44tkCIe1KbCuRkAgDBQGqLHW6jsbbWVJBW5dubVVwOwRmWecEryazOrFy4S98G8YCK8bVbkHaAsOvBO5pAMZNXp64rQVu7mP4sFhJwIWVVTggrhsHzJIs9WQQWFwopKiLDkMceAECCeIC+cRHMCdN1AtgDZchRJC2WDT2IzAmOwA785BpdkXjxuxwM7ZJBYk4ECTJ58VQjq/vGYWgdx4NwMIEwYEbyRBwQMg54NQPqxyPfXAJ+BPiYYbIXiWAyYEHAFFd1TWDS2VLDcDIg5yDJBng4kR5Ve3tU6291tbZDqzliWECNygnafJsAYrB9TAuOqtcB+EMsydwIG1vWGMEcjd5Ai5631OV9zbcKECi4jHxOSRITB3GWBz+cVUQdV6+u0hC+8fAdu0GcFwdxMDIggc5GKzANWHtBphb93tMiGE5gsCCYPf4h+dVO6unGY5dW6JBpyiTAk+X9KgFSB8Rjnyzn18q3WRFlyCD5HuJH1EGftSXF8UCGMwNvc9oxUK3yAQCRODB5HMH6gfapdBpGvOLacnueAO5P+ZrKoOi9AZ7zmxaUtcj3l9yf4C+KQojO6YI5wO0keldG6Nb0yxbEuR4rjRuPoP5RxgeXepdDpFs21tpwO/dj3Y+ZNEiuVrrD5rpqOaTdUVLupJqPdXbqokmkLUzdXbqgeDSTST/kV1ULNdNJNJNA6kppauDUDprpps0oFB5Z1bpgu2r3u72LmSr7maQ3vB4sEeMHCgxBPfIXs9aLFfeX1QsVEPLGSIghZ2RwWMAEiR5H9Y0960C1kAKWMhCNy7TBwdpKg9iDBYZMSZ+i9O0ty5uvW3fcu50YwFYn4lZWAKnOeeJJzWZVWtz2aR7TAk+FjtnduQySxADBVYbiQQ0MD3BkjavTXfgvD39pSFm5tZ1Ikq1tmXxiWHhJHxgFjFH2OqFtb7qwtsDIIMywUQwYziIxgx6yZtNRd95CLuUwGMoCSFIKgj8cE4ZT9RzVRmdRqDtEaUm4u2JOnVlknZuf3jBkLEYLEiWO7BIZb6z7lwL+muW3JEOTcZWzGwXCCwyGED75k64IB4hakjuTyO65O6D+RzkVFqbSgGAPd3APhYwhMAMZPwnEiIwJjNBRrcTUAm227cJa2zMq4O071kuCCCoBgggSOdsmq1gs2veG6AbYBa17zapWeAQRsIBJI8U+dOudAsMu9Is3BAm4Ayz4YMEA2yVAyojJMd6qr/VLllilxnZCuy5tdPgj4RyCIOCfPiIq/Qzo/UYfU6q1dS3bXgMFJ8Q3Ltkido2+GIbcMiJqP/rdtrpul3dzjdcUAntKoOMY5nPaM0usEeBWmzMoDMjkSw7PiDzAUCYqJFArUjPXWLrqmvW4iIoPhJO5sHIAIEEiMAzzgcRkFKHVqlU1uTHO7U4NKDUYNOBpokjyre+zHShbtqx+J1DNxgHIWeeIxx+dZv2V0V17u5TstiQ74wpBlR6kSJ7ST2rZ2tSslUM5859I+mB9K59XfTfM/wBGFqablQsfOmi5WW0000tUJuedN96KAndXbqHNyk958qoJDUu+hg9KHqAjfXbqg30u6qJt1duqINXbqCXdS7qimuBoJZpwNQzTg1BhLXU76gpcPkUYAkMGHmpO3seI5wOwuk6+kh3LhiYgMAI7njn1Mz5ii/fhj7sJDI0IGIjEAbWHhzuXw5OcHFV+u09wXyzqjL+JDsO3sRtmZHpE1lWt6Z06wS19GLXCIBmCFYA7nXsYx6x58WXgESsQYWck4/Lj8hWU6R1Nkvqlt7duy4IgqI95HgJgyJ458+9aXUG+I2i2T+IOWXP+krIK1qoJJHIGR3n8jQ+4SV27STuU9p5PHcGT2wfSqHrPWb9kD3ipbJysENu2kSOcTPeKsr18vb4hiAYJ4bnkHz+4+dB1rSEjwXNnAIIlf5ciAY3BsgjwkcxWO9rrpBY3CA9qFeOCjHwuCTwC3/3BV7e6kFO5vguAA8SDEeLHlj6VWe0E6pG9zta4q7STA3W5EhvKBuacgwRAkQiMmdaLqJ7sghSYI58W07Se4G2R/wBxp6GnXuni18A223h1HiMEqsrlRBkHEADgYqMVvljoQDUimhlqRTWmRSGiraz8/wDJoO1Wy9jhpgHa8AXWCgM5jkY5NYvpqQ/qaHR2UtuWi4hYGT4WIyPpjH+rNEdD0fuVJYyzZknIB4Hz86uPanQDat8Tc5lGIIKwWhe4GOBgwMVmdZ1Yk7bkrHMDxGOBn4f88hWJro0HvhSNeqn02rkfpkGpm1AHJmrgPNym++8oqsfVg0jaiaYLNb4p41FVXvaVLtXBbrcFPD1WLdqZL9QHK9OD0IL1PD0BO+lDUNvpwagImnTUAanK1BMDTg1RT6U8GgZrOmrckEkcENzBHEic8n1qj1XR1BdtUhG0DbctBmDT+MiD4hidwPHfFXun1BPMT6ETRKN/hqYjIdPVLgj3yKNxVUbbtY45DRuJgHC89z2vtbqBaWXMKIyc84jGTnj9afe9n9PcMvaQPMq6DY09mlT8XrVg2iBQo3jB7NBx5RGfmRRVLqdOrsjMoYrJQnsT5fb8qi1OrVFLXMACT/b50fe0WTtkkCc5x8/6V5v+0Pq7WxE4USAe7klc/Ly+dUD9e9ogRkKibpEnJ55/PgeVV3T+uqzPaRyCyZYYUZBMk+k/WBWav9XYgCCScbscnsqwSPvNaf2V0DWt29LLOxk+9Te2YxO4TEcA8/ndz0hdcYcgFSAYlB4SRg7fMd/rUKmjeq9INqHDBg0kgD4MjnyHjWD6x2quBrWsWJlNSqagMDv9p+1PQ01B1mtl7E+6/edrBWXaRJBgmfC2fhnArEWm9aten9Q2MpURESR3zM/p9qljfLe+22s1Flyy4RvgYdvDBWfwtO4+v0rz5L24mZmTJIOT9efnXoWs9pE1FhrJQG46kAHKyQQD9D/WvN74vaVT+829o3bU9fUTyOIP61yvXj17bz0Ps3iOB6/Wka+/nQem1yv8JBOMd/tRCXJrpO4zh41LedS29XnOPvUW2uNut+UqLTTuWooqaZauKBCmh72sA4NZUUzR3pBqYqrOq7k1G+rmr4pq7GuqVNZWc/ePX/P8/wANSLqavieTTJqamS9Wata31FF2tZ61nxXV+tyni5VTb1YFTrqqmKshc9akV6rl1NSrdHnUEtzRXWPxW0WPwEhhgjvCkcdh345LbelufCbtxdvEdx5N/DIjHOPzqEKQgCutn/YCJOcAtIJnjb5471DrFubhs1JQBSCoJmf5lwAD8+1VFxpes2DK+9ViMMRGPUwTt+dWdo4kNuB4PI+9ZnQhVUo+69bK5uM6sTIIbABI/T607p1gI4bTu7We4njz7CeZ78d5pg0V64PIzxIjE48xx/evKf2v+yOpv3bd/S2TeRUIcW4LBtxMhAdx+gNen6uyrqUY/mR94IkehqBOnqn/AKeB5TIH15jPE4qK8U6B7NOgW5cDJdj4HWCk+jcGO5z8qvm0/Zifr27T8/7n1r0rUWCw/iW1cDynH0YnPyihx0OyW3BSDMwSYn6z+vas5RgTpItalTDRaVlYqQVi4kiTiY8u31rMXEKmGBDDkEEEenpXpfV/Zm619bls22ti1ctm2fATuV9o4IPiKnJHwiBivOOo9M1Gn/8AcWbluTyw8JPow8J+hrXLNRipFNDW7nl+VTe8xB857TPz5raCrT0fp7sVV6ZdxCrkkgD1JqdXqDfdB6tat2h4D72dytvGFkSJIkTBMR+ta3V2bPUrUA4U+hz5HyHevL+hLaZiL1021iZClpI4GP8AMetbj2K61p0/hgbCcFmb4m8/Ty+hrn1zL6rcrzD209nrmmubWweSy7gJOYU4wP6VT9K601ptt3xJ/NksOI+Y/PNbr9qdy3dvk22BIEEieRg9/SOK8x1SFTms882La2Wg6rbuki28kZgyDHnBo27fIExP+c15pwQRgjgjBHyI4o7/AK/fVNu4P5FgZH1HP1rSPQbd8HE0ps1Sez2uF+1MQymGHkeZHpVxYv7hIrU7s+ljjapNlTLdpdoNbnbN5DbKSKIKxTCtalTERmlRyOKdFcRV1ElrWEUZZ1vrVcUpm2p6XWjs6uibd/1+9ZVbpHeiLHUWHepeV1sbSncPFbDgbdi3Ox7gEgeWM+lR6jp6sIvKHEcQ4uT/AKTujk8TA5oV9BfbxjT7byEQfDBXOMnaY7EZAoiy2pdv4xRFEY3KXnmPiPfzznFZUVa0CBQbQ7Y947LA4OMiZ7EcxUl2xcT+IRuI4CcqMT+IF/lHnNU/V+qC0yRtfmTvB+Xw7TjJn9O4dn2gRCYRmDCCCx+WJnsaeNTY1i6m6Wj3crExMOPoYEc8GKc+pZELFAI/+THyM8H6VQdP14Zt+3aYyQxJ2jgMSRB9RAnzqa3fNwj+Jdt983FhsTxIMfT/AIlitFor4dQwkbu0/n5EZ5qZ7IPzHlQej1ykQpB8+Ynvk/8ANEJqQTnE/b6Hv9YqKc6kDE0i6hSCpIIPKngjgg+YmpppptrM7RMRMCYHAnyoM11b2C0V+WRTYc97UAfVD4ftFYzq/wCz/V2fFaA1Kf6MOB6oef8AaTXq3uY+HFct0jmiY8A3wSpBVhypEEHyI5FF2dRCsNoMxmDIjyz3r2vqnStPqhGotJc8iRDD5MPEPvWL6t+y8c6S9t/0Xp/J1E/Qg/OrozHSLlstF3dsySVA3YBiPSYn5Ut/qjBPdgiAxbgTJEHPMRGKn1fsLr7WfdLcHnacH8mg/lVBeV1JW4rIw5VwVP2OaTET6q9u5M+tVtxZ5yKkLVGwqiuv6T+X7GgbyHyq5cVDdtg81mxdV2h1jWW3J8mHZlkGP+a1tj2ssbPFuQ5xBPyyPpWRv2ipqJRiorZW/aXTk/8Aqc+YI59TVn0rqSXBKNIx34/r2715o9oVJ03VNZfcpPqOzehpkHrAu4pwYVi+le1KsVS6NhmAfw54zyK06MRkkQeD51NsBu2kIqIXakDVudJhCKjappppWtSpiA0g+lSMtMC5rWsvSrCQHV7nvFnwwDKr3Vo59DzFB3ekKyttuXGEGVchpniDG8DP/NXhsicExjuT5/3qBtIS7S2CsFRIkD0JJ7nI865Ns+vs1ZLMSEEkCC5IH+2YUnyNEnpm1AltbTYyrSFb54I+p+9G6boli07OtsKWAkkuQCCSIkwIntFVXV/ay2gYWm8SmDKrkzlgZOIFDEx6UNh3WLazyqt5cDw8R6GqW3qmj4fclTtkPAI8uG3UBZ9o9bq/4dokGZPu1UFRjjIkc49Ko9Xduo5F4OG/1AifXNdOeUtkba1qgTJvWRH4V3TH/c4Wfsat9PqNvxOCTG1VgluZgg5PAg+XevMhqN3H60do+rXE+Ex+n2peSdPTtPc77dv1/pxRwINee9L9onOLjSR34kZ7DH/8q+0fXbbY3Z8jWMVpCK6Z5oK3r6ITUKfSormseRikBYVLXTQNTUetQdT0FnUps1Ftbi+oyPVWGVPqDUty2OYqLfFBj9f+y/Ttmxfu2j5MBcUf/i351m+pfs31tuTbNvUKP5G2v/4vA+zGvVxcp4eiY+eddprlptl629p/JwVJ+U8/MUMa+jNVbS6pS8iXEP4XUMPsaxPXv2Z2bktpLhsvz7tiWtn5H4k/MelDHkd1QRmhLmmPar/rvQNTpP8A3FplWYFwQ1s/JhgT5NB9KqSfKn0VzJUbLVi4nmh7lrypgCZKnXW3VUKtxtoIgTxHAHkPSkZaZtorS9J9quFviOfGOO0T5d81pbOtR/hdT/2kHng15pFdbJVgykqwyCKmGvUff1It+a83tdevKfEd4iIPzmT61pele0KXoB8Fzuvy7g96nuDUAzSgUFavY5miLV6rOkx6jfYhC04UZkCcc44J+1ZbUdWCbbg3fxFOeD4YwYIxnGaSurcUfp+pe/Jt25Q4acZ4kN2OIzAPyqm1/s8lpyzOXEM4VlBAWYg5hiCe+D5V1dUv3AP1q+tu6Pd2rYZhtLBdu44MlRKjkZiaE9p+jm0lp2iSIYBmYeYI3Ce9dXV0nqzHPpSWdHMkQI+dEW8iurq1akFaG1u3D0nmOMEcHEHj0GRUK32B5711dXOfW78aHo3UGIhoZeCD/TyrRIhgMpMHsf611dU6+rBWk1h/w1ZrmurqiupCK6urIHuL3FRrcpa6gkmuFdXVRJvkEEAgiCDkEdwQeax3Xf2Y6TUeLTzpbh/kE2ifW3I2/wCwr8jXV1QeUdY6Pc0157N0qXQwShJU/KQD+VAG3SV1WMmNaqC5Zrq6rVRG3SNZrq6oqNrFRtZ+VdXVYLDRdYvWwRu3iIAafDHEVruk6/3ttWiCRn5gwY9MV1dWe/mj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272" name="AutoShape 8" descr="data:image/jpeg;base64,/9j/4AAQSkZJRgABAQAAAQABAAD/2wCEAAkGBhMSERUUExIVFBQVGBcYGBgXGRgYGxoXHBcVFxUYGBgXHCYeGBwjGhcXHy8iIycpLSwsFx4xNTAqNSYrLSkBCQoKDgwOGg8PGiwkHyQsLCwsLCwsLCwsLCwsLCwsLCwsLCwsLCwsLCwsLCwsLCwsKSwpLCwsKSwsLCwsLCwsLP/AABEIAOEA4QMBIgACEQEDEQH/xAAcAAACAgMBAQAAAAAAAAAAAAAEBQMGAAIHAQj/xABEEAABAgQEAwUFBQcBBwUAAAABAhEAAxIhBAUxQSJRYQYTcYGRMqGxwfAUQlLR4QcVI2JykvGCFhckM0NTVGOkssLi/8QAGAEAAwEBAAAAAAAAAAAAAAAAAAECAwT/xAAjEQEBAAIDAAICAwEBAAAAAAAAAQIREiExA0EiURNhcYEy/9oADAMBAAIRAxEAPwDqEogi3jGpO+4+jEKZiQXEIs+ztSDwEAhxdmLpUR4ezGumO1gExKiwNwNIHxUgg7X2MVDL86JDqJUtRpBSo3pID258R8jBWdZ8a+FTqCFhI5lgxPK4V6eEJQrEpCkqRoXs94rOJwq0uSmw+EM8gzBM9KphepwA3JtAG0d9ecPEZUCCS/ELiNZlxZXDkC7OY1wkEBtHJ8gGhtnCWTCbDS6JqZSbJ1/OHeZ4wUtaMsv/AF02x87Vch30JMCSkgLLJu4jZSilSlaMfp4xWKJuANHJjTSB/wBoJDM3X9YS5nOp5nz1MNMrkqUCVeQ8I9xmABN0kHqzE/GJmpVWbivrrmpvba20E4HLQkMB4mNZ+JL0gAeZgjDqOht4RpbdImnipN2A+vOIpuEs0MJrAW98KcTiyD+kTN1V6Q90hDizxqhybAHyiOVJrMOMNJSlgTfdoduinaFCqA6i0KM0x5VwjSCc3S5YHz6c4imykoQ5N9vnBJ9ilQw1IcxEqYTEi1lZ6RHNDRaWq1RpJlVKjZEoq8InEsDSAksybakaR7Kk2jyXLgosB0HvhBGtVIiAOYwmowdLw4ABV5CCkBpjIbd4OQ9IyFsLFmfafu2pLMS4Ljlbq7iFPaGaDLCyp6j3gJ09mZwt+EpIAuzkPvCiclSplDuFk0n+wDz0D6WHlNPWTKQklyhSgCdaTLdXtbaNysDE5TZ49C8OsAsOFKAkqfX2QFKDHQ0EA6uesCyMb3iiLusoDoaprsBYsAZa1Et/0/5gYVZnjwkAJUQbhiXfjFJd7gJ8uGJslm0IM9klI/hpN7U2cgH8VgkHUkmxvDb+12kzU4SWVqDkDU6BzZIGwFhD/A5/LmIUoG6eE/MRRcRmC5kuXUsKqJpSlmSKgQpRZtjb+R7tDHLGK6AoqAPFYi7HW/xf11vUsRuym2JmLUe9lp0MRlZVd7iC5k+l1OQBsOUQTkpWAtKimxLHcQETzllQU5u7to/lC4JWbAEDb5waJiauLQ7xsvGykqSkks4391vzjXz6R6eZDJYAq1F21gbPMWSW3G/TlBX2lKFUlRHSBcUpJL8zv+Uc8923+tEKJJUpwIa5dgTcqgzuQwa3lpEicSkA9GeKyy2Ux0VZvNSkMNvOKzicQVG+kM8zzFK5hLsnV4GRLSq5PuaNcZqdoyu62wKX00hzOnGhIG4gDD4dzpSmCJ2LpLAXAufy5Rnl3VTqA/s6hdQKRzMJc1xVRAToLQ6xeKBSBq/nvCuaQLJDmNMYmhsJJPKJlyAo20GpjeXh1ar9mJZmJJASLDkIZIFszCIaIIUGHhA1ZPhBoCJZfwERz5hUWESpPCWEb4VQTfU84CS4XBhNzc8o3mAqV8oKkSiQ4Dk+6NkICTzVziNkj+wdTGQR3kZEbpleb4QJFSbusqBsSComzuGZSAm+6m3II+NzIoVLTMalaVXDMp0LYgi41ZtwRqIKzrFBK1JYHvBwjVIW4BUXAJCgd2IL7a1XM8xJoSLUEAEAPZZINhybr8IMstKxm0MhSyhZAF0hAfZhUsi9mTLudWt96LCFUSUArUJabpZuMBQSFDR76PbVWgeEWU4cKQal0pQhSw41Wo0MrZIpQCSxsTBWZYwTpiSS0sVUgWUUkV1H8LpZgNADqbxM6i6MlYyqYlVBpSClIq8LDcJFtBzfW137P4VSHIUlFbEpNy5F7nXn5xQ8iqUosSPugAEpALuLPyMXTKSEBy1nfano5Hu6RpjOtot+jvGyV1gA0hV358+ke4yclCDLBe1j7rtvEGMClpCw/V4gmSA7pNwH5bxWvE7A4vB8CSH00Zh1vvCGZgq1tvttFjzKUpaSoF6WY6KHQjSE2HQCr+ISHOrX8Y2wvW2ec7WLLpJnUvWmkBNxcnkCdYdry4IQ33mu7EiE2EzUSmQlRmqFkhr+Nto0GZLmqK1OG8hHLljbf6dEygiaKSp1aABPjCTF4tSyUpPjy6xvmOLKlWI8HhplmUoIC1WPKK1xm6nfLqE37oJA4X6RPhcvIJBT00b3xZaUp1c+ESjD1pchhy3ibnVzCKnMTRazDlAE5JmGwbm7xa52TpUTsIT41H3EWbU8/SKxsTlC+VgJY1VBswy0S3Tr8YXTOEhKOJe55RNJwq5lgH6xdx+7UyhMTMKiw/xHiZIQHMNp2ARIF7q+cJsQCouYqd+C9ehZpKj0jcyKQ5tBaEhIc6wEXWqHonoBIA84Oy/B1KD6CNpeGAubAR4rMdkBhz3ibu+A1xGICeFML5VyTEXeHcwbg8OVDpGetQb3UdQjIZfu0RkRyh8a59n+OmJSEFSXBuU/iA0YWD2LgDY20hLicYSlQ/nqGnTTnbbwgvNZjkpLcwUu1tWBuLHQ6NAOEAqlA/jJPJgEkOIyttrbGaiydnsPJUlKVniVNVW5BHdSk1qsbMSgOeSuWsH2iZPNLaFSylg43CT0CWDGwbqwU4ctLJ3Wki9xxKCbNc+zMJ9Iey8CuWhKpiAAsvdRJrOlTgXa41uVFWrRpjdps0YSMzfhlSRZLOwZ/vGpTO7ahxpDDL0qUplcA/CBqdy+rXgHCoCEtYzAN1hXRrjib+Xn6uMqlqUWdy4enRvIPub2ZtY3l/bKz9LVglvLCSLC1vCxhXicKyyQSljvfw+BhjhBYg2f6ETTCmhQWXJsBpu7vpD8vReztX5iloB4iSAGDap3+UaTV1pcXUA5O8NBLBFPt8tm8HiNclFglJAFibPe3xh7Tpp2Yyd5wU5FN3bfWIu0c9pikuHd7Exv9tXLSUFRA0BDwrm4Tdyo7qAUQ+wLwTG3LlTuUmOomyLC94p1AuLjx8YtKcDo4APh9GBOzWGSkaGrcnQdB1ixAgAJG+8Y/Ll+XTb48fxLMQAlF4Fk4hTbN8oYYmWCbkltoHJGgT/mIiqT5hmEwaBhCTMMwZLCyucWZcgeyqEsns6tSiVM20bYcZ6yy2V5TglTFC7PqTy3iz94mUlpY8zG+FwHdpKQ19flAisMom7NCyy5U5OMKsSorJOv11gOcmnxgzMcWlJZNzEOFwC13IjadTtFB90VFmg/B4EIuYLm4YIFmfnAxxHKFd5eDxBjg+pYcoDlgDoInnA7xqiQ+ukVJqFtth0VqYAt8Ys0mUEC+20LsBMosBBicMuaWPpHPn2vFJ+8kdIyNv3COYjIy/FX5OUZrhkpUQggOakOCLAORxXFuVi8J0VVIFTPooXYK4L+ADt1i44zEInh2CZoFFRcXUFX014RbkoiKSEuoA+e9gHNugf0jOtYby5XeYgy0rTJQCs1KLhKAFEX6hR0/FFqlKTUO9AnFRQri1KXQSElTOqzEO2ofeK1kWG72bMITUEqBJJtQ5YHck28knR4aG0yhKyATVoKSEsqoB28ger2MaYpqwKVIpP2dRsS8spsBUUkEBwwffYPBGT4h2NIQ7m13FgGLuAdXPyiDBplEMP4z24OJLABgoCzVbK98HyMEhbBQADtYO3LkXJfUWFusbRkfYae9munXRn8jHuOW5gmRl4Snhbq3OIp2HjSa2zu4CmJPtJ2iUJVN1SA+pbq8SS9bsB1hxIxAUlki/WFndfR4Tf2Uz8EhgopJSmxHI/W8RzQpQpsJbWCX9HN4mzGSoCkPAM2fMpIN3a3QX20hYzYyy1RWBxoQKQLgtzt53eHMmZSOZOkIsrwoBCqrjYD5wXj8Sq1rnnEZ47uo0xy1N1Ni8YElhcxpJlK15xFhcIol1CkQ2RKSInLUVjuoSjzj1cwpGnuiWbPSgFR0EIcw7Tkg0JDAEkn6vt74ytaaE4ieBqYT4ha5lk2HOCZeboYd61RIDAtrv4dIYKMoNv0HgT8jGmOciLhaSyMjCbkVHnoBGsyeE2cR5mWYqmcAACR+HfUF4RlCiLGw2Hx6wr81pz4oaHEoVeoGBcTjAkBt/WFoJSxOrX31190YZoKSVEgjR+m3uif5cvLdK/jx+ptMm5Jg3AYMqO5iPKMKJhKRz339YueX5fQnYeEdP8AL+P9uf8Aj/IPgsqCQ5ETv+FMFzE+camWW5RzW7ba0E7tXMRkTd3HsA04tPwho7xMxAchw5qDLABIIbmXfTk8BDCGVPWKbpQpgrqkJCrahlODvDVOXhcgkLU5NkKdi4C1cQFIdhryTcNC3MsYVELCSOAS3NrUAJs9uG/nu8TTT5UsyhLSVmWnEBapqg70JUtNIY/e7sjnxQ1wmQd8amCCo6UlKQnRgsXW3O4Ot3tX8FNKpiC4aUkM7sw9WLqJtubR1jC4QIkpNYKe7ulShdTbKJ5u4f8ACQdBF49pyulfGULSmsTFWDKEsJQpIB3DAK1F7bPoIsGQYEFBZalGxdYYgtunTnoB5xXcbm8tcwFEwJmKNNhYpa7jR3HtdBqAIf5ZnYTdZAFgQ45bDYWO/wCmssZ2VZpSSBeFM/NiV03Hk/RIAO5Le+PZXaSXN4EF1XduQ3HQ7RDhEJUqtV2sBs5ABIFvDyPOHvZSaNcOlExAIJfdw199Y97tafZMby1g6em8LsfnqZb2dheHvRa2ImLUSy9Ihm4VDOkkn0jdOaooCi4BDsY9RikL9nkDpz0uIqZfpNxv2zL8Mqq5KXvtE+OTwGpwnmfiWdo0Eqre3jE2Mnp7opc/nEZW72vGTWlXxfadaA0tVQuEkvty/WB5OfYh37y5bXkdGG0T47L093UgJKrkDQEjQM7dG8IVpl3TTf8A6bpOhI4S3kDbe1o5s929ujDUnRt+9JigBNJILKDG7aAW87QHiccONkqqLAjk9tDz+LQTgpgSVD2r8IABs6iGB8Veo6ODjMEgE0rKVpcoSoFzu1iWYjRgW6RFlXuIULV3pqBKgxNnto/q8Npc2zcRANgxBa+u5s8CYTEiYqaUIVxUtoSAE1M4cFyrXdjB0tdKAUuLkHxJaxO7kDzeFOvD99LDKJKikvdTPych/cPSAsTOLPrpboSxZtwrTxaGEuWormoUyUhR11YstLHYCr5QtxEhpqKVlSXJOpu4KAehXT6+EIx8xACqhTTTc63FRIA8C9+Qhfi8MUpBay7N/MX9zmGGPS0t034gVnQm9NTf1O/QttGuOllapaB91SRsxJIIvvZv7ukXb0iejsoBSpKmT7Xn1ZrN5xdEEG4ip4MMyi7e7VtB4GD8BmwQoDYgku3l5tByHFYCeUQrMJcf2kP3Bob+9vhCzJM0WJjLUSFavpe7jlBy7HHpaqo8jyuMi0OY4PCJlTJRClKUVKdAKSFJCFcLsxe4JNhUYq2cYegrTuhRSA/3GdG+odrco60jJpacThkpQKlGepTJ9pYVLuQALMo7tdub1H9qWWf8WJifvlMpXMqEuSUqLa1BZvzSdNBFqpFZmS1InzkJQFFJoIGgYhDu1rte14tOTiqWUzJM1a3IqAJKUhTKqZl8KSGTUoG2jsYMoxKDj8QvuxM7zFLuV0AITMXMvY622VYaaO+xmMxGHmmYZVNZFxSUpSGaWUsACkPsNy2rVLrsrEE3s9JmTL0qBRUFpAGr7IFNJZarJAASerbYrszLQFJNiGpUkGYhQNwQp3SdAQ9qNxeDMllqxK1TbygVAKKKUgKS7qWh3SoqJLuNR4wyzOWtRCVppOneS1Ne1JWg6P4l7XDgRcyRZSDLkFJIocgUuAfbIAD7tcE6jgixoAl0JADFgQQNBoxflf1hPhJya5YCi4dRIJINRIlvcbPryh84UpHECSTpcaGw8vp4qVNgzFoTLTUA1rkBz42ik5xNKpgYg1HZiFaK25N74svaHM+7QwJHVtukUHH4uoEikgqPLmgWPV9uu0LPI8MfswzLHEJSLizsfAgX5N8ekMMgzxKEipLlQtSz6htdBc+kIZiqyoq4ikam240O4f3RmGcpLcnsPugbF2OhPPWI3201NOkys0w6OJQCyxNL79QLbxHip0uYl5YUKns9vIatFYm4VlFCdC3T2ioKD7EP8IseV4dV5irBQ4RsEbMQWNmOkaTe/Wd1rwqnzFovSLPdgPAud9toR46TUmZQXJSZgC2eq1Z4fEqf+ouaYtmNSCbgkH0HM+kV7tDPSpCkgq4XCClIspr8R2GjDUWMRnpWGxqMMJspMyWQl3IBF0mo1JJBGhtp93Zgy2dnABaa3EzKNwkgkFxqCNNQ4HlCvLs3Ul0qUUpW6n0uo8emhCquWg00iHEyUhTFilZDKfqxJ8R8Iwyy/TfHH9nPZzHqlmYCfaEtaQXNiKSL31gxeZgLS5HEuojkpIq97A+IPOK1ImKExDq1QRUSHZNCmZ9mV4g7s8HzZaitKiUgkkEaM8tZBD2Gmmth0ieVVxhniE95NnlIFH8Ik3JP8NqQBcDc+I1DwFlktE6eWcywltkBy9rBx7ILc1agiPcnxbImqdiszF87J4b+SYL7IYQCSFLLO5YAOTYXcHQAD37tBvdGtRsrBApWgqIVxBXNSTUUrAOzECzXCuULkzFHEUzAUzU0uU/eSlK6lI6qqltyKxDzNcGFsUrNYegpIBDsSW0UHAtp6PFbwOaVYnDFYNaSpJZ2UmlSkm/JafLyvVqdLBKwDTBLJNLVNLq4UuXBLXDgAksS/Ro3xMgKWeFkhNiNSOgBLfp5Q0GLAHeMSolh4B9ednjyaATUNCHIDc2J9PWD0vCKeTQSB7Kr72SQPrTeIcPhONYBak3O4sFWHX59YPlLZawwLrWltmcuH3vtyMeYKS5nJA4krCTvYABz428h4Q9FtL3qv5vQfnGQZ+7P/VV6CMhpM5uXd2UTKVlcoLCVO4ZSgVP40i5jn/7QsTNmzZaxJICRLL0kpqQqZdRFtFD06R0XD49lUg0oJbidTdecHScU5Uk90epQo231aHYJXL/2cpQvu+8JKErVNLBT95/EQlLg8qVlgfui14v+a4ArKLCYgBTglll2ZwWSSOdtrGJJuWSaqUypaQbhkoSkFr2Asbaj3x7JmKSB7VOwL/A6waADK+zASJYpVKUkAkhQYkh1JJAPDUSWB8N4Jx2SmRInEUsUm6axduE8ROhAHw6kjMn9pBvya/g4+YiVOOQRw2P4S6fPcQ+xqEGWdn0FMxdHAFFCRq9Cglz/AKws+dtI27pKZiBcXUfMJVc/3fTwxw+dJKSkJoYmzcOrkONLk/nCfO8SofxJXEXIp1apqiGIJ02067F2NFmcT5kzhAJcsQ5vxaM2uvpFQxUwhTU6qIYbqqSohtU+EMJuPxExaEy5yVzAVFIFIUGdRPEANxryEK8bgcSJ6UqUCtIBHEABSlCtbaAj5RnyXxGz1pMuYFFpiZam0YqCedndt31iU0yz7BUlikE1AaBJvodTtsIVTlYlKV1IcFIJKgnRRCQavE/nHk7MZyqzSC7OyQWdiNLB/wBOkPkXFasnmqxC5aFuWWrcvTLSm53vUB/qeL3gkimzt1vbpHHctziciaSlIuLgpUwCm5EG4SNS1nh5M7cYoABkJbkFAe9UXPkk9Rfjv0u2ZB7VAA7HeKfnE2hZpYO3CGI0csTbq3QawFh+1041cEs1O5KSW5NxWhdOxilal9ee+u8Z55xrhhW8rDlSiArjIK0eyHUlgtJ3FSLDqgQeAJ8kFBomhQYAEOQHZX8zhn2hGpSgAU2INSdLGNJeZLQsqStj7T21Niw0iJkviMxmJSZSHclCy97hO/gSk+sF4nEGkFWwezMBZ9NXDjzhGFEqdzxWUfEvfxPx8YmkziJZBPsOPIez7mibVSC8PigUolpVqSCdGQpaq/cR7+UWOXiilJKbJCiPGzuOe46gpil4OcpFKwWNleFiB8T6mGEzNJn4yQS9wkvd+XhBsaWWXmLqqqpsXsQALBtdSYW4ae8yUQUJUMUbEEMFoVz0Hq7wkmYqa4JUq4I12s+lwPzgRZeYn+ZSfV25dRtFSlY6lMxKCSVzEBkub2G1x9dRCOX2qQFOlSjrwq8Tv7/8tCnCZJOVXWlQSCAGSoq1dwGY77xtLyCclaU9zMDqHCtLVfhpBuSRbz8IfJHEdO7VSxJWQkKmVVAHQEhPwNjo9MBjtUtPfJlpYTjUCSSoOkJN/AQNhOzk9iFSiEi9KlJGiqS7kNcAE29bQZ/ssrvpaVUIM1KlikkpAFG7NqQGf70FtGpC/wDeE7/ur/uV+cZFr/2Qlf8AcV6y4yJ/Jp+P7W7uNASln+9r/cWMMxiFpAShSGazkfL8o1Vh/wAP6e+JPs9Q40n69Y6XKGlYVYJUoAH4+FL/AAjeVhklVVID2IA94uxhimRLewLchpryeJxhpbuwFm098LZ6I52UkKNPEPePT8ognZYsB6CR4fTxbAALpIHo3nz9Y0RMBJdY8LfWsHI9KBjVpkLCphAQosoKJT6HYt6woxcmQmaVomqlnUiY7AVOoNcBzfh6mOm5nlsqbLKJ0pExKtQQ4PqLRzztv2GViQfsaacQkJdLoHeJS4GjCsBmexAa0K3ZyaVjG5hhkYisz0TEqTVwCwL01JUNXu4PMdIT5x2hw9ZpWpUs2UmgAkMA6VveydxYOIEm9nVJxIE9TzASVpLBQUk8QXSaRYHT9YJzfLJKJpSEIFnoa5ZMsgBRPJegbQwuh2lxHbuQqUxSqYXDIWGZIKSGLkbA+QGkA47tbImKIlyClJJVs9ViAAnRNhz0FjeGs3CYNMspShC6TLJZLDiWhLVNexfWBcV3SguYiUiWxayWJQWNwLaW8oNwg+FziSqihOIlm1QSlKkKZ3upQY31DedoLxebd5p9oSCpiFIOhtwkkOq/sl92PL3LRNnzUykqUKAgpSk0J+8S43ZtDaDM4yWc7UkkG3E1zuG0187w7Z+h/wBN8gShSRKVJrVUWUZCeJwDSVM500B03jMR2SnTMQpsKZcgJSVTae6SnVw86YBqx3a0B5F9sEkCXIl8JKqi5UTbW7Fvzgqd2sxCxRjpapiUKSZZTSwbULlkBE5JtZRBDODEZa14vH/Tj/d3KItMBBYCgmYNnchX1ziuYjsD3eKEoicUKURUmWVshaCUKYBzTMSpKhsCg7xdMi7fYUSkoUSkggJIklAubCiSWhye0i5o/wCFmYOYdwtcxBPkUnkYjpW650f2bzAldAmkLsypRekG1wqxPl5QoR+z3HEzEiS9rKJAqIdLh1WBDG+kdgRjMU/8TCpLfgnjXoFoTEsrOFVAKwmIS+4VJWB4sX9xg6Pdcuyf9nU9h38uYkewQEhfD3YdYKSR7TgP0ttGyuxs2XVL7qbNAKaFiWWIKhVVxOggOzOD0jskuehr1eBQbf2iJFGVq4H9QUPiIOMHKuNT8kxCVujLqkkFIT3aksdlFRWXsAdYIm9nsbN+xk4dMv7OtCia0kkAoLFNvwAx1dU2T/3Jf96fzj3gIetJHNwRDk0m3avfaJiUsVqdtQmkere+OcZxnC1zFkTJhpLWJupwXtyZIdvhbskkSZn/AC5iFk/gIVrpZJMQ4js2grC7pO7AMrlUCNtjqOeoLt2U6cMwGKnzZ1S5ig5NRIUXClVKdIsXJfk94fYXJZ4nKWDWkJoSoqJLO5sQKXIG2wjo+O7NGYZfEEhFyabqO1ntqY8zFGHlf81SJSS1yaRr+IhtxvE9naon2eb/ADfX+mMi3/vXL/8AyMP/AHo/OMhHszlqUnUP4NE6caNwX6gxKw5Rs43jdi1lz0Ee1eJZRT+M+d4h7sH7saTJCfPkIDFzcS+7wL9obcv0YeQiGRh1HYp8S59BEolTBo3+oD3XgCdUkzPvW6vCHMcjmS5gmSZiH5KUQd/ZIHI7w2mT5lPEHL6cP5xDKxqlBlJSkjRwPcTvDgc57U5PiZ2L7xeHUQtPEpCSpLhJTcoe7XvyjneJxZ79KiXuNdbgJ+TR9Gicprn0hXmHZjA4p++ky1L/ABgUL/vSQr1MLQcMTiQyySSzFtBZSVPE+OxXtAKPEbDkHFj7vSOgdo/2Sgy1/ZJtyGomtfSwmJAbTcecc9XKWmYsLTSsEpULFluxDDlz6QEZdkyTOqqbvK+vEimj/wCZPrF8ThhNCStwR+hijpAlrHd8JCt+ZR/+R6xbcHjSpAIUTaNsNa0xz92JRiFSqkpZi5GwBPSKXnGIWFhKiFbhra3frDifPW5AOur+O3uhLm2FJL2153B1jP5Z00+K9hpBvUksxZLbH8TwLmU1c0qAZkskAbKWe7SB1Yn1ieZiwlNwxAs3MeGm/rA2DITa4ZXer6KB/hpfo7+IjndB+nPsRhVqEucuhC6Wd0sEosxtsoecE4L9pWMK0g90pC1FIqTdkjiVwkbsITZvICZYlpNS10qfkpXtH1v68oiylCKiSCZaEUJO6SbqYb3YP0h0ReMs/adNM4oVKQEiYiW6VH744SxBs5A84bYv9pMuWyZkp17oGo1u9g1o5QvEtMnKqJJKAALPSk0qH9JSnyMPsOoTAmYS82Yai97U2HUAW8oQX6R+0vBrHGFIGnECR7iYmkdosvmGpMxLpfRCXGptwAjc2Mcpx2CCQf5r+bxNg5Swk08JWmi/NfCG5XWIIK6Ll/Z/Kpw76WgELfiBmJe5BulXMG4aCcV2NQsUyMROliluHELWB0KFv7lCK92EITgwl7JmT0jwE1bR72nw61IJC6ANSNSOQ9Yq4RMzqVXYbMAD3WYzkt91Vd/NKyDA+fYTNpUhP/GBVJuxpVooXK0ipgfvHccrJsLj8SgADETEsgrstRBJIYXOmoHlFhw/bDFy5aq1BaiWQFAB2JFyAIiYq5K/+880/Hhf/bxkMP8Ae2r/AMVH15RkBdupJmho1TNBLN4lxb3whXmlVtvOJZU8UtoDqx1846NMdmOKnJUQEqUptktf1iVBpIJQajpdz+ULZaUJLhNx1MS/vCpQLhxp02/ODRrCnEBCXUWhVjcyCbpSCTubx53IXdZJ6O0bzFJLWDDQQjLZWYLmKpKX8oNmSQmy9On6xCcxJLJDeEC4zEgWIeKJOVoUaU1N5RhkS0XJB9YjwM+3siB5siou1PrADFWZJItZuRaOYftDEs4mXMSniUGVf2qCGNt2LeQi7rkgbg+EV3G4iWJ4lrSlbh2ICmub30f5QaLarS1hSSVBlpY+JcsdOTQbhQQ5S4CtQdi/wi1fuWSr7lP9Jb3Fx7oDx2ShCSoLSQNlEJPrp8IcnHsr2TqPCXPnASwxFVwbk+H+fdGuIzJIZrDf/EBzMzSpO7i2ny3MTlaeM0BzOUlxQXKjpsLln8SCfBJjSZLoF3UTqTuW1P1vBeU5b3ilq3QSC9r2dvMAeRjbHkVAKD778+n1aMuO2vLQH7SwqLvQ/mana/QD15wWnDKloCXuznkCbq+cDzZAv1KEgeL/AChriZXAs7MfG23nE6qtwqwqXVo5KQeVysH4Whplq+7UlCiCZai3gUuG/uiNbJMtQs/CfAgFPvD+cCzlpTiAxsRvzvBrQ3tYrTOIgOdehI+hAebzE1yW/EHbXhDpPgCBEXf2YHXlCnE4lS1OC1Iao7DUn3RpfGcWTs1m4ThgLtXNL/1TVGD8zzHvEM1qSWHO7P1t7zFe7MrAlodyL/En5w6EqkKL2vbxB/SAfbaTL9h7VMkcrKllvQGNu0c4d2qnZJAbmqyfN4Hx+INCWLEKSQPdAeNDyiHvUlT9Ap3+EBJv3AOafSMg37QfxCMg4xO1wVk0zVKVNe/6RLIklPtlI+PpDtGGMwhS1O2gGnpCLFSilZAD3LbiNJdl4k78XL2EbYQoCqjd9vnGkrDLUeIOOn5QQJFGohmLlrKzyEe4xTJZDPzgPv1EsLCCCCwDsx2hGHw2HUNS3nHpwod9Y1myKle00STpiUpYFzAGJmpTYR6vHpaFi5sAZrj+6krWL0Ak+A1Nthr4QyaZxn8uSsVrQgHZRAtpZ4qKcWMTmLyzUlKUgkaEuVO/QEevSKp2gzVGNUCkKMxNqiwFD3ABubl/MxcuwWUKlioppS1tnJZy2u28EFXSSm0QZnk6ZyCn2VG4VyPUbiDZaYkAhk5PmWVTZCymagDkRcKHNJ3Hv5wvkYoBbuwTp/Vo3vjsGbZYifKVKW10li3slrKHUFjHE5ySgmWsAKSoj828Yzzi8ad4bHFEsJsSrx3JUbjxjUrJZxe5JdvDwELJeNYi7gadAYmn4kKuL8wfy3jLxp62QkGcliGTo3MBRvvqQ3nDCZiD7Lc4VCYkJTe9TnnrdvKJjiUk2JaHstN8ViBQgb1j0D/pAeKPqN4kmLBUH5FuT2eIcTMGjQrBKKRiqgOmvXpEWMnuCBYABz4mwH1tEOHLDrHqHJU+9z9eUXECsJmFCKR1A+EN5ObFSANx9Xit4dbHwPxgyTO5QQGi8U4T6v0eIcROcK2ASQPr0gjCYSpPEYGx2XKTdNxCss7OWNvtJ/F74yAO4V+E+kZEcj4u44vtCgewC5tf5AaRvkGBVMJmF0pGkQYbJJcs1zFgtoGcnp0gnH58oihApHIRv/jNmMzkJUyEuOZHLlAZzKs3TaMl4CYtlKBAHw6Bonkyk6IQSeZFofQZLCfvcPT/ABEqsQAInw2XhIqWeLlv+kanBpJsIWzLZ+LbSFuKzADUxY5mUIAuS8c/7ddn53dqOGnFTVFSW4ik6hCgdg9rHlfV7AbNe28uVUAQpY+6OfU7RVMx7U4ibLKWSO8dKjcsgggtyhNh5QAZnJHgz2Gu8WXIux81aUgshG5Op8B8zCAPs9lPeTAlItvazR1PCSKUgDaB8ryeXISyB4k6nxMMEiLnRN0mN0qiN42TAHs+Y1PjHHe1ktKcxnJ1FQNzo6Ukt0vHWzLeYSTYAMPrrHLP2ipCMxJH3paCfG6bf2iJpwAMIjf5fCBJ8og9Bv8ACNkzucafaCC8K4wbqO5drwRh5J1j2ViXjczS+sKfHNnc7pDiHDOXjQTb3v8AnBMyaCIGMjrCuP3DmX1WwU1W5P08ed+2nhEdBEbBOkSGI1MMMIlrwC94MC4vCIzM5GIaD5eLB1hCmdBcmeIus4a94np7o9hfV1jISnTcLjDNVfmz8ukOECXK4iL+fwhdKmIkpYXPPrC/E4wr3h6M9xPaNJsLCJZGaCmygHioCW6rw1weHG9gPjC0e1glzXu9omlTBV8fy6QjxmPpTaF3+0dILqbWFozzOc2Y0p1H00VbM89EvimhnsAzknkANYr+Zdsi5KOI89nhROxs2cQtanI0Gg225wA8yrJ5PemaEs7UpN6bXYkn9OcWmSmKdhZygkHTpFny+YSkEs0VCMhGwiCUf0+jGYglmBYnQwBOVAbiPUnn19HtA0iWyWLl9z11iaXMDcgCRfxaAMxAINYuwuOnMRxXtdnKcRjFrGgZD3uEuH+to6X2v7Vpw0ssoVEFt7tYW6+kcakCouf0+niacMAiqPWDRCFNpGGYD5ww9FjBUufsfWA3jAmAhqw2kRmZEEucR4RutTwBJXHveRADGzw9kKlTARGxUYDQpomRNheBOiZEiZkQoWDGxEPZaFfao9gOqMhpden6RptHsZAppJ9rzhhJ0j2MhCFuP9r0iq9oPZX9bxkZCqlYlaDxhqj5xkZEmYo0HjFnwPsiMjIshc32Y8+4PEfGMjIAmTofKBs09lX9EZGQByPtf7aP6Vf/AFhRI08zGRkTFJY1O0ZGQySDaNxHsZCCM6xttGRkAYqNURkZATaNhHsZAEkrWCtoyMgJHGRkZFJ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274" name="AutoShape 10" descr="data:image/jpeg;base64,/9j/4AAQSkZJRgABAQAAAQABAAD/2wCEAAkGBhMSERUUExIVFBQVGBcYGBgXGRgYGxoXHBcVFxUYGBgXHCYeGBwjGhcXHy8iIycpLSwsFx4xNTAqNSYrLSkBCQoKDgwOGg8PGiwkHyQsLCwsLCwsLCwsLCwsLCwsLCwsLCwsLCwsLCwsLCwsLCwsKSwpLCwsKSwsLCwsLCwsLP/AABEIAOEA4QMBIgACEQEDEQH/xAAcAAACAgMBAQAAAAAAAAAAAAAEBQMGAAIHAQj/xABEEAABAgQEAwUFBQcBBwUAAAABAhEAAxIhBAUxQSJRYQYTcYGRMqGxwfAUQlLR4QcVI2JykvGCFhckM0NTVGOkssLi/8QAGAEAAwEBAAAAAAAAAAAAAAAAAAECAwT/xAAjEQEBAAIDAAICAwEBAAAAAAAAAQIREiExA0EiURNhcYEy/9oADAMBAAIRAxEAPwDqEogi3jGpO+4+jEKZiQXEIs+ztSDwEAhxdmLpUR4ezGumO1gExKiwNwNIHxUgg7X2MVDL86JDqJUtRpBSo3pID258R8jBWdZ8a+FTqCFhI5lgxPK4V6eEJQrEpCkqRoXs94rOJwq0uSmw+EM8gzBM9KphepwA3JtAG0d9ecPEZUCCS/ELiNZlxZXDkC7OY1wkEBtHJ8gGhtnCWTCbDS6JqZSbJ1/OHeZ4wUtaMsv/AF02x87Vch30JMCSkgLLJu4jZSilSlaMfp4xWKJuANHJjTSB/wBoJDM3X9YS5nOp5nz1MNMrkqUCVeQ8I9xmABN0kHqzE/GJmpVWbivrrmpvba20E4HLQkMB4mNZ+JL0gAeZgjDqOht4RpbdImnipN2A+vOIpuEs0MJrAW98KcTiyD+kTN1V6Q90hDizxqhybAHyiOVJrMOMNJSlgTfdoduinaFCqA6i0KM0x5VwjSCc3S5YHz6c4imykoQ5N9vnBJ9ilQw1IcxEqYTEi1lZ6RHNDRaWq1RpJlVKjZEoq8InEsDSAksybakaR7Kk2jyXLgosB0HvhBGtVIiAOYwmowdLw4ABV5CCkBpjIbd4OQ9IyFsLFmfafu2pLMS4Ljlbq7iFPaGaDLCyp6j3gJ09mZwt+EpIAuzkPvCiclSplDuFk0n+wDz0D6WHlNPWTKQklyhSgCdaTLdXtbaNysDE5TZ49C8OsAsOFKAkqfX2QFKDHQ0EA6uesCyMb3iiLusoDoaprsBYsAZa1Et/0/5gYVZnjwkAJUQbhiXfjFJd7gJ8uGJslm0IM9klI/hpN7U2cgH8VgkHUkmxvDb+12kzU4SWVqDkDU6BzZIGwFhD/A5/LmIUoG6eE/MRRcRmC5kuXUsKqJpSlmSKgQpRZtjb+R7tDHLGK6AoqAPFYi7HW/xf11vUsRuym2JmLUe9lp0MRlZVd7iC5k+l1OQBsOUQTkpWAtKimxLHcQETzllQU5u7to/lC4JWbAEDb5waJiauLQ7xsvGykqSkks4391vzjXz6R6eZDJYAq1F21gbPMWSW3G/TlBX2lKFUlRHSBcUpJL8zv+Uc8923+tEKJJUpwIa5dgTcqgzuQwa3lpEicSkA9GeKyy2Ux0VZvNSkMNvOKzicQVG+kM8zzFK5hLsnV4GRLSq5PuaNcZqdoyu62wKX00hzOnGhIG4gDD4dzpSmCJ2LpLAXAufy5Rnl3VTqA/s6hdQKRzMJc1xVRAToLQ6xeKBSBq/nvCuaQLJDmNMYmhsJJPKJlyAo20GpjeXh1ar9mJZmJJASLDkIZIFszCIaIIUGHhA1ZPhBoCJZfwERz5hUWESpPCWEb4VQTfU84CS4XBhNzc8o3mAqV8oKkSiQ4Dk+6NkICTzVziNkj+wdTGQR3kZEbpleb4QJFSbusqBsSComzuGZSAm+6m3II+NzIoVLTMalaVXDMp0LYgi41ZtwRqIKzrFBK1JYHvBwjVIW4BUXAJCgd2IL7a1XM8xJoSLUEAEAPZZINhybr8IMstKxm0MhSyhZAF0hAfZhUsi9mTLudWt96LCFUSUArUJabpZuMBQSFDR76PbVWgeEWU4cKQal0pQhSw41Wo0MrZIpQCSxsTBWZYwTpiSS0sVUgWUUkV1H8LpZgNADqbxM6i6MlYyqYlVBpSClIq8LDcJFtBzfW137P4VSHIUlFbEpNy5F7nXn5xQ8iqUosSPugAEpALuLPyMXTKSEBy1nfano5Hu6RpjOtot+jvGyV1gA0hV358+ke4yclCDLBe1j7rtvEGMClpCw/V4gmSA7pNwH5bxWvE7A4vB8CSH00Zh1vvCGZgq1tvttFjzKUpaSoF6WY6KHQjSE2HQCr+ISHOrX8Y2wvW2ec7WLLpJnUvWmkBNxcnkCdYdry4IQ33mu7EiE2EzUSmQlRmqFkhr+Nto0GZLmqK1OG8hHLljbf6dEygiaKSp1aABPjCTF4tSyUpPjy6xvmOLKlWI8HhplmUoIC1WPKK1xm6nfLqE37oJA4X6RPhcvIJBT00b3xZaUp1c+ESjD1pchhy3ibnVzCKnMTRazDlAE5JmGwbm7xa52TpUTsIT41H3EWbU8/SKxsTlC+VgJY1VBswy0S3Tr8YXTOEhKOJe55RNJwq5lgH6xdx+7UyhMTMKiw/xHiZIQHMNp2ARIF7q+cJsQCouYqd+C9ehZpKj0jcyKQ5tBaEhIc6wEXWqHonoBIA84Oy/B1KD6CNpeGAubAR4rMdkBhz3ibu+A1xGICeFML5VyTEXeHcwbg8OVDpGetQb3UdQjIZfu0RkRyh8a59n+OmJSEFSXBuU/iA0YWD2LgDY20hLicYSlQ/nqGnTTnbbwgvNZjkpLcwUu1tWBuLHQ6NAOEAqlA/jJPJgEkOIyttrbGaiydnsPJUlKVniVNVW5BHdSk1qsbMSgOeSuWsH2iZPNLaFSylg43CT0CWDGwbqwU4ctLJ3Wki9xxKCbNc+zMJ9Iey8CuWhKpiAAsvdRJrOlTgXa41uVFWrRpjdps0YSMzfhlSRZLOwZ/vGpTO7ahxpDDL0qUplcA/CBqdy+rXgHCoCEtYzAN1hXRrjib+Xn6uMqlqUWdy4enRvIPub2ZtY3l/bKz9LVglvLCSLC1vCxhXicKyyQSljvfw+BhjhBYg2f6ETTCmhQWXJsBpu7vpD8vReztX5iloB4iSAGDap3+UaTV1pcXUA5O8NBLBFPt8tm8HiNclFglJAFibPe3xh7Tpp2Yyd5wU5FN3bfWIu0c9pikuHd7Exv9tXLSUFRA0BDwrm4Tdyo7qAUQ+wLwTG3LlTuUmOomyLC94p1AuLjx8YtKcDo4APh9GBOzWGSkaGrcnQdB1ixAgAJG+8Y/Ll+XTb48fxLMQAlF4Fk4hTbN8oYYmWCbkltoHJGgT/mIiqT5hmEwaBhCTMMwZLCyucWZcgeyqEsns6tSiVM20bYcZ6yy2V5TglTFC7PqTy3iz94mUlpY8zG+FwHdpKQ19flAisMom7NCyy5U5OMKsSorJOv11gOcmnxgzMcWlJZNzEOFwC13IjadTtFB90VFmg/B4EIuYLm4YIFmfnAxxHKFd5eDxBjg+pYcoDlgDoInnA7xqiQ+ukVJqFtth0VqYAt8Ys0mUEC+20LsBMosBBicMuaWPpHPn2vFJ+8kdIyNv3COYjIy/FX5OUZrhkpUQggOakOCLAORxXFuVi8J0VVIFTPooXYK4L+ADt1i44zEInh2CZoFFRcXUFX014RbkoiKSEuoA+e9gHNugf0jOtYby5XeYgy0rTJQCs1KLhKAFEX6hR0/FFqlKTUO9AnFRQri1KXQSElTOqzEO2ofeK1kWG72bMITUEqBJJtQ5YHck28knR4aG0yhKyATVoKSEsqoB28ger2MaYpqwKVIpP2dRsS8spsBUUkEBwwffYPBGT4h2NIQ7m13FgGLuAdXPyiDBplEMP4z24OJLABgoCzVbK98HyMEhbBQADtYO3LkXJfUWFusbRkfYae9munXRn8jHuOW5gmRl4Snhbq3OIp2HjSa2zu4CmJPtJ2iUJVN1SA+pbq8SS9bsB1hxIxAUlki/WFndfR4Tf2Uz8EhgopJSmxHI/W8RzQpQpsJbWCX9HN4mzGSoCkPAM2fMpIN3a3QX20hYzYyy1RWBxoQKQLgtzt53eHMmZSOZOkIsrwoBCqrjYD5wXj8Sq1rnnEZ47uo0xy1N1Ni8YElhcxpJlK15xFhcIol1CkQ2RKSInLUVjuoSjzj1cwpGnuiWbPSgFR0EIcw7Tkg0JDAEkn6vt74ytaaE4ieBqYT4ha5lk2HOCZeboYd61RIDAtrv4dIYKMoNv0HgT8jGmOciLhaSyMjCbkVHnoBGsyeE2cR5mWYqmcAACR+HfUF4RlCiLGw2Hx6wr81pz4oaHEoVeoGBcTjAkBt/WFoJSxOrX31190YZoKSVEgjR+m3uif5cvLdK/jx+ptMm5Jg3AYMqO5iPKMKJhKRz339YueX5fQnYeEdP8AL+P9uf8Aj/IPgsqCQ5ETv+FMFzE+camWW5RzW7ba0E7tXMRkTd3HsA04tPwho7xMxAchw5qDLABIIbmXfTk8BDCGVPWKbpQpgrqkJCrahlODvDVOXhcgkLU5NkKdi4C1cQFIdhryTcNC3MsYVELCSOAS3NrUAJs9uG/nu8TTT5UsyhLSVmWnEBapqg70JUtNIY/e7sjnxQ1wmQd8amCCo6UlKQnRgsXW3O4Ot3tX8FNKpiC4aUkM7sw9WLqJtubR1jC4QIkpNYKe7ulShdTbKJ5u4f8ACQdBF49pyulfGULSmsTFWDKEsJQpIB3DAK1F7bPoIsGQYEFBZalGxdYYgtunTnoB5xXcbm8tcwFEwJmKNNhYpa7jR3HtdBqAIf5ZnYTdZAFgQ45bDYWO/wCmssZ2VZpSSBeFM/NiV03Hk/RIAO5Le+PZXaSXN4EF1XduQ3HQ7RDhEJUqtV2sBs5ABIFvDyPOHvZSaNcOlExAIJfdw199Y97tafZMby1g6em8LsfnqZb2dheHvRa2ImLUSy9Ihm4VDOkkn0jdOaooCi4BDsY9RikL9nkDpz0uIqZfpNxv2zL8Mqq5KXvtE+OTwGpwnmfiWdo0Eqre3jE2Mnp7opc/nEZW72vGTWlXxfadaA0tVQuEkvty/WB5OfYh37y5bXkdGG0T47L093UgJKrkDQEjQM7dG8IVpl3TTf8A6bpOhI4S3kDbe1o5s929ujDUnRt+9JigBNJILKDG7aAW87QHiccONkqqLAjk9tDz+LQTgpgSVD2r8IABs6iGB8Veo6ODjMEgE0rKVpcoSoFzu1iWYjRgW6RFlXuIULV3pqBKgxNnto/q8Npc2zcRANgxBa+u5s8CYTEiYqaUIVxUtoSAE1M4cFyrXdjB0tdKAUuLkHxJaxO7kDzeFOvD99LDKJKikvdTPych/cPSAsTOLPrpboSxZtwrTxaGEuWormoUyUhR11YstLHYCr5QtxEhpqKVlSXJOpu4KAehXT6+EIx8xACqhTTTc63FRIA8C9+Qhfi8MUpBay7N/MX9zmGGPS0t034gVnQm9NTf1O/QttGuOllapaB91SRsxJIIvvZv7ukXb0iejsoBSpKmT7Xn1ZrN5xdEEG4ip4MMyi7e7VtB4GD8BmwQoDYgku3l5tByHFYCeUQrMJcf2kP3Bob+9vhCzJM0WJjLUSFavpe7jlBy7HHpaqo8jyuMi0OY4PCJlTJRClKUVKdAKSFJCFcLsxe4JNhUYq2cYegrTuhRSA/3GdG+odrco60jJpacThkpQKlGepTJ9pYVLuQALMo7tdub1H9qWWf8WJifvlMpXMqEuSUqLa1BZvzSdNBFqpFZmS1InzkJQFFJoIGgYhDu1rte14tOTiqWUzJM1a3IqAJKUhTKqZl8KSGTUoG2jsYMoxKDj8QvuxM7zFLuV0AITMXMvY622VYaaO+xmMxGHmmYZVNZFxSUpSGaWUsACkPsNy2rVLrsrEE3s9JmTL0qBRUFpAGr7IFNJZarJAASerbYrszLQFJNiGpUkGYhQNwQp3SdAQ9qNxeDMllqxK1TbygVAKKKUgKS7qWh3SoqJLuNR4wyzOWtRCVppOneS1Ne1JWg6P4l7XDgRcyRZSDLkFJIocgUuAfbIAD7tcE6jgixoAl0JADFgQQNBoxflf1hPhJya5YCi4dRIJINRIlvcbPryh84UpHECSTpcaGw8vp4qVNgzFoTLTUA1rkBz42ik5xNKpgYg1HZiFaK25N74svaHM+7QwJHVtukUHH4uoEikgqPLmgWPV9uu0LPI8MfswzLHEJSLizsfAgX5N8ekMMgzxKEipLlQtSz6htdBc+kIZiqyoq4ikam240O4f3RmGcpLcnsPugbF2OhPPWI3201NOkys0w6OJQCyxNL79QLbxHip0uYl5YUKns9vIatFYm4VlFCdC3T2ioKD7EP8IseV4dV5irBQ4RsEbMQWNmOkaTe/Wd1rwqnzFovSLPdgPAud9toR46TUmZQXJSZgC2eq1Z4fEqf+ouaYtmNSCbgkH0HM+kV7tDPSpCkgq4XCClIspr8R2GjDUWMRnpWGxqMMJspMyWQl3IBF0mo1JJBGhtp93Zgy2dnABaa3EzKNwkgkFxqCNNQ4HlCvLs3Ul0qUUpW6n0uo8emhCquWg00iHEyUhTFilZDKfqxJ8R8Iwyy/TfHH9nPZzHqlmYCfaEtaQXNiKSL31gxeZgLS5HEuojkpIq97A+IPOK1ImKExDq1QRUSHZNCmZ9mV4g7s8HzZaitKiUgkkEaM8tZBD2Gmmth0ieVVxhniE95NnlIFH8Ik3JP8NqQBcDc+I1DwFlktE6eWcywltkBy9rBx7ILc1agiPcnxbImqdiszF87J4b+SYL7IYQCSFLLO5YAOTYXcHQAD37tBvdGtRsrBApWgqIVxBXNSTUUrAOzECzXCuULkzFHEUzAUzU0uU/eSlK6lI6qqltyKxDzNcGFsUrNYegpIBDsSW0UHAtp6PFbwOaVYnDFYNaSpJZ2UmlSkm/JafLyvVqdLBKwDTBLJNLVNLq4UuXBLXDgAksS/Ro3xMgKWeFkhNiNSOgBLfp5Q0GLAHeMSolh4B9ednjyaATUNCHIDc2J9PWD0vCKeTQSB7Kr72SQPrTeIcPhONYBak3O4sFWHX59YPlLZawwLrWltmcuH3vtyMeYKS5nJA4krCTvYABz428h4Q9FtL3qv5vQfnGQZ+7P/VV6CMhpM5uXd2UTKVlcoLCVO4ZSgVP40i5jn/7QsTNmzZaxJICRLL0kpqQqZdRFtFD06R0XD49lUg0oJbidTdecHScU5Uk90epQo231aHYJXL/2cpQvu+8JKErVNLBT95/EQlLg8qVlgfui14v+a4ArKLCYgBTglll2ZwWSSOdtrGJJuWSaqUypaQbhkoSkFr2Asbaj3x7JmKSB7VOwL/A6waADK+zASJYpVKUkAkhQYkh1JJAPDUSWB8N4Jx2SmRInEUsUm6axduE8ROhAHw6kjMn9pBvya/g4+YiVOOQRw2P4S6fPcQ+xqEGWdn0FMxdHAFFCRq9Cglz/AKws+dtI27pKZiBcXUfMJVc/3fTwxw+dJKSkJoYmzcOrkONLk/nCfO8SofxJXEXIp1apqiGIJ02067F2NFmcT5kzhAJcsQ5vxaM2uvpFQxUwhTU6qIYbqqSohtU+EMJuPxExaEy5yVzAVFIFIUGdRPEANxryEK8bgcSJ6UqUCtIBHEABSlCtbaAj5RnyXxGz1pMuYFFpiZam0YqCedndt31iU0yz7BUlikE1AaBJvodTtsIVTlYlKV1IcFIJKgnRRCQavE/nHk7MZyqzSC7OyQWdiNLB/wBOkPkXFasnmqxC5aFuWWrcvTLSm53vUB/qeL3gkimzt1vbpHHctziciaSlIuLgpUwCm5EG4SNS1nh5M7cYoABkJbkFAe9UXPkk9Rfjv0u2ZB7VAA7HeKfnE2hZpYO3CGI0csTbq3QawFh+1041cEs1O5KSW5NxWhdOxilal9ee+u8Z55xrhhW8rDlSiArjIK0eyHUlgtJ3FSLDqgQeAJ8kFBomhQYAEOQHZX8zhn2hGpSgAU2INSdLGNJeZLQsqStj7T21Niw0iJkviMxmJSZSHclCy97hO/gSk+sF4nEGkFWwezMBZ9NXDjzhGFEqdzxWUfEvfxPx8YmkziJZBPsOPIez7mibVSC8PigUolpVqSCdGQpaq/cR7+UWOXiilJKbJCiPGzuOe46gpil4OcpFKwWNleFiB8T6mGEzNJn4yQS9wkvd+XhBsaWWXmLqqqpsXsQALBtdSYW4ae8yUQUJUMUbEEMFoVz0Hq7wkmYqa4JUq4I12s+lwPzgRZeYn+ZSfV25dRtFSlY6lMxKCSVzEBkub2G1x9dRCOX2qQFOlSjrwq8Tv7/8tCnCZJOVXWlQSCAGSoq1dwGY77xtLyCclaU9zMDqHCtLVfhpBuSRbz8IfJHEdO7VSxJWQkKmVVAHQEhPwNjo9MBjtUtPfJlpYTjUCSSoOkJN/AQNhOzk9iFSiEi9KlJGiqS7kNcAE29bQZ/ssrvpaVUIM1KlikkpAFG7NqQGf70FtGpC/wDeE7/ur/uV+cZFr/2Qlf8AcV6y4yJ/Jp+P7W7uNASln+9r/cWMMxiFpAShSGazkfL8o1Vh/wAP6e+JPs9Q40n69Y6XKGlYVYJUoAH4+FL/AAjeVhklVVID2IA94uxhimRLewLchpryeJxhpbuwFm098LZ6I52UkKNPEPePT8ognZYsB6CR4fTxbAALpIHo3nz9Y0RMBJdY8LfWsHI9KBjVpkLCphAQosoKJT6HYt6woxcmQmaVomqlnUiY7AVOoNcBzfh6mOm5nlsqbLKJ0pExKtQQ4PqLRzztv2GViQfsaacQkJdLoHeJS4GjCsBmexAa0K3ZyaVjG5hhkYisz0TEqTVwCwL01JUNXu4PMdIT5x2hw9ZpWpUs2UmgAkMA6VveydxYOIEm9nVJxIE9TzASVpLBQUk8QXSaRYHT9YJzfLJKJpSEIFnoa5ZMsgBRPJegbQwuh2lxHbuQqUxSqYXDIWGZIKSGLkbA+QGkA47tbImKIlyClJJVs9ViAAnRNhz0FjeGs3CYNMspShC6TLJZLDiWhLVNexfWBcV3SguYiUiWxayWJQWNwLaW8oNwg+FziSqihOIlm1QSlKkKZ3upQY31DedoLxebd5p9oSCpiFIOhtwkkOq/sl92PL3LRNnzUykqUKAgpSk0J+8S43ZtDaDM4yWc7UkkG3E1zuG0187w7Z+h/wBN8gShSRKVJrVUWUZCeJwDSVM500B03jMR2SnTMQpsKZcgJSVTae6SnVw86YBqx3a0B5F9sEkCXIl8JKqi5UTbW7Fvzgqd2sxCxRjpapiUKSZZTSwbULlkBE5JtZRBDODEZa14vH/Tj/d3KItMBBYCgmYNnchX1ziuYjsD3eKEoicUKURUmWVshaCUKYBzTMSpKhsCg7xdMi7fYUSkoUSkggJIklAubCiSWhye0i5o/wCFmYOYdwtcxBPkUnkYjpW650f2bzAldAmkLsypRekG1wqxPl5QoR+z3HEzEiS9rKJAqIdLh1WBDG+kdgRjMU/8TCpLfgnjXoFoTEsrOFVAKwmIS+4VJWB4sX9xg6Pdcuyf9nU9h38uYkewQEhfD3YdYKSR7TgP0ttGyuxs2XVL7qbNAKaFiWWIKhVVxOggOzOD0jskuehr1eBQbf2iJFGVq4H9QUPiIOMHKuNT8kxCVujLqkkFIT3aksdlFRWXsAdYIm9nsbN+xk4dMv7OtCia0kkAoLFNvwAx1dU2T/3Jf96fzj3gIetJHNwRDk0m3avfaJiUsVqdtQmkere+OcZxnC1zFkTJhpLWJupwXtyZIdvhbskkSZn/AC5iFk/gIVrpZJMQ4js2grC7pO7AMrlUCNtjqOeoLt2U6cMwGKnzZ1S5ig5NRIUXClVKdIsXJfk94fYXJZ4nKWDWkJoSoqJLO5sQKXIG2wjo+O7NGYZfEEhFyabqO1ntqY8zFGHlf81SJSS1yaRr+IhtxvE9naon2eb/ADfX+mMi3/vXL/8AyMP/AHo/OMhHszlqUnUP4NE6caNwX6gxKw5Rs43jdi1lz0Ee1eJZRT+M+d4h7sH7saTJCfPkIDFzcS+7wL9obcv0YeQiGRh1HYp8S59BEolTBo3+oD3XgCdUkzPvW6vCHMcjmS5gmSZiH5KUQd/ZIHI7w2mT5lPEHL6cP5xDKxqlBlJSkjRwPcTvDgc57U5PiZ2L7xeHUQtPEpCSpLhJTcoe7XvyjneJxZ79KiXuNdbgJ+TR9Gicprn0hXmHZjA4p++ky1L/ABgUL/vSQr1MLQcMTiQyySSzFtBZSVPE+OxXtAKPEbDkHFj7vSOgdo/2Sgy1/ZJtyGomtfSwmJAbTcecc9XKWmYsLTSsEpULFluxDDlz6QEZdkyTOqqbvK+vEimj/wCZPrF8ThhNCStwR+hijpAlrHd8JCt+ZR/+R6xbcHjSpAIUTaNsNa0xz92JRiFSqkpZi5GwBPSKXnGIWFhKiFbhra3frDifPW5AOur+O3uhLm2FJL2153B1jP5Z00+K9hpBvUksxZLbH8TwLmU1c0qAZkskAbKWe7SB1Yn1ieZiwlNwxAs3MeGm/rA2DITa4ZXer6KB/hpfo7+IjndB+nPsRhVqEucuhC6Wd0sEosxtsoecE4L9pWMK0g90pC1FIqTdkjiVwkbsITZvICZYlpNS10qfkpXtH1v68oiylCKiSCZaEUJO6SbqYb3YP0h0ReMs/adNM4oVKQEiYiW6VH744SxBs5A84bYv9pMuWyZkp17oGo1u9g1o5QvEtMnKqJJKAALPSk0qH9JSnyMPsOoTAmYS82Yai97U2HUAW8oQX6R+0vBrHGFIGnECR7iYmkdosvmGpMxLpfRCXGptwAjc2Mcpx2CCQf5r+bxNg5Swk08JWmi/NfCG5XWIIK6Ll/Z/Kpw76WgELfiBmJe5BulXMG4aCcV2NQsUyMROliluHELWB0KFv7lCK92EITgwl7JmT0jwE1bR72nw61IJC6ANSNSOQ9Yq4RMzqVXYbMAD3WYzkt91Vd/NKyDA+fYTNpUhP/GBVJuxpVooXK0ipgfvHccrJsLj8SgADETEsgrstRBJIYXOmoHlFhw/bDFy5aq1BaiWQFAB2JFyAIiYq5K/+880/Hhf/bxkMP8Ae2r/AMVH15RkBdupJmho1TNBLN4lxb3whXmlVtvOJZU8UtoDqx1846NMdmOKnJUQEqUptktf1iVBpIJQajpdz+ULZaUJLhNx1MS/vCpQLhxp02/ODRrCnEBCXUWhVjcyCbpSCTubx53IXdZJ6O0bzFJLWDDQQjLZWYLmKpKX8oNmSQmy9On6xCcxJLJDeEC4zEgWIeKJOVoUaU1N5RhkS0XJB9YjwM+3siB5siou1PrADFWZJItZuRaOYftDEs4mXMSniUGVf2qCGNt2LeQi7rkgbg+EV3G4iWJ4lrSlbh2ICmub30f5QaLarS1hSSVBlpY+JcsdOTQbhQQ5S4CtQdi/wi1fuWSr7lP9Jb3Fx7oDx2ShCSoLSQNlEJPrp8IcnHsr2TqPCXPnASwxFVwbk+H+fdGuIzJIZrDf/EBzMzSpO7i2ny3MTlaeM0BzOUlxQXKjpsLln8SCfBJjSZLoF3UTqTuW1P1vBeU5b3ilq3QSC9r2dvMAeRjbHkVAKD778+n1aMuO2vLQH7SwqLvQ/mana/QD15wWnDKloCXuznkCbq+cDzZAv1KEgeL/AChriZXAs7MfG23nE6qtwqwqXVo5KQeVysH4Whplq+7UlCiCZai3gUuG/uiNbJMtQs/CfAgFPvD+cCzlpTiAxsRvzvBrQ3tYrTOIgOdehI+hAebzE1yW/EHbXhDpPgCBEXf2YHXlCnE4lS1OC1Iao7DUn3RpfGcWTs1m4ThgLtXNL/1TVGD8zzHvEM1qSWHO7P1t7zFe7MrAlodyL/En5w6EqkKL2vbxB/SAfbaTL9h7VMkcrKllvQGNu0c4d2qnZJAbmqyfN4Hx+INCWLEKSQPdAeNDyiHvUlT9Ap3+EBJv3AOafSMg37QfxCMg4xO1wVk0zVKVNe/6RLIklPtlI+PpDtGGMwhS1O2gGnpCLFSilZAD3LbiNJdl4k78XL2EbYQoCqjd9vnGkrDLUeIOOn5QQJFGohmLlrKzyEe4xTJZDPzgPv1EsLCCCCwDsx2hGHw2HUNS3nHpwod9Y1myKle00STpiUpYFzAGJmpTYR6vHpaFi5sAZrj+6krWL0Ak+A1Nthr4QyaZxn8uSsVrQgHZRAtpZ4qKcWMTmLyzUlKUgkaEuVO/QEevSKp2gzVGNUCkKMxNqiwFD3ABubl/MxcuwWUKlioppS1tnJZy2u28EFXSSm0QZnk6ZyCn2VG4VyPUbiDZaYkAhk5PmWVTZCymagDkRcKHNJ3Hv5wvkYoBbuwTp/Vo3vjsGbZYifKVKW10li3slrKHUFjHE5ySgmWsAKSoj828Yzzi8ad4bHFEsJsSrx3JUbjxjUrJZxe5JdvDwELJeNYi7gadAYmn4kKuL8wfy3jLxp62QkGcliGTo3MBRvvqQ3nDCZiD7Lc4VCYkJTe9TnnrdvKJjiUk2JaHstN8ViBQgb1j0D/pAeKPqN4kmLBUH5FuT2eIcTMGjQrBKKRiqgOmvXpEWMnuCBYABz4mwH1tEOHLDrHqHJU+9z9eUXECsJmFCKR1A+EN5ObFSANx9Xit4dbHwPxgyTO5QQGi8U4T6v0eIcROcK2ASQPr0gjCYSpPEYGx2XKTdNxCss7OWNvtJ/F74yAO4V+E+kZEcj4u44vtCgewC5tf5AaRvkGBVMJmF0pGkQYbJJcs1zFgtoGcnp0gnH58oihApHIRv/jNmMzkJUyEuOZHLlAZzKs3TaMl4CYtlKBAHw6Bonkyk6IQSeZFofQZLCfvcPT/ABEqsQAInw2XhIqWeLlv+kanBpJsIWzLZ+LbSFuKzADUxY5mUIAuS8c/7ddn53dqOGnFTVFSW4ik6hCgdg9rHlfV7AbNe28uVUAQpY+6OfU7RVMx7U4ibLKWSO8dKjcsgggtyhNh5QAZnJHgz2Gu8WXIux81aUgshG5Op8B8zCAPs9lPeTAlItvazR1PCSKUgDaB8ryeXISyB4k6nxMMEiLnRN0mN0qiN42TAHs+Y1PjHHe1ktKcxnJ1FQNzo6Ukt0vHWzLeYSTYAMPrrHLP2ipCMxJH3paCfG6bf2iJpwAMIjf5fCBJ8og9Bv8ACNkzucafaCC8K4wbqO5drwRh5J1j2ViXjczS+sKfHNnc7pDiHDOXjQTb3v8AnBMyaCIGMjrCuP3DmX1WwU1W5P08ed+2nhEdBEbBOkSGI1MMMIlrwC94MC4vCIzM5GIaD5eLB1hCmdBcmeIus4a94np7o9hfV1jISnTcLjDNVfmz8ukOECXK4iL+fwhdKmIkpYXPPrC/E4wr3h6M9xPaNJsLCJZGaCmygHioCW6rw1weHG9gPjC0e1glzXu9omlTBV8fy6QjxmPpTaF3+0dILqbWFozzOc2Y0p1H00VbM89EvimhnsAzknkANYr+Zdsi5KOI89nhROxs2cQtanI0Gg225wA8yrJ5PemaEs7UpN6bXYkn9OcWmSmKdhZygkHTpFny+YSkEs0VCMhGwiCUf0+jGYglmBYnQwBOVAbiPUnn19HtA0iWyWLl9z11iaXMDcgCRfxaAMxAINYuwuOnMRxXtdnKcRjFrGgZD3uEuH+to6X2v7Vpw0ssoVEFt7tYW6+kcakCouf0+niacMAiqPWDRCFNpGGYD5ww9FjBUufsfWA3jAmAhqw2kRmZEEucR4RutTwBJXHveRADGzw9kKlTARGxUYDQpomRNheBOiZEiZkQoWDGxEPZaFfao9gOqMhpden6RptHsZAppJ9rzhhJ0j2MhCFuP9r0iq9oPZX9bxkZCqlYlaDxhqj5xkZEmYo0HjFnwPsiMjIshc32Y8+4PEfGMjIAmTofKBs09lX9EZGQByPtf7aP6Vf/AFhRI08zGRkTFJY1O0ZGQySDaNxHsZCCM6xttGRkAYqNURkZATaNhHsZAEkrWCtoyMgJHGRkZFJ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276" name="Picture 12" descr="https://encrypted-tbn0.gstatic.com/images?q=tbn:ANd9GcQtUNNUUQNeiPuY-L4q5qy7LucZOQNsqNpvod9yBsbmifxt5rT3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4" y="2285992"/>
            <a:ext cx="2466975" cy="18478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Управляющая кнопка: далее 14">
            <a:hlinkClick r:id="" action="ppaction://hlinkshowjump?jump=nextslide" highlightClick="1"/>
          </p:cNvPr>
          <p:cNvSpPr/>
          <p:nvPr/>
        </p:nvSpPr>
        <p:spPr>
          <a:xfrm>
            <a:off x="8604250" y="6389688"/>
            <a:ext cx="539750" cy="46831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2051" name="Picture 17" descr="http://img1.liveinternet.ru/images/attach/c/7/98/245/98245315_large_4979214_j177078_127041436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643050"/>
            <a:ext cx="3643338" cy="3865445"/>
          </a:xfrm>
          <a:prstGeom prst="rect">
            <a:avLst/>
          </a:prstGeom>
          <a:noFill/>
          <a:ln w="63500" cmpd="sng">
            <a:solidFill>
              <a:srgbClr val="00B0F0"/>
            </a:solidFill>
            <a:miter lim="800000"/>
            <a:headEnd/>
            <a:tailEnd/>
          </a:ln>
        </p:spPr>
      </p:pic>
      <p:pic>
        <p:nvPicPr>
          <p:cNvPr id="2052" name="Picture 19" descr="http://www.musical-sad.ru/_ld/4/0270296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1500174"/>
            <a:ext cx="4106151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571604" y="428604"/>
            <a:ext cx="60676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itchFamily="34" charset="0"/>
                <a:cs typeface="Arial" charset="0"/>
              </a:rPr>
              <a:t>Найди отличия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3"/>
          <p:cNvSpPr txBox="1">
            <a:spLocks noChangeArrowheads="1"/>
          </p:cNvSpPr>
          <p:nvPr/>
        </p:nvSpPr>
        <p:spPr bwMode="auto">
          <a:xfrm>
            <a:off x="0" y="428604"/>
            <a:ext cx="9144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/>
                </a:solidFill>
                <a:latin typeface="Arial Black" pitchFamily="34" charset="0"/>
                <a:cs typeface="Arial" charset="0"/>
              </a:rPr>
              <a:t>    </a:t>
            </a:r>
            <a:r>
              <a:rPr lang="ru-RU" sz="2400" b="1" dirty="0">
                <a:solidFill>
                  <a:srgbClr val="FF0000"/>
                </a:solidFill>
                <a:latin typeface="Arial Black" pitchFamily="34" charset="0"/>
                <a:cs typeface="Arial" charset="0"/>
              </a:rPr>
              <a:t>Первый весенний месяц. Этот месяц называют в</a:t>
            </a:r>
          </a:p>
          <a:p>
            <a:pPr algn="ctr"/>
            <a:r>
              <a:rPr lang="ru-RU" sz="2400" b="1" dirty="0">
                <a:solidFill>
                  <a:srgbClr val="FF0000"/>
                </a:solidFill>
                <a:latin typeface="Arial Black" pitchFamily="34" charset="0"/>
                <a:cs typeface="Arial" charset="0"/>
              </a:rPr>
              <a:t>народе капельником, а дни со звонкими капелями –</a:t>
            </a:r>
          </a:p>
          <a:p>
            <a:pPr algn="ctr"/>
            <a:r>
              <a:rPr lang="ru-RU" sz="2400" b="1" dirty="0">
                <a:solidFill>
                  <a:srgbClr val="FF0000"/>
                </a:solidFill>
                <a:latin typeface="Arial Black" pitchFamily="34" charset="0"/>
                <a:cs typeface="Arial" charset="0"/>
              </a:rPr>
              <a:t>солнечниками.</a:t>
            </a:r>
          </a:p>
        </p:txBody>
      </p:sp>
      <p:pic>
        <p:nvPicPr>
          <p:cNvPr id="4099" name="Picture 4" descr="untitlу55e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2214554"/>
            <a:ext cx="68580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8604250" y="6389688"/>
            <a:ext cx="539750" cy="46831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март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571480"/>
            <a:ext cx="7004050" cy="5145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AutoShape 4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04250" y="6389688"/>
            <a:ext cx="539750" cy="468312"/>
          </a:xfrm>
          <a:prstGeom prst="actionButtonBeginning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5715000" y="5638800"/>
            <a:ext cx="30480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>
                <a:solidFill>
                  <a:srgbClr val="FF0000"/>
                </a:solidFill>
                <a:latin typeface="Arial Black" pitchFamily="34" charset="0"/>
              </a:rPr>
              <a:t>проталины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6143636" y="5500702"/>
            <a:ext cx="239080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Arial Black" pitchFamily="34" charset="0"/>
              </a:rPr>
              <a:t>сосульки</a:t>
            </a:r>
          </a:p>
        </p:txBody>
      </p:sp>
      <p:pic>
        <p:nvPicPr>
          <p:cNvPr id="7171" name="Picture 5" descr="93e69065a08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428604"/>
            <a:ext cx="7358114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8604250" y="6389688"/>
            <a:ext cx="539750" cy="46831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5072066" y="5500702"/>
            <a:ext cx="37338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Arial Black" pitchFamily="34" charset="0"/>
              </a:rPr>
              <a:t>подснежники</a:t>
            </a:r>
          </a:p>
        </p:txBody>
      </p:sp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8604250" y="6389688"/>
            <a:ext cx="539750" cy="46831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196" name="AutoShape 2" descr="data:image/jpeg;base64,/9j/4AAQSkZJRgABAQAAAQABAAD/2wCEAAkGBhQSEBUTExQVFBUWFhgYFxcYGBUXHBgcGBoYFxUcGBgXGyYeGBojGRwYHy8gJCcpLCwsFh4xNTAqNSYrLCkBCQoKDgwOGg8PGikkHyUsKSwsLCwsLCwpLSwtLCkwKSwpLCwpKSwpLCwuKSwvLCwsKSwsLCwsLCwpKSwsLCwsLP/AABEIALcBEwMBIgACEQEDEQH/xAAcAAACAgMBAQAAAAAAAAAAAAAEBQMGAAIHAQj/xABAEAABAwIEAwYDBgQFBQADAAABAgMRAAQFEiExBkFREyJhcYGRobHBBxQyQtHwI1Jy4TNigqLxFSRDkrIXU3P/xAAZAQADAQEBAAAAAAAAAAAAAAAAAQIDBAX/xAAvEQACAgEDAQYGAgIDAAAAAAAAAQIRAxIhMUEEEyJRYXGBkaGx4fAy0RTBQnLx/9oADAMBAAIRAxEAPwDjxenSt2GiVBI1JMCgEu61cMSYGe3eSABAmPKsMk+7pedl6iXiZHZ2VukiDrNVUXE6AanSrNxuqWmNetF/Y9wwm7v5cEpZGeOpnu+2p9qz7M9WPV7g2b8c4ctpplSkFPdAnppVOMHnX0bxfgyLlKm1CUxHlXMrb7LkLVGZYAPLf46UQUcEKb/thqKL95gaVkZhtV8x7hm2tWVIatHXXCP8ZbhOXqQhMSfOqM5mBgpI8CCK1Tveq9y7s2ZUUbGpmLFbqhGskD3omxwZx9JUhBVl3irtwLwiRDjkyDISeVLkGFcN/Z+2FSBKkpkk6wrwodn7MQlxxT8KClEg7VdMKxJLK1JXoFAqHpy9amW+XUh14BLIPUgq8dtUj02NYQzRq47yfyXuZFKuuBm3Gy2hUAcwPlSO94IKG1JSM6gNDXYH2kgDKBBiI2jlFLr2yABMb712xxuvFuxWc3+z9a0vKS6MpSABXSbi5ATr0rmeLvP2t32gTmbVG3Lzq829qp5tJUYBANUtgKBxHwwh51S0nKTqfGqRieFrZPeGh2NdLxvhe5eukttGGzurp+tWJ/7KWXGglxayRzmgZwtm5ykFOhppg+DPXjyQhsqkwTrA8zV3/wDxEPvaEoUpTZPe209a7TgXDTNs2lDaAAB0qd3sBW/s3+z82SluLy5lQBHIc66HFRDw2qUGhKtgbsiU3UDiKLNDvmrQhXcppa6iml0KWuirTJYMaMt2RGbTQ6ig5ohl+BFMRK6ZJ29KXPiDRNxcRQTy5GpoA3RdjagMXtPER4VG8uJik97jR2g7xpSGLMUs0kkKAI8aqWJcGoUO53Dv4VdbtCQMyj40jusbQpeQfirS0+SafQ5zcYM6lRTlJg7isq9LInce4rKnREds53Iq64crtLNPVGntSG/4RumdVtKjqO98qacGuyHGj0kA15vbI+DUuhfIyxjAXrm3aU0nMEjWrZ9k2COWN4ouaodbiehBmD7mjeDR/Ay9Casr1lmbMaGtOywSxIVkV7iWZxak/hGnqdKntmcqUjbNyrReGhFuRHNJ+OtDcWfwghQ5EEehBrLNk7qTm1xX1e40M1WgO4ml1xw6hw6oSfQVZmEBcUczZiZivQ2JEmFYAlpOiQJ8KmGD6nLT1SBFDXshBCNzAmpk9iikY3h4DzcnUyCByAgk1mONLDZbaPaNKSSlP5kaQR/TTHEEjtjMZg2fif0BrfDr1CEnMFJKxlScvd/9upP0ryMfZ4uEk9rY7IsBuUm2ZSTKkISlQ5ggRRF8qRVYTKVriRCtD560zYuioA+9eti3SRDZG/apUIIBPjTfDbKQBy8K2w+3B7xqLELb7ue2akQe+kTlI8elPJLSrGtxu3h6QQQNqkdtSrQadaNtQFoChqFAEeteXb4bhKRK1aJT9T4VEpqKtlJHtnhyUDQeZo6RtXlsxlTBMk6k9T9BWrojWhOxEqU6VlC3GIJbRmV7dT0FB2j7rpzKAbb5Dcn9PM1lLLUtKVv95KrqNlCh3zUraQJjnvVaxLiol8ssJBIOUrO2bmEjoOZNVLIoK5CoYvCaX3Ag0dbJe/8AIWyCPyz/AMGvXrfWtYT1K6oloSLFRzRt1bxsNKCXWqJM3qN5qN63JisziKYALyEkCJnnrp4RSh3C0ySOeppwtGvhUFFAIbrBgsQZilSuF0NAkaqOxq4uInah7uxStBCudJxCyiP8MoUoqO58ayre3hCAAKyih2N3WZ0ikd/w22olxCEhzrt71ZXEUOoVMoqaaYhXw7ZLbSUq6zVssVg7mksRtWzFwUnWohj0LShlodaDqS2OYIra8skKSllcKMCTG50GnSpcCADRdPPbyG/xquvXa13f4soHfT4xoQfWPeufPXld0ikxrhSC24WVHb8JPQcvaj8axkWzaFROZxKT5GSflQWMpnK4ncag0k4yxHtLdoZHI7RKiuBl2Mga6nw8KrNNwxtrkReyiRI561S7vistYmLVyA253UnoqAU++3tTvhjiBp1lLYXLiEwUqBSohOgMHfSNiYrnv2xWhS6l1OhhKgfEafpWeXL4Izi+qFK0h7iL03ziTqAlKQPQqNT4peNrs22u9myry9ApJJE+gPvVd4aW/ePpdCZBUpTp2SAEpSkE+c6edWXF8JChnQqVtzP8uoI0HKAa51rcHp6yfyZSdldsX86lg/5fiNfjTC1t8oOs6zSGzulIMKgHX1AJFP27lOTNOkT6b16HZ5XBXyZs1w/ibs7lbC9ypHZ/0rGvsfnR/DF0p+4vEr/DASOh/EJFc8ONBd8y8QIW2uJ5AFWU+cCnHD2Olt158nK2I1OxGub6VyylqyRt9XXyHGR1LhTW0QDykexIqC0dKn33jGVuUJJnlvH6+NDfZ/fqdtQspyNkqKJPeUComSPyjw3oywaBtVpP5lOSfMn+1KV1Guib+KW33NkMmMQStAWkylQkVEp6TVdtFqtgGVzlJJQvl3jMHprTAPEb10425QTlyS+SHEUF25ba/LGY+Ws+uketFW+Lf9wpmISEynX+WEqH196FYc/7uerenvUNzb9jdh06pAOaNxn+cGvMbyRyKUOs3q9uhrs1v5DnFMR7G3cc5oQojzjT4xSbh+w+72ZdI/iqQVEnWJ1A+RPU1HxbcZm22kme2cSP9I7x+QpgySUhtcHOSlMblAGpPSBp7V2T8TbXRbe7/UZAvB+KKdQ6FGeycypPUQCAY6a05WRNVBu5+5PuNoEtqOfXeYAJB+lWW2vUqSFAyCNK17OpLFFS5oT5N30zpFKrhiKaG8T0oC4eBrpRLFria0qdYFarUOQqxAyqicRRaradjUDycuhpoAeNa0UnetiqtFGmIhKRWV7lrKALDeW4A0GtKHTVjuDp51Wrsd41mimRlfKsDc71EvSp7RtSzA2qySz2Lue3Q2NABr41Wru5yuBR/Ey5C/FCtJ8v0qy2KMqQhOtKuKsIKk9q3+IApWP5kHceYri7RF6G4+5Q2O0cjVc4kYi1UVFeVKwQgEAaka+YJppgl1ntkEnvJ7iusp0n1EH1qDF7ftWlIPP6GanNKMsDn0qx78IrNzckdmoEhepSpIynuxB899R01BFOOMJvMObeABUJSsbeCo6aiR50JcYK4tpl0AAEkBI8yIAPKKy2fKLe5t3QU5kKUnzCdY8dB7V5PZtTTUlSfy9C5LYOYxNGH2xtxAUCST1P5iY5UZgKzmcQpYWHEBSSNiIkEeYPwrl9tb9s6ApawotQTMlWYaAzuOdbO8SPMosy0vvtpyLB2/hqUAD4FOhrrx5oyftVfvUx1UP8Vw1xd6Et7hpaiNpyqTPzpJjGJKTZJbSoBTkg6iUpzEK/fjV1DKziRkATZuLAHLNlNchDkJWpaSo5ISdYGZQk+kH3raU6drra+wpbE+NXh/7dQSUAtAInmmSmR5/WnFgk3CWmgFQFKW4OqU6j46RVXxK7cUpPaH/DQEI6AJ2j51e+Eb8N3OWJlBJPSEpJ15ydaxdSyREuToWF4kWrNGTdRIT0Gpk02RYlDJQFStQJJJ0zHX2mqPg2PJKGwdkOqGvUkqT8ctTKxd1ZWlbuRtLgQVD8RmAlI6Dx8acM0cmSn5bfSzo4RbcXh23mQSkakdRofjXjzndB8BSyyv0dmpDcZRmQfMb+tY7cwnyHyruitiR/g1uILx3jKnwjf9+FL0X2e4cBEpKYnTcan0oO04mQbVSQqCgqzddYUI9D8K5kccf/AOoByVIhYSkcskwdNjOs+fhXBLNHUnDi7fqNui/37B7VKpkNBeUeKoGnxp1wzmccLi/ythKJ5CelJLPEg6QtJhW8bnQxPkaKwvHgzclK1dw6Kn8ubVP+knTwro7yMal0l19Qo94gtit7TeDHjHKteHHtFoM6EEeE6H5US++lVwpYMpA09a9S4ASQBJ3PXzrriiCdTsVApdRm4nbrHtUalVqhGzg6VAXda3JpPhqi5eXKRsgNj1gmk5VQFls3Ky+YBSevKg20kVKp4AdaYwJVieZHzqFbBB01o/tvAa15M8qokVEGsotaDO9ZTsCzvWpVBBEEToQahGCgmSSaEwZ/IvKTCVfhB2nz5VYCqsbKED+EIBMidK8t0pTpFMb0aUoWapMTGKbvSKXY5xEm2CFLHcUYJ6eNeIXrQXFNj29spvnuk+IrPLq0vTyBG4HG7tH3dPaIfiUjb+oHYADXyq4M4IgnKs5iRJiQABvVU+ywLZsFuXCh3XFNtk7pQmJEnqqY8hTzhfGu3uHVT3SjujpBgzXGopxcHun09OvwsuL6kfFtx2aUBIAggJGwHTyApVieV9vMUwVDvJO4JGtS8TOh1RTuP3FURritamytIAKZCk7gwY1HpSyTWJ3L+L2oG+grxPETa3KEKAyhKUyAATl2M85pbiN+XEISNw8tQ/pcIzA9dZNF8QXKblTS1pyiE5gD5nflVeffKFd38pkHnXHFRUvB+owZ1fFuKksXpLie+1ZuIJA0UZSpJA5SDXOGO+xIP+IpwEeWXL8zXuO42t9faOJy5kBBI/MB3c2vPTbwpfh15kRO41jy1M/KtMlyT99im7CcQSk3BSIyFZTHQjunyHOmrrmVT7rQBR2YTIP4dgZ8Tlqq/eFdsTqCe8eX4qvH2eYeH+4s9xx9AUP5gkgkE9Dt61osTc79BLkufAvC5Raofu+72igptvmcwASVTtMTG8b9KYcX8NIT+EFKVEEx/MkyDrSrirjRK71vKYat7lKCeROnaHyAJT6Grpxd/hZt9/karDDG26XFr+za9qOaJuV2ds8VGVdoSg9c4TBjznTwp02+SyM2/ZiT45dfjVQxjFE3SLdKZGZySD0HdP1p3dYylDZJnTpvqQNjoa2i6TrhIhBGEWaltoabSSpYLij+UAEDvHYaR7GlWJ2DiWYUJhRIVvEnWPDU1Zm8QctGuwKJ7yQpQI2AVv4kkDprTHF7IP2KCnukoiRyP/NeVg7LGWzb1VwbSexV8DWGnUEEwQU/UfKiMTuR97jKO8MiiZ1nVPOB02o7AODHHW0OOktIkECJUuDpH8o8dfKveKeHy2slBzEwUk8inWJrtzqcpqMV4epPQIwx7u9md08+o5E+PL0pi2yTSfCLoLcSqCMydQRBB5z/AOppicRyNOzqUFQHjOqPmBXRhyVGn0tfL8Ca6mlgmUT1Uo/7jUxbrLcpbaQkGYSBPpr8a1U9NdWO1FJkskQ3JikHBC8zl47/ADPlI8kz9Ipy4pWRWWM2UxJgTGknkKXcLWotrQBS0rlSlqWmYMmJHUeNRKS1peQUNrgwfOkWLXSm37Y/lUtSFD+oAJn1qXibiEMlLbY7R9ejbY13/Mromq5jGGFn7spxRcfcfBWonQRlhKRySJoyZOi9CWXYb1MGqiNTsia3sdAziSTtWUWtGtZRY6GV1YA6A6RsaksXT+FRBPI9R40Pc3PIV5bphUqM9KzGGXaZFJLhWsUzevUkGNuvWkl2RmnnQnYGpd1rx0lQjUmpmEBRgjem2H4eAqYjpTbFRz/ijg955lSwCMneCZOp65dp+NKuC+Jy32qV/wCMhJUNSM4H40nzH611q6vEJX2e6spUfAAxr5n5GuP/AGi4Z2N0l5vupWJECI5LGnn8a4Mq0y1oUtty0cR8W24Q041ORQk6aiNFJM/mn5VzfCLmbhxsTCyopHnJ/Sp7O6/8ZPPOjz5j6+9BYg+oXKH4MJUgrIHIEDXpI0rjlkeZOEuegr4YU8o9opKlTJTlnfbQewHtSXEUlIJ56T5GfrTe7QDcOhSiMoCkEeG3pBmlt0kuwBusR6kg/rU4num/QzfJDfE9mJO6Ux67/EUCtzQjoNKP4heT2iW0ABKQI35dZ9/WlLCwpcEwOZ6Dma7MauN/EugxpGdaRmjMQmd4Bj3inuG483bsKZWYUCsZhO8wPLlS1eGFq7DIOaFnKdswAJBjypfjtspLygrSQlY8QpIIrTFNOW3FWOK3od2yz9yEbl/45U8z41fsP41ccsPulwlYWClDbnVtUokk/mSJg84HrScPsM9opJ2SXV6dUoGX4xUzV9mzFau6G9fPZPxrz+9cdWnzf4C6BbN8yiPyTH/uY+JonEOIZcSAMxC0mNpykECPGKVKuMi8vlr4Az8/lTjh7h1y8caWy0VLQ7K165QkK/Odk6Sep8a6ITcb9QjwWy+x9QuGw6kgqQA4OSFE7HrE7+Bp3wlj7Tb/AP093QLVmaPKVmSg9J3HmR0pLx1hLrTi1qRMgGRrA66coqrcSEl1pYMFxttUjkYJMH1FcmCeTVGUlT3NZ+GzseLcR5sQt7ZB7oX3/QaJHl+lT8Wjuz01rlJxkMPsuDdCswnmZB186t/2gcWMuW7YbUCp4QE8wCYXmHKBI8zXpRk1Kd/uwm9hSnGkpuTB2EadQTP/ANfCiLTFO3dWRo2lYzf5lIEJ9J19BVXa/G8rxJT5SKI4Su8vaoPVKvmDWGHJqzOD8/8AQm9kWzCr3MwidTEHzSSPpRfa1XcIugA4n+V1ceSjmHzpo07PxNd8593hcvJCW7oE4pvFqaDCSZcUkK5d0mD6bVnEPETVsz2O6ilKUpHQ6STygCalZwF95bh0gtpgE66GSYG2p+FLl4LnulvvZSlKDlGv4gIE6ct/OuPCpLVCvj57bsJXyWDg/h5DaFXKz2rzpJzqMlKT+FI6ab0sx4driloyNkAuq8NZH/z8aY8I4h/2TMn8n1NKeGnu3u7m8P4Srsmv6U7n4D3NdSXhihFo++t5m0ghRcUpIg7ZQSqfKNvEUYtWUaVz66xMMYiq4QiW0EIdPRSx3iB1gD9mrou8CgCDI3B+Vawk3YJhguE80g+p/WspfnNeVYzMRuTAyOFKtwQAR5KB3FIL3jVbaSh5EEbqRqFx/L/KfCgbd1LQUXHlqBklSjB8kiNB41Rcb4ukdk1PZhU5icxVr47Vyy1T44+46vgtCPtLW4vI20ojQBI0jrJq4f8AVEMthbxIKo0568h1rjgdS6IQrIvcxpMURgqAu4QLh5fcOgMmTyAPSrjPoNbncsGvmluKCTCk7pVoYOxjp4inqLkAEkwBz8BXP762zth9hYDzIlMcwN0nrpyom44mFzbICTlW9CFAHYkkOR0hIJ9RUvJp2lz09SboY2F4HVOvzJWuI1GVCR/CHqDm/wBdKeK7UPMqSYkap8/05UTibnZEON7BIStA/MkbR/mTy6gkdKRYtiuZMggjl5GnpTWlj9Dnt2tSdpCkbeh+lNMFxYLQ4kwO0RChy7uvsaGxVQWolP60pw54gOq5pASnw3P0FcEsSlFp8ozW1+Y6uBmDbgP4R2auukAH2KaGa7iyT+UEj4j5V7Z3pJbUBAIJI8RJ5+IB9KCub3MCechPsdazjB/x/eSK3IMadBSlUakq184+UUoYVqfKj7tQIbnbUn3reyum27ltZQOzmFA66EFKjrzgz6V6GNaYfM3jHYsJQQppxJC1I0CiIJEZZInRQ0ka86WcZtg9g4DmlCmyepbUfooUfhlnkWtgkqBVmbVyIIka+Os+tAYhbk2agr/xPyP6XAUn/ciuHFUcid/+O6+rF1GGE3eVh8zp2avdeVPyn2pPc3BbOU6yUE+UT9aLwkhTCkfmcC4HUpScv1+FQY/hxhx4EZUOoZjnPZyT5CI9avHGKyOL6/glKyxWGCG+XboCgmEd5XRAEmBzM7Dqqu9cP4I1bMtWrIhDaQtZ5rUeajzJVJP9IG1cM4bvMr7R5FBT6Fsx9K6R9j3EC7k3vauFxSHEBM8kAKCQPLX3rTA99JUGNOMXAlaVnqEn1MCfCfnXNPtEssjSblGnZkCOQk90++nqKdfatjZU4lhuSqVLVH8qUqEH0JPoOtIeI8cQrDVMrkvKbbVtIIMLzTyIymR1I8Y1c4a9DBuygN4444r+IZjUbCm1tdl0hWgIUQY6CIPmaqad6e4akhgrnmZ9Io7RGla60OrLHg+JBdwtrfuET47n6D0qCxvFIdM9IPod6QcMXakvyiJOpJ6J76h4ExFMeIkHtVJSdSrQjxIiuSOPue0fBfkUuEWPCsRA1OqlwT/plM+Z09qsOHXcqjwNc/tcRCVqCT30wQImRz+Hzqw2WKBxWhjuxAj8wJV7aCuiU33LT/UKPJ0rgLEA+9eEbN9k2k9fxqUfU/Kk+MBDDjzilQlSgT0GgQdPY0h+y7ixLN6424QlFwQkE8lieznwMlPmRRHHr2dSWU6qWvX0M6+sVtCXhb6jb2BcexgMsLaaEaBCSDzckkDyT8xRbT4tLVCEiVwEpT/MtX99fIUivbdP3xhoGQ2krUTzUeZ9qIsrztHi8RKUSlsf/SvpVxu/oSOrfCwLYsqMlYJWrqtWpPv8q94duz93SFboJQf9JiiVXKVJBG9LMMc0cjYur+daJU1QcDk3lZS0rr2tB2DcY4C48yqClMCSUFRJH8pB0NclVhyZhLqZ2hYKD8dPjX0GUKSNUzOnX3HSqViX2UJdd7TtIBMkJTuOfOAfesnF9GM5gLd1kzlI6Hceh2o+2u+1ACu6sapUOo29a6HbfZh2bagi4Xm1yghJRHILRHe8TpVW414NTbZVtKjN+WdyBKsnTy9qykn/AMvmN7h+GY6ptaHPxlIhSTAzHrH0ojBrs/egSMiTmdA6FQj21qk2L3aqShRhU6KmI6k+lPLm9Djh7NzJlRlSr+kAe1Yzbc46uhDfCZ0B24zxJyjlI38qRX1nlVKlIQkzKVKCd+YG89aqVndvuENMFRInM8Z5/iyz+H5nwpkPs4vF99KkLKoAJJCvMyPrW0tUuNjSrFL7CWXAlC0uhUk5Mxy67qJGwqNbGVSp0kD4V2jhPhJNm0cwQpRJJVlSDB5Zok+p9KS8X8HpuFlxJKHDvzBMQJ6ctqylik91yRJXucwwu41yqIgHTX0UPr71MeHXnG3HUIKkIWCYEneFEAfy6T/UKv3Dn2dt26y6v+MSCAFJTAJjWD4SJ8avWE4SlCMqUpSCCYEQParWKpWOrdnzhekEgToEjy2oedk8xXebvg63b7UpYTC5JB1BMGN5gA7DlvXLbZDbCnW3AnMDIP4oUDBEmJ3PP8oqr0Lg1gr2NsGcUptLatHGyFJncp6exMelTYggFbzX/wCxMjzgOJ/3I/30n/6itt6dE67J2IAEDpE/M0Y9dFbyXW4KTlUoSJBSRKf7eNcUsLU9S/WTKO+wqbuezcZg6IIM+Z1+FPMPYFyxcNZom6Cs28ZtjHPaKrjtp/Fy6wTCTEyNhp5VaeGMPKEOQO6tOip/M2QduQhR3q+0pRhrXO33sFHazXCgsBoaBaTk12kEt6npU/BXET2HvXRSAXAgoKSTlzAwZjeCJ9PGpHTmSFjSe976n40dxW012bNwAUB1QzExMKkyY3I71c8MjdtLd/2ZLqBMvrddW6tUq7GCr/MtIUrbzAipEjNiLaOQZSCOUZYI9jS3D7vs3Q2eedJ8zEfKpjfFN+VDoB8h8prKUZan/wBWC4FVnhraUkqTKgVrBOuiCpIEbEEidqBZugm0KZ1J0HOm6UFTTRGhU0o/71r+lJsbw/sS2CIUtAWRrIkmPhB9fWu/G9bqT6/ayk7bPMGQU3LYOn6KQSNvA0dduGUmf/GnXzHzoG0e/jpPRPyRAqF6/wAw8gB7CBVyg5Tv0X+we5ozcQ8FD+arJhDJTfhO4CXB7f2iqy33lZRuYAjXU1cWUKav25jNkKVc9ezTJB51PanUWvRjqmmBpe/hAkSEuBZA8VQPmB6CmlpiYcuSsk88smTrudf3rUCcOdU0rsmXFZoCYSeShr0qpuXSm3p1BQcpB3EaKHvNT2eLk7fT8EK2W+7viq5WUmVKQEJPnufQTTeUttpCfywI/WqdY4qkOKcPMaVYMAcU6krXsScoOh8/EV2wVWwob2d7ArXAbiW1f/0X86GxIBEZRr06+NIbfEC0VFO69AOmtGSai0xMsVzjKgshIEAx+vxrKqa710mUnTlp8fXesrmeWd/y+gjvKkjSNwY8Ioh1pAMTI8dPOIpYG1+nnRTDKj+KDp5V30aES0kKPrzGoHjVX4yaWu2cQ00XXCO6ANQdO8J5jersWNBpG/TwoR1cyI9PnU0B84Z+9nA1ggj/ADRVt4G4MF6C44opb/DCdCT5nl+ldFuOEmFLDimgTlKdo08hpOu9N7JLbSQlKAkD+URzJ+ZrPuw2E9nwjkShJWVmMswBtA25iNOVWW1siAgkkZR78qxF2mRRH3wT8KvSOzS8egUmcXTG6UFDfWlFwkzptToAy0fAidacWio8v3H0qvJn8Q0Gk02YuhlAB5b0mgIcXcmQPP1j4VUMSwBt1KlqQlZCTAVJAMEAkDUaxPhVweSFQOvOhHrMJnKDFKgPn2+sltuqSsZShUGASBOwB6dPCjLV8BqAAAkmVa6gmRI6jr5V1LjPDXHbRaGUAqVlzSNTGvd130G9crxPDnrfKh5pSASTrsojoQddPHn41nJXsaRZLa2/bLJGZJEqmQIAMncjlHOmnDuILL629YcEoOu6Uk+sp+lT2PCpWttC1lKVgqXl/lEQnVOhJ/8AnbnV+wPgxpgDKnMZgLUAVGeUxtNYZMXeRcWU2qKlw/hinpQYSULXKTp3ZBAHjr8KY8Woaj7uqEocOVs6QhQEp+Pz8a6tY8Pt26S4tKSsnNEDQ/U7Uv414QZuWu+kajcaEHqDyNc3+HJzTvzM11ZwFiydCyteVPYrGYGZUSQCEdQEwfIjrR4Z7Rx1SJzp0gxB5JjpqaJx1laM7aiVFoJSSeYCkyr21oPAnyHlnKSFlSJA5nVPuoAetJ3K3W6/Bk9+AfD34Qg80JCAD1ObN+tKeI8R7a5WsbCEp8gI/Wr7ZfZ0+66pSylpsrJiZVBJ2A0n1qytfZLZJWhWRRykEjMSFf1hUzr0geFdeKHi1McVvZxRs6k9ED4gUOuOVfQ73AlkpUm3a1EaCAfMCB6xVW4v+zO1DDjjDa0upEpSlRIUeQhU/AiulKi0clsXsjqFHZK0n2INdYwfDG3rrtlalA7o5a6SfT51y8YA/wBqlotLSpZhIIInrqdIA1PSut8JWzrCEpcSk90BSkmTIEJ3iRHPrO9c+XHeSM/dCZakpCRtGlU7FuAbe4cKyFJVmJUpJjPOpmQdfGrW05m12Ec9PgaJS36/8V1pIRSW+ALRspIQVZR+ZRM7akTGvtrRycMbA7qQjpFOrhkp/Fp++VClmefWrpElSXZKcuU7dyRpoFCBp4mibjgxvIoD8Svwk/lBPLntTq3twHNE6mmLoA0IjTnWbxxbtgUscIODRLqUjkMpPx+NZVmkjQbVlZ/42PyGXJgaCRA/e1SyEg9agKqiU7XSAWHdB50E+o7AR4xXqXqlBn0ooCBMqjl/xUqWhXprGyDHrzoA0VZAT0qN9rKJG21NAjMB5UDcqEaD0+tIBct+hXXJpg82BEc96xpI9aYCvtaJaXqCZg86YmwESAIJ3iojaHNET4jWkBs5tA119qnbb06/So2rJfLSjmbEpMSfYVBQK5ZJIGg86rPEGCIfVkWkqAMg5jpvMVcVM69IoV62TJ+YpUAjs8BZBSUoAKRAgq25Trt/erVgFmO16hInluNvWloWBsAKlRfZdQTMEHlRpCw/HLrOSgHSCJH0oq0fS8xlG6dCOnT4UgU6d5mkWIcRrsnVOIAV+DMkmMwlWaPEdawyNQkpee33YWL3MKCr24K0hQlAgiR+Ebj0+NPMJ4fYaSkIQkBOo01131Os670psMYTcKdfSFJStegMT3QBGlNba721qscVV+d/clD1DCY8tq87UAUMLnSKCuLsya1SKDX7gb0oxO8CkxMHQx1qJ58ka8qracZlZTE96BvryFUJjsMg8qnQmK2tLRZ3FNmsNEa78+lPYVALCZppbDz0r0NhIgCPah3HKBmt6jN40D9zP796OQqd6nRHrVCFreHwoKk6dOgre+cGXx5UyVZk0M5amgZW1Eg6fI1lWEW3l8aygVGwcPOpEKnnUClE6DYfD9wKjQoz0piCxvW5UYgfT4GhwTU7a43oAlaQefT968v7V4VBBrHLiagWZoGFf9Q86icuZM7V420OfMVq8IGtICJ9Uq05aDxra3VrQa1V4hwzToQ9Rc6f3+FEWTckn/ilFsDPSmtu9oI/5qWUMg2P7eVaFGtRt3OnpXqHZqBnqhrp5GgbpoDXrRzmmtQXiQQdaEAjuEwY9aHccy1tcrgzSu8vSdeXPerEFKv+fL2NVPibEz2kJAUCBudBqTroZ8q3vMU31BjUjfx1g7+FVnFsX70aRlA+u9cvaF4VXmSx/gzwbZAkElSjKQQJJnQGNOW3KntpdT4df3FcxtuIQClJWUFPPkZ118fGrLYY+I/xEk6ncGY6Cf3Fa4/4odbHR7RUjrp/ah7897lt4+NI7TihKRuD4ba8v34UUm/SokqMddQfYCtaGRPvalMx4UXY2TaVBUA9D08uhoJwF1SgkCNtdD0508wrCVN6KMjfTYdf34UMBuwwTB5VK9ppWIWBEDkdqiddO8EioGQESahfZou3bJ1Ir19IH79apCFoTRNsNa1S3J02qVtIFUIYCIrMlDJcg9aISupZRrk/elZWFzyrKAELaeZ8qmSmvKytCDYGvVun3rKymI8QCaISmDr51lZSAxbwihLh+aysp0FgyVSalYMH5VlZTEG2wkkzt5mi0uRpWVlQyidx7lG+1TM93n/zWVlTQ7JswM0Liiu5qefv+xWVlKh2IHTVZxOycU7nCe7G8+IERmEkzvHKsrKoQof4JcLmcqTkiSIE+PP9zUI4BQQSXVk5tdvWNPnWVlLQnyJsS4jwGEdorPtqnnoNs2nlS7A8OgrC9/wkeIEjbefOsrKNKQ72GOC2KUvk51ZUkHJrBkxr11nT51c7NmFd0AySROmmxrKymlsJjqyZLbqQR+ITpy1iPLQ1ZWW51PtWVlQWEo02P75VoknMYMbjbrWVlAHjNmUjTUE1Dep005fWvKyqSFYIH43rYrnX9msrKYjZmjA5WVlIZCVHr86ysrKKGf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8197" name="Picture 4" descr="http://www.artrecept.com/wp-content/uploads/2014/02/podsneynik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357166"/>
            <a:ext cx="6500858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6" descr="В лесу таянье запаздывает. 20 марта [Николай Чуксин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" y="357188"/>
            <a:ext cx="8143875" cy="4929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TextBox 2"/>
          <p:cNvSpPr txBox="1">
            <a:spLocks noChangeArrowheads="1"/>
          </p:cNvSpPr>
          <p:nvPr/>
        </p:nvSpPr>
        <p:spPr bwMode="auto">
          <a:xfrm>
            <a:off x="0" y="5657850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     </a:t>
            </a:r>
            <a:r>
              <a:rPr lang="ru-RU" sz="2400" b="1" dirty="0" smtClean="0">
                <a:solidFill>
                  <a:srgbClr val="FF0000"/>
                </a:solidFill>
                <a:latin typeface="Arial Black" pitchFamily="34" charset="0"/>
                <a:cs typeface="Times New Roman" pitchFamily="18" charset="0"/>
              </a:rPr>
              <a:t>просыпается река от зимнего сна</a:t>
            </a:r>
            <a:endParaRPr lang="ru-RU" sz="2400" b="1" dirty="0">
              <a:solidFill>
                <a:srgbClr val="FF0000"/>
              </a:solidFill>
              <a:latin typeface="Arial Black" pitchFamily="34" charset="0"/>
              <a:cs typeface="Times New Roman" pitchFamily="18" charset="0"/>
            </a:endParaRPr>
          </a:p>
        </p:txBody>
      </p:sp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8604250" y="6389688"/>
            <a:ext cx="539750" cy="46831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25668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27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Ещё лежит снег, а зимующие птицы почувствовали </a:t>
            </a:r>
            <a:br>
              <a:rPr lang="ru-RU" sz="27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7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приближение </a:t>
            </a:r>
            <a:r>
              <a:rPr lang="ru-RU" sz="27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весны</a:t>
            </a:r>
            <a:r>
              <a:rPr lang="ru-RU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70C0"/>
                </a:solidFill>
              </a:rPr>
              <a:t>С грачами связаны народные приметы: «Если грачи сели в гнёзда, то через три недели можно выходить на посев», «Если грачи прямо на старые гнезда летят — дружная весна будет: полая вода сбежит вся разом», </a:t>
            </a:r>
            <a:r>
              <a:rPr lang="ru-RU" dirty="0" smtClean="0">
                <a:solidFill>
                  <a:srgbClr val="0070C0"/>
                </a:solidFill>
              </a:rPr>
              <a:t>«</a:t>
            </a:r>
            <a:r>
              <a:rPr lang="ru-RU" dirty="0" smtClean="0">
                <a:solidFill>
                  <a:srgbClr val="0070C0"/>
                </a:solidFill>
              </a:rPr>
              <a:t>Грачи играют – к хорошей погоде; с криком вьются, сядут на гнезда и опять взовьются — погода переменится».</a:t>
            </a:r>
            <a:endParaRPr lang="ru-RU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грач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71538" y="785794"/>
            <a:ext cx="4937924" cy="4357718"/>
          </a:xfrm>
        </p:spPr>
      </p:pic>
      <p:sp>
        <p:nvSpPr>
          <p:cNvPr id="7" name="Прямоугольник 6"/>
          <p:cNvSpPr/>
          <p:nvPr/>
        </p:nvSpPr>
        <p:spPr>
          <a:xfrm>
            <a:off x="642910" y="5643578"/>
            <a:ext cx="81439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Arial Black" pitchFamily="34" charset="0"/>
              </a:rPr>
              <a:t>Грач </a:t>
            </a:r>
            <a:r>
              <a:rPr lang="ru-RU" sz="2800" dirty="0" smtClean="0">
                <a:solidFill>
                  <a:srgbClr val="FF0000"/>
                </a:solidFill>
                <a:latin typeface="Arial Black" pitchFamily="34" charset="0"/>
              </a:rPr>
              <a:t>прилетел — через месяц снег </a:t>
            </a:r>
            <a:r>
              <a:rPr lang="ru-RU" sz="2800" dirty="0" smtClean="0">
                <a:solidFill>
                  <a:srgbClr val="FF0000"/>
                </a:solidFill>
                <a:latin typeface="Arial Black" pitchFamily="34" charset="0"/>
              </a:rPr>
              <a:t>сойдёт</a:t>
            </a:r>
            <a:endParaRPr lang="ru-RU" sz="2800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8" name="Picture 2" descr="https://encrypted-tbn0.gstatic.com/images?q=tbn:ANd9GcQ2xo2cGyOO9zBeyIy-4JRf1SWan3lkx2IXQy6lVWl8ZezWFuE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6572264" y="714356"/>
            <a:ext cx="2214578" cy="1962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zyablik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14348" y="714357"/>
            <a:ext cx="4709006" cy="4214842"/>
          </a:xfrm>
        </p:spPr>
      </p:pic>
      <p:sp>
        <p:nvSpPr>
          <p:cNvPr id="4" name="Прямоугольник 3"/>
          <p:cNvSpPr/>
          <p:nvPr/>
        </p:nvSpPr>
        <p:spPr>
          <a:xfrm>
            <a:off x="3000364" y="5572140"/>
            <a:ext cx="57278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Arial Black" pitchFamily="34" charset="0"/>
              </a:rPr>
              <a:t>Зяблик появляется к стуже</a:t>
            </a:r>
            <a:endParaRPr lang="ru-RU" sz="28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26626" name="Picture 2" descr="https://encrypted-tbn0.gstatic.com/images?q=tbn:ANd9GcQ2xo2cGyOO9zBeyIy-4JRf1SWan3lkx2IXQy6lVWl8ZezWFuE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6143636" y="785794"/>
            <a:ext cx="2571768" cy="1962150"/>
          </a:xfrm>
          <a:prstGeom prst="rect">
            <a:avLst/>
          </a:prstGeom>
          <a:noFill/>
        </p:spPr>
      </p:pic>
      <p:sp>
        <p:nvSpPr>
          <p:cNvPr id="26628" name="AutoShape 4" descr="data:image/jpeg;base64,/9j/4AAQSkZJRgABAQAAAQABAAD/2wCEAAkGBhIQEBUREhMVFRQWFhYWGBYUFxYbFhQaFxcaFxcZFxkYHSkeHBkjGRcXHzAiIycpLCwsFx4xNTAqNSYrLCkBCQoKDgwOGg8PGiwiHyQpLTUpKSwsLDU1LDUwLCo1KSkpLCwsKSw0KSkpLCksLCkpKSkpLCwpKSwtLCwpKS0sLP/AABEIAH0AoAMBIgACEQEDEQH/xAAcAAEAAgIDAQAAAAAAAAAAAAAABAcFBgEDCAL/xAA3EAABAwIEBAYABAUEAwAAAAABAAIDBBEFEiExBiJBUQcTYXGBoTKRsdEUI0LB8DOCkvEWU3L/xAAbAQACAwEBAQAAAAAAAAAAAAAABQIDBAEGB//EACkRAAICAgICAQMDBQAAAAAAAAABAgMEERIxBSETQVFhocHwFCIycZH/2gAMAwEAAhEDEQA/ALxREQAREQAXC5XXJKGi5IA7nZAGG4j4pjpIpHfikYAQ3vfr7C+qrTDeNaqrnL5JRHE3Um9mtHx+m5X14k1t65r4jduUXtsehBWq1uGPMYbECb3JA2Ha/qmtNKjDevbEGRfKyzi36LhofEig5YxKb7cw39VtNLVslbmY4EHsvPOGYF5R5gC/u78I97G6t7hHGYhG1hLBJ1y3t96/CpuxXGPJJmqjNTnwbWjbkXDXXXKwDUIiIAIiIAIiIAIiIAIiIAIi6aqfIwu7bDuen2gDC8VcYQ0EeZ5u4/hYDqT+3qqvxbjKerN3Os3cNboB7KyH0kRDxJle54PmF1i5wI19m9hsFStDoxpIvdot3JO2nckplgxi2210K/I8klp9/QnmqB3WSwvFch0sR19VnuHfDmPJnq7vkdrkDiGxg9NN3d+nbucVxdwxHRSRyQ3EchLS0m+VwGYWJ1sQDp0t6rXHJrnLhowzwLIQ+Tfsn4rTxPjErQAT0WtlzonhzTbXdd7q4lob0UWeW4W6uLitMVzfKWyw+C+My9ojmOuwPf3W9tddeeaeoIIsTv0Oyung/E/Op2m+o02sk2dQoPlE9D4/IclwkZ9F1VFQ2Npc42AXXFXsc1rr2zaD3S7TGbkk9NklFwSi4SOUREAEREAEXyHhYyp4mpo3ZZJWsN7WdcfqF1Jvoi5xj2zKrVOOuJG00eUG8hZJIG9eRpsf+RHvYrP02KwytLo5GPAGuVwNve2yoeuinxGpc08zpCTck2a09z0aBpZTUE4ycnpJFc7+Eo6W9swvDHGT5POMsknnOP8ALDQ3IGva9smY/iJsW2+SVs/B8bZa2Jp2BL7dOUXH3ZZDDvDCkgbbNIX9XNIA+AQTb5WtnzqKs5CLsJyl2z2uFun+XCh47OxrVOml/wB386Ks2FjshZb/AIo2bj3xRFFN5MYJI0NrXJG+pBsBtprcFR8dxuWohgZKG5szZm2cCTG+G7Q7LpmBeNu4Wj8U4NNWzeZ/LDua9nHXM4u1v2zFTsIwc00ViQT6bD2/f9lsxMW35VOSZzNzqXS4Qae+v3MkH6Lpmn/6Xy+XsoksoOy9Bs8yobOyOQEnT4W9eGuKFkxjvo7pY/Wqrt1QSdBpfdZ3hisc2ojeLaO391nyI84M10N1zTN18V+KHRllNEeci573do36v+a1Wh41fHKxl75bXPqsHxxjnn4jK/o05R/tAb+612GrIeXEE+l9+wulUElHRsti5zci6+HOOjW1QBPKHddAPhb1FjEb3hjDmJvtsLLzdRYl/DM5f9Q7kbC/QK1PCiGSUOnebgG1zfUkdPYfqoWVx1snRbYpcV72+yzERFiHAREQBqfGeHTOaZIg64G8Zs757qo5S+aUxSyPBO/nlpv05dAb+xXodQ67BoJxaWGN4vfmaDqr4XaWmjFZi8m2medm4aBL5bZJAb2/Cbe2h2uslFj0mGtLmRNeTYPzXDgOgHyrS4mwGCJrTFExhAsMrQLALQaxoe0knK7oR116rFmZMJJ1TXpmzCwp7U17af8A0m4Px6ycfzIpIvVzTlPs7ZYXjKqjlylhGa+ljra2vxssbUVMgFg25P8AVe4P7Lpp8FkccxGp6lKcLCrpvV7kopfns35sudbqrhJyf46IzKpzRbt+i7H4gXAC6yrcCaBd5v6Bd0WHR/0xj51XoLPO01PUdyFNXgL7FylqJhHzHf4UV97m3zZbXU0EJbbLlPpdYOvwp0ZL2nM0fmtWN5rHvko9P8me/wANkUJy1tfgxxaCOwU6mqdg02IUCOnLjc6dgu+FgYb3+E5jITyifc+Htc55IIJ/qJvrvf1UJ2CPaAW2d6g7fBU+SsBB36WCgy1vNYOsBbXM1v2qbY1L2SrdvR3YRg+eoaKh/kRk8z3AnTrYAG5+lenDXEeGxMbT00mg73u49XH1VI1+KZ2MjZK57Rq5uQlt+nMeZ3XsFmMEqBHcm0bOr3ZQB7DVxPvcehWKdcZl6yLK1vS2X0/FoWtzOljA7lzf3UX/AMopNvPZ+aoAw075DlklIJJzeW0XJOujen5eyzZwQQMEzXC2/wDMaM3wHOAP+bqlYy+rLp+RkvSReFNiEcn4HB3XS6kKmOHsZqCcrJ5yCdiwa/eis/AoZMoc/MfVx/sqraOC3svx812y4OPv9DMoiLMMjDcRUudmnQFVLiEmR5bfm7K7Kxt2FUPxi18VS5wFuo9ktzYb0xn4+epNEKOUAuHXUKQ2vcxthqVimyOvmJ13+V9+bc5r69kplA9GpJoywqy4kusDbYLt8tzm6adR6LExOOe5OnQdlMnxO2g+lU4P6Hf9HMrnDcm+3p6r6i2tvfoscKkuPMbgbaaqRHOCe6kotFc9a9mOqm+W8gdD9b/3UGqn6gWK+8RrryOOm9vfS39lAc65XuqrpOqO+9I+bXVRV0tdbZlaXE2mxc2zt+UAMJ6Z7cxHoLLYeH+DX10eanLXvjdzvc0tbY7N5hzG/wCVlrmCYaZ5WxtBJcbabr0PwhgYo6ZkQuLDUG2/XZRle4hXixm/sVnW+HNXG5roo7G3PbKWk9MoBv3+l91XCM72Mcylf5pIu90Ya0jYhwcQ4H3arksllD+qkWPx1f3ZWFP4dVLg17THC8DUO1Ye3K3XT3F1NwHwo8qQS1M4mIJOUMFrn1fc2VhLlVyvmy6vDqgtdkWmw2KIWZGxv/y0D9FKRFU3vs1qKXQREXDpwRdaFx1woJQXgfPqt+XxJGHCxCrsgprTJ1zcJbR5vxajfCRcHTRQpZstnBX1jnBkc40FitGxTw0eCbAenwlssaURzVnRfZW4rHH0K5bVloIOvVZrG+EpqcXe2zb2zdL9rrB1EOQZnEadjcqtUt/Q1PLglvkd76m9iN7KPPWFg0PMfr3UY1Xb73UU233WyjC97n0KszykeLhV39zlzyTzbrI4Xhj53tZG0knTZY4K7vBvDqc03m2BmDiHE726fCbOWl6POxjzloyHAfA38Kc7/wAXsPrqFviBcrO/ZvjFRWkEREEgiIgAiIgAiIgAiIgAuC265XCAI1Xh0csbopGNcxws5rhcEeq8++JnAb8OmDoczqeUnLfUsI1yHv6H3Xota1xYGSTUcDrXdUB5HWzGk7ep/uoynwW0c4KfpmucC+E1PFSg1sLZZpBdwfqI76hrexHUjrdc414HUUtzTufA7tfOz8na/ascIp7ZHhHWjzPxXwDV4aQ6VodETYSx6sv2cDq0+/wSrS8GsKdHSGY7SEkew0uto47Y12HzhwBBaBY98zbfayWDUQhp4ogLZWNFh7a/d1z5PfEiqUnyJgXKIgtCIiACIiACIiACIiACIiACjV9IZWZBI+O5F3MsHW6gEjS/fdSUXGBXVTwTiTuaOrLLuPK+WUkNvoSWaE26faiYV4dVhqM085s0/wCrc53W/wDWL3b7k/mrPRUfBAs+SRBo6MUsRAdLIBmdzuL3nrYE7+g9VquL8dVcMmT+Dy8ufndfl7nJttqOi3hfPlC+awzWtewvbe1+2qslFtai9EU/ftbKmxvjapqmtjMJEeZpLmNfkuNsz3C1r9B1srMwepmezNK1rbhpblNyQR1HQqTPE17SxzQ5p0II0XcFCFTjLk3s7KSa0kcoiK8gEREAEREAEREAf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5000636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Arial Black" pitchFamily="34" charset="0"/>
              </a:rPr>
              <a:t>чиж</a:t>
            </a:r>
            <a:endParaRPr lang="ru-RU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4" name="Содержимое 3" descr="чиж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flipH="1">
            <a:off x="1000099" y="1500174"/>
            <a:ext cx="5213858" cy="3429024"/>
          </a:xfrm>
        </p:spPr>
      </p:pic>
      <p:pic>
        <p:nvPicPr>
          <p:cNvPr id="5" name="Picture 2" descr="https://encrypted-tbn0.gstatic.com/images?q=tbn:ANd9GcQ2xo2cGyOO9zBeyIy-4JRf1SWan3lkx2IXQy6lVWl8ZezWFuE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6500826" y="928670"/>
            <a:ext cx="2428892" cy="1962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b="1" dirty="0" smtClean="0">
                <a:solidFill>
                  <a:srgbClr val="FF0000"/>
                </a:solidFill>
                <a:latin typeface="Arial Black" pitchFamily="34" charset="0"/>
              </a:rPr>
              <a:t>Спасибо за внимание </a:t>
            </a:r>
            <a:endParaRPr lang="ru-RU" b="1" dirty="0">
              <a:solidFill>
                <a:srgbClr val="FF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58</TotalTime>
  <Words>140</Words>
  <Application>Microsoft Office PowerPoint</Application>
  <PresentationFormat>Экран (4:3)</PresentationFormat>
  <Paragraphs>18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Городская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Ещё лежит снег, а зимующие птицы почувствовали      приближение весны </vt:lpstr>
      <vt:lpstr>Слайд 9</vt:lpstr>
      <vt:lpstr>Слайд 10</vt:lpstr>
      <vt:lpstr>чиж</vt:lpstr>
      <vt:lpstr>Слайд 12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Семья</dc:creator>
  <cp:lastModifiedBy>Семья</cp:lastModifiedBy>
  <cp:revision>6</cp:revision>
  <dcterms:created xsi:type="dcterms:W3CDTF">2014-09-30T03:22:49Z</dcterms:created>
  <dcterms:modified xsi:type="dcterms:W3CDTF">2014-09-30T16:12:22Z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466476</vt:lpwstr>
  </property>
  <property fmtid="{D5CDD505-2E9C-101B-9397-08002B2CF9AE}" name="NXPowerLiteSettings" pid="3">
    <vt:lpwstr>F7000400038000</vt:lpwstr>
  </property>
  <property fmtid="{D5CDD505-2E9C-101B-9397-08002B2CF9AE}" name="NXPowerLiteVersion" pid="4">
    <vt:lpwstr>D5.0.3</vt:lpwstr>
  </property>
</Properties>
</file>