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86" r:id="rId2"/>
    <p:sldId id="257" r:id="rId3"/>
    <p:sldId id="258" r:id="rId4"/>
    <p:sldId id="263" r:id="rId5"/>
    <p:sldId id="259" r:id="rId6"/>
    <p:sldId id="264" r:id="rId7"/>
    <p:sldId id="269" r:id="rId8"/>
    <p:sldId id="260" r:id="rId9"/>
    <p:sldId id="265" r:id="rId10"/>
    <p:sldId id="270" r:id="rId11"/>
    <p:sldId id="275" r:id="rId12"/>
    <p:sldId id="261" r:id="rId13"/>
    <p:sldId id="266" r:id="rId14"/>
    <p:sldId id="271" r:id="rId15"/>
    <p:sldId id="276" r:id="rId16"/>
    <p:sldId id="281" r:id="rId17"/>
    <p:sldId id="282" r:id="rId18"/>
    <p:sldId id="283" r:id="rId19"/>
    <p:sldId id="284" r:id="rId20"/>
    <p:sldId id="285" r:id="rId21"/>
  </p:sldIdLst>
  <p:sldSz cx="9144000" cy="6858000" type="screen4x3"/>
  <p:notesSz cx="6858000" cy="9144000"/>
  <p:custShowLst>
    <p:custShow name="Произвольный показ 1" id="0">
      <p:sldLst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</p:custShow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887" autoAdjust="0"/>
    <p:restoredTop sz="94660"/>
  </p:normalViewPr>
  <p:slideViewPr>
    <p:cSldViewPr>
      <p:cViewPr varScale="1">
        <p:scale>
          <a:sx n="40" d="100"/>
          <a:sy n="40" d="100"/>
        </p:scale>
        <p:origin x="-134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AAAA1B-7C9F-4B9A-A437-26887E2DEC2A}" type="datetimeFigureOut">
              <a:rPr lang="en-US"/>
              <a:pPr>
                <a:defRPr/>
              </a:pPr>
              <a:t>4/9/2015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7A6CEB-394D-4DEF-8212-D2A12D769A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905675-599A-431F-AF9E-06F55B3346C8}" type="datetimeFigureOut">
              <a:rPr lang="en-US"/>
              <a:pPr>
                <a:defRPr/>
              </a:pPr>
              <a:t>4/9/2015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4D546-CE18-43EF-8B26-9ADF1F8963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394C79-F7E4-4EF7-8DC2-CCEEA35ADBB3}" type="datetimeFigureOut">
              <a:rPr lang="en-US"/>
              <a:pPr>
                <a:defRPr/>
              </a:pPr>
              <a:t>4/9/2015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F6806B-9F1A-453A-A146-C440AB15A5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CF6B34-56A3-4BD5-8726-8478A2927502}" type="datetimeFigureOut">
              <a:rPr lang="en-US"/>
              <a:pPr>
                <a:defRPr/>
              </a:pPr>
              <a:t>4/9/2015</a:t>
            </a:fld>
            <a:endParaRPr 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52151-3A22-4E68-B7D8-9DCD2BF105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1E424E-148B-4C6A-8BF4-67D61B73FC97}" type="datetimeFigureOut">
              <a:rPr lang="en-US"/>
              <a:pPr>
                <a:defRPr/>
              </a:pPr>
              <a:t>4/9/2015</a:t>
            </a:fld>
            <a:endParaRPr lang="en-US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A084E5-68C5-4D3C-962F-9DC5F6B0A6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9FAD1-9C5A-4C69-AC6A-BFEB6410D702}" type="datetimeFigureOut">
              <a:rPr lang="en-US"/>
              <a:pPr>
                <a:defRPr/>
              </a:pPr>
              <a:t>4/9/2015</a:t>
            </a:fld>
            <a:endParaRPr lang="en-US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059C2A-317D-4030-B87D-E5A4A867A0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5A8868-39A1-4920-8507-91D0F2BAD968}" type="datetimeFigureOut">
              <a:rPr lang="en-US"/>
              <a:pPr>
                <a:defRPr/>
              </a:pPr>
              <a:t>4/9/2015</a:t>
            </a:fld>
            <a:endParaRPr lang="en-US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B96A3-9F60-4B70-9B20-E0E89B54BB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21E78D-688F-491F-B424-5E524BA12923}" type="datetimeFigureOut">
              <a:rPr lang="en-US"/>
              <a:pPr>
                <a:defRPr/>
              </a:pPr>
              <a:t>4/9/2015</a:t>
            </a:fld>
            <a:endParaRPr 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D8A4A9-87DB-47D2-8FEB-DE3B7607E6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191DD2-8F55-460F-BAE3-7B7F13BD52C5}" type="datetimeFigureOut">
              <a:rPr lang="en-US"/>
              <a:pPr>
                <a:defRPr/>
              </a:pPr>
              <a:t>4/9/2015</a:t>
            </a:fld>
            <a:endParaRPr 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1371B-AD3A-4E5B-8FE7-FFD4D19342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9498FB-DB63-41E8-98AC-B8A172A53794}" type="datetimeFigureOut">
              <a:rPr lang="en-US"/>
              <a:pPr>
                <a:defRPr/>
              </a:pPr>
              <a:t>4/9/2015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E778B9-0570-4CD7-A369-053F2CB74C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59C50-B833-43E0-B219-1588D0611B7B}" type="datetimeFigureOut">
              <a:rPr lang="en-US"/>
              <a:pPr>
                <a:defRPr/>
              </a:pPr>
              <a:t>4/9/2015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1BA4E-55EE-4AD4-820B-04C06FF6D9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50C106EB-2FD7-483E-A3EB-2FAC87AF4A33}" type="datetimeFigureOut">
              <a:rPr lang="en-US"/>
              <a:pPr>
                <a:defRPr/>
              </a:pPr>
              <a:t>4/9/2015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CDDDF5E8-D509-4EC6-9BBE-1439736DAA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slide" Target="slide1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slide" Target="slide1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hlinkClick r:id="" action="ppaction://hlinkshowjump?jump=nextslide"/>
          </p:cNvPr>
          <p:cNvSpPr/>
          <p:nvPr/>
        </p:nvSpPr>
        <p:spPr>
          <a:xfrm>
            <a:off x="2590800" y="5562600"/>
            <a:ext cx="3886200" cy="762000"/>
          </a:xfrm>
          <a:prstGeom prst="rect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НАЧАТЬ  ТЕСТ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905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0070C0"/>
                </a:solidFill>
                <a:latin typeface="+mn-lt"/>
                <a:cs typeface="Times New Roman" pitchFamily="18" charset="0"/>
              </a:rPr>
              <a:t>Тест по русскому языку</a:t>
            </a:r>
            <a:br>
              <a:rPr lang="ru-RU" sz="4000" b="1" dirty="0" smtClean="0">
                <a:solidFill>
                  <a:srgbClr val="0070C0"/>
                </a:solidFill>
                <a:latin typeface="+mn-lt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0070C0"/>
                </a:solidFill>
                <a:latin typeface="+mn-lt"/>
                <a:cs typeface="Times New Roman" pitchFamily="18" charset="0"/>
              </a:rPr>
              <a:t>для 5 класса</a:t>
            </a:r>
            <a:br>
              <a:rPr lang="ru-RU" sz="4000" b="1" dirty="0" smtClean="0">
                <a:solidFill>
                  <a:srgbClr val="0070C0"/>
                </a:solidFill>
                <a:latin typeface="+mn-lt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0070C0"/>
                </a:solidFill>
                <a:latin typeface="+mn-lt"/>
                <a:cs typeface="Times New Roman" pitchFamily="18" charset="0"/>
              </a:rPr>
              <a:t>«Буквы З-С на конце приставок»</a:t>
            </a:r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38600" y="2895600"/>
            <a:ext cx="4381500" cy="1905000"/>
          </a:xfrm>
        </p:spPr>
        <p:txBody>
          <a:bodyPr rtlCol="0">
            <a:normAutofit fontScale="47500" lnSpcReduction="2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tx1"/>
                </a:solidFill>
              </a:rPr>
              <a:t>Автор: Захарьина Е.А.,</a:t>
            </a:r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tx1"/>
                </a:solidFill>
              </a:rPr>
              <a:t> учитель русского языка и литературы</a:t>
            </a:r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tx1"/>
                </a:solidFill>
              </a:rPr>
              <a:t>МОУ «Мамонтовская средняя общеобразовательная школа №1 </a:t>
            </a:r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tx1"/>
                </a:solidFill>
              </a:rPr>
              <a:t>Мамонтовского района» Алтайского края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8500" y="228600"/>
            <a:ext cx="7696200" cy="7747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Задание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1.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>
          <a:xfrm>
            <a:off x="609600" y="1066800"/>
            <a:ext cx="8153400" cy="3581400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ru-RU" sz="40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каком слове пишется буква З?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>                 1) не…гораемый  </a:t>
            </a:r>
          </a:p>
          <a:p>
            <a:pPr eaLnBrk="1" hangingPunct="1">
              <a:buFont typeface="Arial" pitchFamily="34" charset="0"/>
              <a:buNone/>
            </a:pPr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>                 2) и…пуганный</a:t>
            </a:r>
          </a:p>
          <a:p>
            <a:pPr eaLnBrk="1" hangingPunct="1">
              <a:buFont typeface="Arial" pitchFamily="34" charset="0"/>
              <a:buNone/>
            </a:pPr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>                 3) и...рыхлить         </a:t>
            </a:r>
          </a:p>
          <a:p>
            <a:pPr eaLnBrk="1" hangingPunct="1">
              <a:buFont typeface="Arial" pitchFamily="34" charset="0"/>
              <a:buNone/>
            </a:pPr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>                 4) …двинуть</a:t>
            </a:r>
          </a:p>
        </p:txBody>
      </p:sp>
      <p:sp>
        <p:nvSpPr>
          <p:cNvPr id="12" name="Управляющая кнопка: настраиваемая 11">
            <a:hlinkClick r:id="rId2" action="ppaction://hlinksldjump" highlightClick="1"/>
          </p:cNvPr>
          <p:cNvSpPr/>
          <p:nvPr/>
        </p:nvSpPr>
        <p:spPr>
          <a:xfrm>
            <a:off x="536448" y="5562600"/>
            <a:ext cx="1444752" cy="9906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3" name="Управляющая кнопка: настраиваемая 12">
            <a:hlinkClick r:id="rId2" action="ppaction://hlinksldjump" highlightClick="1"/>
          </p:cNvPr>
          <p:cNvSpPr/>
          <p:nvPr/>
        </p:nvSpPr>
        <p:spPr>
          <a:xfrm>
            <a:off x="2667000" y="5562600"/>
            <a:ext cx="1447800" cy="978408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4" name="Управляющая кнопка: настраиваемая 13">
            <a:hlinkClick r:id="rId3" action="ppaction://hlinksldjump" highlightClick="1"/>
          </p:cNvPr>
          <p:cNvSpPr/>
          <p:nvPr/>
        </p:nvSpPr>
        <p:spPr>
          <a:xfrm>
            <a:off x="4806696" y="5545836"/>
            <a:ext cx="1524000" cy="9906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15" name="Управляющая кнопка: настраиваемая 14">
            <a:hlinkClick r:id="rId2" action="ppaction://hlinksldjump" highlightClick="1"/>
          </p:cNvPr>
          <p:cNvSpPr/>
          <p:nvPr/>
        </p:nvSpPr>
        <p:spPr>
          <a:xfrm>
            <a:off x="6858000" y="5486400"/>
            <a:ext cx="1600200" cy="9906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534400" cy="6858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Задание 2.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7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xfrm>
            <a:off x="0" y="990600"/>
            <a:ext cx="9021763" cy="3810000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ru-RU" sz="40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каком слове пишется буква З?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>                    1) чере…чур</a:t>
            </a:r>
          </a:p>
          <a:p>
            <a:pPr eaLnBrk="1" hangingPunct="1">
              <a:buFont typeface="Arial" pitchFamily="34" charset="0"/>
              <a:buNone/>
            </a:pPr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>                    2) …гореть</a:t>
            </a:r>
          </a:p>
          <a:p>
            <a:pPr eaLnBrk="1" hangingPunct="1">
              <a:buFont typeface="Arial" pitchFamily="34" charset="0"/>
              <a:buNone/>
            </a:pPr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>                    3) и…тратить        </a:t>
            </a:r>
          </a:p>
          <a:p>
            <a:pPr eaLnBrk="1" hangingPunct="1">
              <a:buFont typeface="Arial" pitchFamily="34" charset="0"/>
              <a:buNone/>
            </a:pPr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>                    4) и…гнание</a:t>
            </a:r>
          </a:p>
          <a:p>
            <a:pPr eaLnBrk="1" hangingPunct="1">
              <a:buFont typeface="Arial" pitchFamily="34" charset="0"/>
              <a:buNone/>
            </a:pPr>
            <a:endParaRPr lang="ru-RU" sz="3600" smtClean="0">
              <a:solidFill>
                <a:srgbClr val="002060"/>
              </a:solidFill>
            </a:endParaRPr>
          </a:p>
        </p:txBody>
      </p:sp>
      <p:sp>
        <p:nvSpPr>
          <p:cNvPr id="9" name="Управляющая кнопка: настраиваемая 8">
            <a:hlinkClick r:id="rId2" action="ppaction://hlinksldjump" highlightClick="1"/>
          </p:cNvPr>
          <p:cNvSpPr/>
          <p:nvPr/>
        </p:nvSpPr>
        <p:spPr>
          <a:xfrm>
            <a:off x="576072" y="5678424"/>
            <a:ext cx="1557528" cy="888492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0" name="Управляющая кнопка: настраиваемая 9">
            <a:hlinkClick r:id="rId2" action="ppaction://hlinksldjump" highlightClick="1"/>
          </p:cNvPr>
          <p:cNvSpPr/>
          <p:nvPr/>
        </p:nvSpPr>
        <p:spPr>
          <a:xfrm>
            <a:off x="2755392" y="5664708"/>
            <a:ext cx="1524000" cy="8763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1" name="Управляющая кнопка: настраиваемая 10">
            <a:hlinkClick r:id="rId2" action="ppaction://hlinksldjump" highlightClick="1"/>
          </p:cNvPr>
          <p:cNvSpPr/>
          <p:nvPr/>
        </p:nvSpPr>
        <p:spPr>
          <a:xfrm>
            <a:off x="4800600" y="5631180"/>
            <a:ext cx="1524000" cy="8763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12" name="Управляющая кнопка: настраиваемая 11">
            <a:hlinkClick r:id="rId3" action="ppaction://hlinksldjump" highlightClick="1"/>
          </p:cNvPr>
          <p:cNvSpPr/>
          <p:nvPr/>
        </p:nvSpPr>
        <p:spPr>
          <a:xfrm>
            <a:off x="6934200" y="5631180"/>
            <a:ext cx="1524000" cy="80772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Содержимое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35052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3600" dirty="0" smtClean="0"/>
              <a:t>          </a:t>
            </a:r>
            <a:r>
              <a:rPr lang="ru-RU" sz="43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каком слове пишется буква З?</a:t>
            </a: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                       1) </a:t>
            </a:r>
            <a:r>
              <a:rPr lang="ru-RU" sz="4300" dirty="0" err="1" smtClean="0">
                <a:latin typeface="Times New Roman" pitchFamily="18" charset="0"/>
                <a:cs typeface="Times New Roman" pitchFamily="18" charset="0"/>
              </a:rPr>
              <a:t>чере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…чур </a:t>
            </a: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                       2) …гореть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                       3) и…тратить         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                       4) и…</a:t>
            </a:r>
            <a:r>
              <a:rPr lang="ru-RU" sz="4300" dirty="0" err="1" smtClean="0">
                <a:latin typeface="Times New Roman" pitchFamily="18" charset="0"/>
                <a:cs typeface="Times New Roman" pitchFamily="18" charset="0"/>
              </a:rPr>
              <a:t>гнание</a:t>
            </a:r>
            <a:endParaRPr lang="ru-RU" sz="4300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ru-RU" dirty="0" smtClean="0">
              <a:solidFill>
                <a:srgbClr val="002060"/>
              </a:solidFill>
            </a:endParaRPr>
          </a:p>
        </p:txBody>
      </p:sp>
      <p:sp>
        <p:nvSpPr>
          <p:cNvPr id="8" name="Управляющая кнопка: настраиваемая 7">
            <a:hlinkClick r:id="rId2" action="ppaction://hlinksldjump" highlightClick="1"/>
          </p:cNvPr>
          <p:cNvSpPr/>
          <p:nvPr/>
        </p:nvSpPr>
        <p:spPr>
          <a:xfrm>
            <a:off x="423672" y="5711952"/>
            <a:ext cx="1633728" cy="859536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9" name="Управляющая кнопка: настраиваемая 8">
            <a:hlinkClick r:id="rId2" action="ppaction://hlinksldjump" highlightClick="1"/>
          </p:cNvPr>
          <p:cNvSpPr/>
          <p:nvPr/>
        </p:nvSpPr>
        <p:spPr>
          <a:xfrm>
            <a:off x="2532888" y="5711952"/>
            <a:ext cx="1597152" cy="893064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0" name="Управляющая кнопка: настраиваемая 9">
            <a:hlinkClick r:id="rId2" action="ppaction://hlinksldjump" highlightClick="1"/>
          </p:cNvPr>
          <p:cNvSpPr/>
          <p:nvPr/>
        </p:nvSpPr>
        <p:spPr>
          <a:xfrm>
            <a:off x="4797552" y="5711952"/>
            <a:ext cx="1603248" cy="856488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11" name="Управляющая кнопка: настраиваемая 10">
            <a:hlinkClick r:id="rId3" action="ppaction://hlinksldjump" highlightClick="1"/>
          </p:cNvPr>
          <p:cNvSpPr/>
          <p:nvPr/>
        </p:nvSpPr>
        <p:spPr>
          <a:xfrm>
            <a:off x="7010400" y="5676900"/>
            <a:ext cx="1600200" cy="856488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513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/>
            <a:r>
              <a:rPr lang="ru-RU" sz="4000" b="1" smtClean="0">
                <a:latin typeface="Times New Roman" pitchFamily="18" charset="0"/>
                <a:cs typeface="Times New Roman" pitchFamily="18" charset="0"/>
              </a:rPr>
              <a:t>Задание 2.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675"/>
            <a:ext cx="8382000" cy="8985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Задание 3.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>
          <a:xfrm>
            <a:off x="76200" y="1295400"/>
            <a:ext cx="9067800" cy="3657600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ru-RU" sz="40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каком слове пишется буква С?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40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>1) во…делывать</a:t>
            </a:r>
          </a:p>
          <a:p>
            <a:pPr eaLnBrk="1" hangingPunct="1">
              <a:buFont typeface="Arial" pitchFamily="34" charset="0"/>
              <a:buNone/>
            </a:pPr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>                    2) не…давленный</a:t>
            </a:r>
          </a:p>
          <a:p>
            <a:pPr eaLnBrk="1" hangingPunct="1">
              <a:buFont typeface="Arial" pitchFamily="34" charset="0"/>
              <a:buNone/>
            </a:pPr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>                    3)  бе…злобный          </a:t>
            </a:r>
          </a:p>
          <a:p>
            <a:pPr eaLnBrk="1" hangingPunct="1">
              <a:buFont typeface="Arial" pitchFamily="34" charset="0"/>
              <a:buNone/>
            </a:pPr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>                    4) бе…вкусно</a:t>
            </a:r>
          </a:p>
          <a:p>
            <a:pPr eaLnBrk="1" hangingPunct="1">
              <a:buFont typeface="Wingdings 2" pitchFamily="18" charset="2"/>
              <a:buNone/>
            </a:pPr>
            <a:endParaRPr lang="ru-RU" sz="3600" smtClean="0">
              <a:solidFill>
                <a:srgbClr val="002060"/>
              </a:solidFill>
            </a:endParaRPr>
          </a:p>
        </p:txBody>
      </p:sp>
      <p:sp>
        <p:nvSpPr>
          <p:cNvPr id="8" name="Управляющая кнопка: настраиваемая 7">
            <a:hlinkClick r:id="rId2" action="ppaction://hlinksldjump" highlightClick="1"/>
          </p:cNvPr>
          <p:cNvSpPr/>
          <p:nvPr/>
        </p:nvSpPr>
        <p:spPr>
          <a:xfrm>
            <a:off x="457200" y="5638800"/>
            <a:ext cx="1676400" cy="9144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9" name="Управляющая кнопка: настраиваемая 8">
            <a:hlinkClick r:id="rId3" action="ppaction://hlinksldjump" highlightClick="1"/>
          </p:cNvPr>
          <p:cNvSpPr/>
          <p:nvPr/>
        </p:nvSpPr>
        <p:spPr>
          <a:xfrm>
            <a:off x="2743200" y="5638800"/>
            <a:ext cx="1524000" cy="9144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0" name="Управляющая кнопка: настраиваемая 9">
            <a:hlinkClick r:id="rId2" action="ppaction://hlinksldjump" highlightClick="1"/>
          </p:cNvPr>
          <p:cNvSpPr/>
          <p:nvPr/>
        </p:nvSpPr>
        <p:spPr>
          <a:xfrm>
            <a:off x="4876800" y="5638800"/>
            <a:ext cx="1600200" cy="9144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11" name="Управляющая кнопка: настраиваемая 10">
            <a:hlinkClick r:id="rId2" action="ppaction://hlinksldjump" highlightClick="1"/>
          </p:cNvPr>
          <p:cNvSpPr/>
          <p:nvPr/>
        </p:nvSpPr>
        <p:spPr>
          <a:xfrm>
            <a:off x="7053072" y="5635752"/>
            <a:ext cx="1524000" cy="9144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675"/>
            <a:ext cx="7772400" cy="8223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Задание 3.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>
          <a:xfrm>
            <a:off x="152400" y="1219200"/>
            <a:ext cx="8991600" cy="3352800"/>
          </a:xfrm>
        </p:spPr>
        <p:txBody>
          <a:bodyPr rtlCol="0">
            <a:normAutofit lnSpcReduction="10000"/>
          </a:bodyPr>
          <a:lstStyle/>
          <a:p>
            <a:pPr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каком слове пишется буква С?</a:t>
            </a: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                  1) во…делывать </a:t>
            </a:r>
          </a:p>
          <a:p>
            <a:pPr eaLnBrk="1" fontAlgn="auto" hangingPunct="1">
              <a:spcAft>
                <a:spcPts val="0"/>
              </a:spcAft>
              <a:buClr>
                <a:srgbClr val="D34817"/>
              </a:buClr>
              <a:buFont typeface="Arial" pitchFamily="34" charset="0"/>
              <a:buNone/>
              <a:defRPr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                  2) не…давленный</a:t>
            </a:r>
          </a:p>
          <a:p>
            <a:pPr eaLnBrk="1" fontAlgn="auto" hangingPunct="1">
              <a:spcAft>
                <a:spcPts val="0"/>
              </a:spcAft>
              <a:buClr>
                <a:srgbClr val="D34817"/>
              </a:buClr>
              <a:buFont typeface="Arial" pitchFamily="34" charset="0"/>
              <a:buNone/>
              <a:defRPr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                  3)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бе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…злобный           </a:t>
            </a:r>
          </a:p>
          <a:p>
            <a:pPr eaLnBrk="1" fontAlgn="auto" hangingPunct="1">
              <a:spcAft>
                <a:spcPts val="0"/>
              </a:spcAft>
              <a:buClr>
                <a:srgbClr val="D34817"/>
              </a:buClr>
              <a:buFont typeface="Arial" pitchFamily="34" charset="0"/>
              <a:buNone/>
              <a:defRPr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                  4)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бе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…вкусно</a:t>
            </a:r>
          </a:p>
          <a:p>
            <a:pPr eaLnBrk="1" fontAlgn="auto" hangingPunct="1">
              <a:spcAft>
                <a:spcPts val="0"/>
              </a:spcAft>
              <a:buClr>
                <a:srgbClr val="D34817"/>
              </a:buClr>
              <a:buFont typeface="Arial" pitchFamily="34" charset="0"/>
              <a:buNone/>
              <a:defRPr/>
            </a:pPr>
            <a:endParaRPr lang="ru-RU" sz="2800" dirty="0" smtClean="0"/>
          </a:p>
        </p:txBody>
      </p:sp>
      <p:sp>
        <p:nvSpPr>
          <p:cNvPr id="8" name="Управляющая кнопка: настраиваемая 7">
            <a:hlinkClick r:id="rId2" action="ppaction://hlinksldjump" highlightClick="1"/>
          </p:cNvPr>
          <p:cNvSpPr/>
          <p:nvPr/>
        </p:nvSpPr>
        <p:spPr>
          <a:xfrm>
            <a:off x="533400" y="5830824"/>
            <a:ext cx="1743456" cy="841248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9" name="Управляющая кнопка: настраиваемая 8">
            <a:hlinkClick r:id="rId3" action="ppaction://hlinksldjump" highlightClick="1"/>
          </p:cNvPr>
          <p:cNvSpPr/>
          <p:nvPr/>
        </p:nvSpPr>
        <p:spPr>
          <a:xfrm>
            <a:off x="2834640" y="5800344"/>
            <a:ext cx="1600200" cy="8382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0" name="Управляющая кнопка: настраиваемая 9">
            <a:hlinkClick r:id="rId2" action="ppaction://hlinksldjump" highlightClick="1"/>
          </p:cNvPr>
          <p:cNvSpPr/>
          <p:nvPr/>
        </p:nvSpPr>
        <p:spPr>
          <a:xfrm>
            <a:off x="5029200" y="5775960"/>
            <a:ext cx="1600200" cy="8382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11" name="Управляющая кнопка: настраиваемая 10">
            <a:hlinkClick r:id="rId2" action="ppaction://hlinksldjump" highlightClick="1"/>
          </p:cNvPr>
          <p:cNvSpPr/>
          <p:nvPr/>
        </p:nvSpPr>
        <p:spPr>
          <a:xfrm>
            <a:off x="7162800" y="5715000"/>
            <a:ext cx="1524000" cy="8382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68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Задание 3.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3505200"/>
          </a:xfrm>
        </p:spPr>
        <p:txBody>
          <a:bodyPr rtlCol="0">
            <a:normAutofit lnSpcReduction="10000"/>
          </a:bodyPr>
          <a:lstStyle/>
          <a:p>
            <a:pPr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каком слове пишется буква С?</a:t>
            </a:r>
          </a:p>
          <a:p>
            <a:pPr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1) во…делывать </a:t>
            </a:r>
          </a:p>
          <a:p>
            <a:pPr eaLnBrk="1" fontAlgn="auto" hangingPunct="1">
              <a:spcAft>
                <a:spcPts val="0"/>
              </a:spcAft>
              <a:buClr>
                <a:srgbClr val="D34817"/>
              </a:buClr>
              <a:buFont typeface="Arial" pitchFamily="34" charset="0"/>
              <a:buNone/>
              <a:defRPr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                   2) не…давленный</a:t>
            </a:r>
          </a:p>
          <a:p>
            <a:pPr eaLnBrk="1" fontAlgn="auto" hangingPunct="1">
              <a:spcAft>
                <a:spcPts val="0"/>
              </a:spcAft>
              <a:buClr>
                <a:srgbClr val="D34817"/>
              </a:buClr>
              <a:buFont typeface="Arial" pitchFamily="34" charset="0"/>
              <a:buNone/>
              <a:defRPr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                   3)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бе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…злобный           </a:t>
            </a:r>
          </a:p>
          <a:p>
            <a:pPr eaLnBrk="1" fontAlgn="auto" hangingPunct="1">
              <a:spcAft>
                <a:spcPts val="0"/>
              </a:spcAft>
              <a:buClr>
                <a:srgbClr val="D34817"/>
              </a:buClr>
              <a:buFont typeface="Arial" pitchFamily="34" charset="0"/>
              <a:buNone/>
              <a:defRPr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                   4)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бе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…вкусно</a:t>
            </a:r>
          </a:p>
          <a:p>
            <a:pPr eaLnBrk="1" fontAlgn="auto" hangingPunct="1">
              <a:spcAft>
                <a:spcPts val="0"/>
              </a:spcAft>
              <a:buClr>
                <a:srgbClr val="D34817"/>
              </a:buClr>
              <a:buFont typeface="Arial" pitchFamily="34" charset="0"/>
              <a:buNone/>
              <a:defRPr/>
            </a:pPr>
            <a:endParaRPr lang="ru-RU" sz="2800" dirty="0" smtClean="0">
              <a:solidFill>
                <a:srgbClr val="002060"/>
              </a:solidFill>
            </a:endParaRPr>
          </a:p>
        </p:txBody>
      </p:sp>
      <p:sp>
        <p:nvSpPr>
          <p:cNvPr id="8" name="Управляющая кнопка: настраиваемая 7">
            <a:hlinkClick r:id="rId2" action="ppaction://hlinksldjump" highlightClick="1"/>
          </p:cNvPr>
          <p:cNvSpPr/>
          <p:nvPr/>
        </p:nvSpPr>
        <p:spPr>
          <a:xfrm>
            <a:off x="457200" y="5562600"/>
            <a:ext cx="1600200" cy="9144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9" name="Управляющая кнопка: настраиваемая 8">
            <a:hlinkClick r:id="rId3" action="ppaction://hlinksldjump" highlightClick="1"/>
          </p:cNvPr>
          <p:cNvSpPr/>
          <p:nvPr/>
        </p:nvSpPr>
        <p:spPr>
          <a:xfrm>
            <a:off x="2667000" y="5556504"/>
            <a:ext cx="1524000" cy="9144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0" name="Управляющая кнопка: настраиваемая 9">
            <a:hlinkClick r:id="rId2" action="ppaction://hlinksldjump" highlightClick="1"/>
          </p:cNvPr>
          <p:cNvSpPr/>
          <p:nvPr/>
        </p:nvSpPr>
        <p:spPr>
          <a:xfrm>
            <a:off x="4773168" y="5532120"/>
            <a:ext cx="1524000" cy="914400"/>
          </a:xfrm>
          <a:prstGeom prst="actionButtonBlank">
            <a:avLst/>
          </a:prstGeom>
          <a:ln>
            <a:solidFill>
              <a:srgbClr val="0070C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11" name="Управляющая кнопка: настраиваемая 10">
            <a:hlinkClick r:id="rId2" action="ppaction://hlinksldjump" highlightClick="1"/>
          </p:cNvPr>
          <p:cNvSpPr/>
          <p:nvPr/>
        </p:nvSpPr>
        <p:spPr>
          <a:xfrm>
            <a:off x="6858000" y="5532120"/>
            <a:ext cx="1524000" cy="9144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320675"/>
            <a:ext cx="8229600" cy="9747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Задание 4.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>
          <a:xfrm>
            <a:off x="304800" y="1371600"/>
            <a:ext cx="8839200" cy="3581400"/>
          </a:xfrm>
        </p:spPr>
        <p:txBody>
          <a:bodyPr/>
          <a:lstStyle/>
          <a:p>
            <a:pPr marL="273050" indent="-273050" algn="ctr" eaLnBrk="1" hangingPunct="1">
              <a:spcBef>
                <a:spcPts val="575"/>
              </a:spcBef>
              <a:buFont typeface="Wingdings 2" pitchFamily="18" charset="2"/>
              <a:buNone/>
            </a:pPr>
            <a:r>
              <a:rPr lang="ru-RU" sz="40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каком слове пишется буква С?</a:t>
            </a:r>
          </a:p>
          <a:p>
            <a:pPr marL="273050" indent="-273050" eaLnBrk="1" hangingPunct="1">
              <a:spcBef>
                <a:spcPts val="575"/>
              </a:spcBef>
              <a:buFont typeface="Wingdings 2" pitchFamily="18" charset="2"/>
              <a:buNone/>
            </a:pPr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>                   1) не…доровится</a:t>
            </a:r>
          </a:p>
          <a:p>
            <a:pPr marL="273050" indent="-273050" eaLnBrk="1" hangingPunct="1">
              <a:spcBef>
                <a:spcPts val="575"/>
              </a:spcBef>
              <a:buFont typeface="Wingdings 2" pitchFamily="18" charset="2"/>
              <a:buNone/>
            </a:pPr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>                   2) в…дремнуть</a:t>
            </a:r>
          </a:p>
          <a:p>
            <a:pPr marL="273050" indent="-273050" eaLnBrk="1" hangingPunct="1">
              <a:spcBef>
                <a:spcPts val="575"/>
              </a:spcBef>
              <a:buFont typeface="Wingdings 2" pitchFamily="18" charset="2"/>
              <a:buNone/>
            </a:pPr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>                   3) и…чезнуть</a:t>
            </a:r>
          </a:p>
          <a:p>
            <a:pPr marL="273050" indent="-273050" eaLnBrk="1" hangingPunct="1">
              <a:spcBef>
                <a:spcPts val="575"/>
              </a:spcBef>
              <a:buFont typeface="Wingdings 2" pitchFamily="18" charset="2"/>
              <a:buNone/>
            </a:pPr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>                   4) во…любить</a:t>
            </a:r>
          </a:p>
        </p:txBody>
      </p:sp>
      <p:sp>
        <p:nvSpPr>
          <p:cNvPr id="8" name="Управляющая кнопка: настраиваемая 7">
            <a:hlinkClick r:id="rId2" action="ppaction://hlinksldjump" highlightClick="1"/>
          </p:cNvPr>
          <p:cNvSpPr/>
          <p:nvPr/>
        </p:nvSpPr>
        <p:spPr>
          <a:xfrm>
            <a:off x="576072" y="5600700"/>
            <a:ext cx="1600200" cy="9906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9" name="Управляющая кнопка: настраиваемая 8">
            <a:hlinkClick r:id="rId2" action="ppaction://hlinksldjump" highlightClick="1"/>
          </p:cNvPr>
          <p:cNvSpPr/>
          <p:nvPr/>
        </p:nvSpPr>
        <p:spPr>
          <a:xfrm>
            <a:off x="2743200" y="5600700"/>
            <a:ext cx="1524000" cy="9906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0" name="Управляющая кнопка: настраиваемая 9">
            <a:hlinkClick r:id="rId3" action="ppaction://hlinksldjump" highlightClick="1"/>
          </p:cNvPr>
          <p:cNvSpPr/>
          <p:nvPr/>
        </p:nvSpPr>
        <p:spPr>
          <a:xfrm>
            <a:off x="4800600" y="5580888"/>
            <a:ext cx="1524000" cy="9906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11" name="Управляющая кнопка: настраиваемая 10">
            <a:hlinkClick r:id="rId2" action="ppaction://hlinksldjump" highlightClick="1"/>
          </p:cNvPr>
          <p:cNvSpPr/>
          <p:nvPr/>
        </p:nvSpPr>
        <p:spPr>
          <a:xfrm>
            <a:off x="6934200" y="5580888"/>
            <a:ext cx="1600200" cy="9906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675"/>
            <a:ext cx="8686800" cy="8985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Задание 4.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3581400"/>
          </a:xfrm>
        </p:spPr>
        <p:txBody>
          <a:bodyPr rtlCol="0">
            <a:normAutofit lnSpcReduction="10000"/>
          </a:bodyPr>
          <a:lstStyle/>
          <a:p>
            <a:pPr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каком слове пишется буква С?</a:t>
            </a: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                  1) не…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доровится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                  2) в…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дремнуть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                  3) и…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чезнуть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                  4) во…любить</a:t>
            </a: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ru-RU" dirty="0" smtClean="0">
              <a:solidFill>
                <a:srgbClr val="002060"/>
              </a:solidFill>
            </a:endParaRPr>
          </a:p>
        </p:txBody>
      </p:sp>
      <p:sp>
        <p:nvSpPr>
          <p:cNvPr id="8" name="Управляющая кнопка: настраиваемая 7">
            <a:hlinkClick r:id="rId2" action="ppaction://hlinksldjump" highlightClick="1"/>
          </p:cNvPr>
          <p:cNvSpPr/>
          <p:nvPr/>
        </p:nvSpPr>
        <p:spPr>
          <a:xfrm>
            <a:off x="609600" y="5105400"/>
            <a:ext cx="1676400" cy="10668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9" name="Управляющая кнопка: настраиваемая 8">
            <a:hlinkClick r:id="rId2" action="ppaction://hlinksldjump" highlightClick="1"/>
          </p:cNvPr>
          <p:cNvSpPr/>
          <p:nvPr/>
        </p:nvSpPr>
        <p:spPr>
          <a:xfrm>
            <a:off x="2743200" y="5105400"/>
            <a:ext cx="1524000" cy="10668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0" name="Управляющая кнопка: настраиваемая 9">
            <a:hlinkClick r:id="rId3" action="ppaction://hlinksldjump" highlightClick="1"/>
          </p:cNvPr>
          <p:cNvSpPr/>
          <p:nvPr/>
        </p:nvSpPr>
        <p:spPr>
          <a:xfrm>
            <a:off x="4876800" y="5105400"/>
            <a:ext cx="1524000" cy="10668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11" name="Управляющая кнопка: настраиваемая 10">
            <a:hlinkClick r:id="rId2" action="ppaction://hlinksldjump" highlightClick="1"/>
          </p:cNvPr>
          <p:cNvSpPr/>
          <p:nvPr/>
        </p:nvSpPr>
        <p:spPr>
          <a:xfrm>
            <a:off x="6934200" y="5120640"/>
            <a:ext cx="1524000" cy="10668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7772400" cy="8382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Задание 4.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>
          <a:xfrm>
            <a:off x="76200" y="1219200"/>
            <a:ext cx="9067800" cy="3733800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ru-RU" sz="40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каком слове пишется буква С?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>                    1) не…доровится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>                    2) в…дремнуть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>                    3) и…чезнуть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>                    4) во…любить</a:t>
            </a:r>
          </a:p>
          <a:p>
            <a:pPr eaLnBrk="1" hangingPunct="1">
              <a:buFont typeface="Wingdings 2" pitchFamily="18" charset="2"/>
              <a:buNone/>
            </a:pPr>
            <a:endParaRPr lang="ru-RU" sz="2800" smtClean="0">
              <a:solidFill>
                <a:srgbClr val="002060"/>
              </a:solidFill>
            </a:endParaRPr>
          </a:p>
        </p:txBody>
      </p:sp>
      <p:sp>
        <p:nvSpPr>
          <p:cNvPr id="8" name="Управляющая кнопка: настраиваемая 7">
            <a:hlinkClick r:id="rId2" action="ppaction://hlinksldjump" highlightClick="1"/>
          </p:cNvPr>
          <p:cNvSpPr/>
          <p:nvPr/>
        </p:nvSpPr>
        <p:spPr>
          <a:xfrm>
            <a:off x="618744" y="5562600"/>
            <a:ext cx="1676400" cy="9906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9" name="Управляющая кнопка: настраиваемая 8">
            <a:hlinkClick r:id="rId2" action="ppaction://hlinksldjump" highlightClick="1"/>
          </p:cNvPr>
          <p:cNvSpPr/>
          <p:nvPr/>
        </p:nvSpPr>
        <p:spPr>
          <a:xfrm>
            <a:off x="2743200" y="5535168"/>
            <a:ext cx="1600200" cy="9906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0" name="Управляющая кнопка: настраиваемая 9">
            <a:hlinkClick r:id="rId3" action="ppaction://hlinksldjump" highlightClick="1"/>
          </p:cNvPr>
          <p:cNvSpPr/>
          <p:nvPr/>
        </p:nvSpPr>
        <p:spPr>
          <a:xfrm>
            <a:off x="4876800" y="5535168"/>
            <a:ext cx="1600200" cy="9906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11" name="Управляющая кнопка: настраиваемая 10">
            <a:hlinkClick r:id="rId2" action="ppaction://hlinksldjump" highlightClick="1"/>
          </p:cNvPr>
          <p:cNvSpPr/>
          <p:nvPr/>
        </p:nvSpPr>
        <p:spPr>
          <a:xfrm>
            <a:off x="7010400" y="5475732"/>
            <a:ext cx="1600200" cy="9906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8001000" cy="9906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Задание  4.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3276600"/>
          </a:xfrm>
        </p:spPr>
        <p:txBody>
          <a:bodyPr rtlCol="0">
            <a:normAutofit lnSpcReduction="10000"/>
          </a:bodyPr>
          <a:lstStyle/>
          <a:p>
            <a:pPr marL="274320" indent="-274320" algn="ctr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600" b="1" dirty="0" smtClean="0">
                <a:solidFill>
                  <a:srgbClr val="0070C0"/>
                </a:solidFill>
              </a:rPr>
              <a:t>       </a:t>
            </a:r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каком слове пишется буква С?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                    1) не…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доровится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                    2) в…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дремнуть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                    3) и…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чезнуть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                    4) во…любить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  <p:sp>
        <p:nvSpPr>
          <p:cNvPr id="8" name="Управляющая кнопка: настраиваемая 7">
            <a:hlinkClick r:id="rId2" action="ppaction://hlinksldjump" highlightClick="1"/>
          </p:cNvPr>
          <p:cNvSpPr/>
          <p:nvPr/>
        </p:nvSpPr>
        <p:spPr>
          <a:xfrm>
            <a:off x="304800" y="5448300"/>
            <a:ext cx="1752600" cy="9906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9" name="Управляющая кнопка: настраиваемая 8">
            <a:hlinkClick r:id="rId2" action="ppaction://hlinksldjump" highlightClick="1"/>
          </p:cNvPr>
          <p:cNvSpPr/>
          <p:nvPr/>
        </p:nvSpPr>
        <p:spPr>
          <a:xfrm>
            <a:off x="2514600" y="5486400"/>
            <a:ext cx="1676400" cy="9906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0" name="Управляющая кнопка: настраиваемая 9">
            <a:hlinkClick r:id="rId3" action="ppaction://hlinksldjump" highlightClick="1"/>
          </p:cNvPr>
          <p:cNvSpPr/>
          <p:nvPr/>
        </p:nvSpPr>
        <p:spPr>
          <a:xfrm>
            <a:off x="4648200" y="5462016"/>
            <a:ext cx="1676400" cy="9906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11" name="Управляющая кнопка: настраиваемая 10">
            <a:hlinkClick r:id="rId2" action="ppaction://hlinksldjump" highlightClick="1"/>
          </p:cNvPr>
          <p:cNvSpPr/>
          <p:nvPr/>
        </p:nvSpPr>
        <p:spPr>
          <a:xfrm>
            <a:off x="6781800" y="5448300"/>
            <a:ext cx="1676400" cy="9906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683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Задание 5.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>
          <a:xfrm>
            <a:off x="76200" y="1066800"/>
            <a:ext cx="8991600" cy="3962400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ru-RU" sz="40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каком слове пишется буква С?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40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</a:t>
            </a:r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>1) и…черпать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>                    2) и…ношенный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>                    3) бе…участный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>                    4) ра…бежаться</a:t>
            </a:r>
          </a:p>
        </p:txBody>
      </p:sp>
      <p:sp>
        <p:nvSpPr>
          <p:cNvPr id="8" name="Управляющая кнопка: настраиваемая 7">
            <a:hlinkClick r:id="rId2" action="ppaction://hlinksldjump" highlightClick="1"/>
          </p:cNvPr>
          <p:cNvSpPr/>
          <p:nvPr/>
        </p:nvSpPr>
        <p:spPr>
          <a:xfrm>
            <a:off x="437388" y="5474208"/>
            <a:ext cx="1752600" cy="9144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9" name="Управляющая кнопка: настраиваемая 8">
            <a:hlinkClick r:id="rId3" action="ppaction://hlinksldjump" highlightClick="1"/>
          </p:cNvPr>
          <p:cNvSpPr/>
          <p:nvPr/>
        </p:nvSpPr>
        <p:spPr>
          <a:xfrm>
            <a:off x="2590800" y="5474208"/>
            <a:ext cx="1676400" cy="9144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0" name="Управляющая кнопка: настраиваемая 9">
            <a:hlinkClick r:id="rId3" action="ppaction://hlinksldjump" highlightClick="1"/>
          </p:cNvPr>
          <p:cNvSpPr/>
          <p:nvPr/>
        </p:nvSpPr>
        <p:spPr>
          <a:xfrm>
            <a:off x="4620768" y="5474208"/>
            <a:ext cx="1752600" cy="9144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11" name="Управляющая кнопка: настраиваемая 10">
            <a:hlinkClick r:id="rId3" action="ppaction://hlinksldjump" highlightClick="1"/>
          </p:cNvPr>
          <p:cNvSpPr/>
          <p:nvPr/>
        </p:nvSpPr>
        <p:spPr>
          <a:xfrm>
            <a:off x="6781800" y="5474208"/>
            <a:ext cx="1676400" cy="9144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8150" y="304800"/>
            <a:ext cx="8020050" cy="6858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Задание  5.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5" name="Содержимое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3352800"/>
          </a:xfrm>
        </p:spPr>
        <p:txBody>
          <a:bodyPr rtlCol="0">
            <a:normAutofit lnSpcReduction="10000"/>
          </a:bodyPr>
          <a:lstStyle/>
          <a:p>
            <a:pPr algn="ctr" eaLnBrk="1" fontAlgn="auto" hangingPunct="1">
              <a:spcAft>
                <a:spcPts val="0"/>
              </a:spcAft>
              <a:buClr>
                <a:srgbClr val="D34817"/>
              </a:buClr>
              <a:buFont typeface="Arial" pitchFamily="34" charset="0"/>
              <a:buNone/>
              <a:defRPr/>
            </a:pPr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каком слове пишется буква С?</a:t>
            </a: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1) и…черпать</a:t>
            </a: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                  2) и…ношенный</a:t>
            </a: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                  3)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бе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участный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                 4)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ра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…бежаться</a:t>
            </a: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ru-RU" dirty="0" smtClean="0">
              <a:solidFill>
                <a:srgbClr val="002060"/>
              </a:solidFill>
            </a:endParaRPr>
          </a:p>
        </p:txBody>
      </p:sp>
      <p:sp>
        <p:nvSpPr>
          <p:cNvPr id="8" name="Управляющая кнопка: настраиваемая 7">
            <a:hlinkClick r:id="rId2" action="ppaction://hlinksldjump" highlightClick="1"/>
          </p:cNvPr>
          <p:cNvSpPr/>
          <p:nvPr/>
        </p:nvSpPr>
        <p:spPr>
          <a:xfrm>
            <a:off x="326136" y="5448300"/>
            <a:ext cx="1752600" cy="9906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9" name="Управляющая кнопка: настраиваемая 8">
            <a:hlinkClick r:id="rId3" action="ppaction://hlinksldjump" highlightClick="1"/>
          </p:cNvPr>
          <p:cNvSpPr/>
          <p:nvPr/>
        </p:nvSpPr>
        <p:spPr>
          <a:xfrm>
            <a:off x="2438400" y="5448300"/>
            <a:ext cx="1828800" cy="9906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0" name="Управляющая кнопка: настраиваемая 9">
            <a:hlinkClick r:id="rId3" action="ppaction://hlinksldjump" highlightClick="1"/>
          </p:cNvPr>
          <p:cNvSpPr/>
          <p:nvPr/>
        </p:nvSpPr>
        <p:spPr>
          <a:xfrm>
            <a:off x="4648200" y="5448300"/>
            <a:ext cx="1752600" cy="9906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11" name="Управляющая кнопка: настраиваемая 10">
            <a:hlinkClick r:id="rId3" action="ppaction://hlinksldjump" highlightClick="1"/>
          </p:cNvPr>
          <p:cNvSpPr/>
          <p:nvPr/>
        </p:nvSpPr>
        <p:spPr>
          <a:xfrm>
            <a:off x="6809232" y="5410200"/>
            <a:ext cx="1752600" cy="9906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7461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Задание 5.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3657600"/>
          </a:xfrm>
        </p:spPr>
        <p:txBody>
          <a:bodyPr/>
          <a:lstStyle/>
          <a:p>
            <a:pPr algn="ctr" eaLnBrk="1" hangingPunct="1">
              <a:buClr>
                <a:srgbClr val="D34817"/>
              </a:buClr>
              <a:buFont typeface="Arial" pitchFamily="34" charset="0"/>
              <a:buNone/>
            </a:pPr>
            <a:r>
              <a:rPr lang="ru-RU" sz="40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каком слове пишется буква С?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40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</a:t>
            </a:r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>1) и…черпать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>                    2) и…ношенный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>                    3) бе…участный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>                    4) ра…бежаться</a:t>
            </a:r>
          </a:p>
          <a:p>
            <a:pPr eaLnBrk="1" hangingPunct="1">
              <a:buFont typeface="Wingdings 2" pitchFamily="18" charset="2"/>
              <a:buNone/>
            </a:pPr>
            <a:endParaRPr lang="ru-RU" smtClean="0">
              <a:solidFill>
                <a:srgbClr val="002060"/>
              </a:solidFill>
            </a:endParaRPr>
          </a:p>
        </p:txBody>
      </p:sp>
      <p:sp>
        <p:nvSpPr>
          <p:cNvPr id="8" name="Управляющая кнопка: настраиваемая 7">
            <a:hlinkClick r:id="rId2" action="ppaction://hlinksldjump" highlightClick="1"/>
          </p:cNvPr>
          <p:cNvSpPr/>
          <p:nvPr/>
        </p:nvSpPr>
        <p:spPr>
          <a:xfrm>
            <a:off x="381000" y="5410200"/>
            <a:ext cx="1752600" cy="10668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9" name="Управляющая кнопка: настраиваемая 8">
            <a:hlinkClick r:id="rId3" action="ppaction://hlinksldjump" highlightClick="1"/>
          </p:cNvPr>
          <p:cNvSpPr/>
          <p:nvPr/>
        </p:nvSpPr>
        <p:spPr>
          <a:xfrm>
            <a:off x="2441448" y="5437632"/>
            <a:ext cx="1828800" cy="10668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0" name="Управляющая кнопка: настраиваемая 9">
            <a:hlinkClick r:id="rId3" action="ppaction://hlinksldjump" highlightClick="1"/>
          </p:cNvPr>
          <p:cNvSpPr/>
          <p:nvPr/>
        </p:nvSpPr>
        <p:spPr>
          <a:xfrm>
            <a:off x="4672584" y="5437632"/>
            <a:ext cx="1752600" cy="10668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11" name="Управляющая кнопка: настраиваемая 10">
            <a:hlinkClick r:id="rId3" action="ppaction://hlinksldjump" highlightClick="1"/>
          </p:cNvPr>
          <p:cNvSpPr/>
          <p:nvPr/>
        </p:nvSpPr>
        <p:spPr>
          <a:xfrm>
            <a:off x="6858000" y="5410200"/>
            <a:ext cx="1676400" cy="10668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" y="152400"/>
            <a:ext cx="8915400" cy="10668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Задание 5.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3" name="Содержимое 2"/>
          <p:cNvSpPr>
            <a:spLocks noGrp="1"/>
          </p:cNvSpPr>
          <p:nvPr>
            <p:ph idx="1"/>
          </p:nvPr>
        </p:nvSpPr>
        <p:spPr>
          <a:xfrm>
            <a:off x="76200" y="1295400"/>
            <a:ext cx="8915400" cy="3505200"/>
          </a:xfrm>
        </p:spPr>
        <p:txBody>
          <a:bodyPr rtlCol="0">
            <a:normAutofit lnSpcReduction="10000"/>
          </a:bodyPr>
          <a:lstStyle/>
          <a:p>
            <a:pPr algn="ctr" eaLnBrk="1" fontAlgn="auto" hangingPunct="1">
              <a:spcAft>
                <a:spcPts val="0"/>
              </a:spcAft>
              <a:buClr>
                <a:srgbClr val="D34817"/>
              </a:buClr>
              <a:buFont typeface="Arial" pitchFamily="34" charset="0"/>
              <a:buNone/>
              <a:defRPr/>
            </a:pPr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каком слове пишется буква С?</a:t>
            </a: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1) и…черпать</a:t>
            </a: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                 2) и…ношенный</a:t>
            </a: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                 3)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бе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участный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                 4)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ра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…бежаться</a:t>
            </a: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ru-RU" sz="2800" dirty="0" smtClean="0">
              <a:solidFill>
                <a:srgbClr val="002060"/>
              </a:solidFill>
            </a:endParaRPr>
          </a:p>
        </p:txBody>
      </p:sp>
      <p:sp>
        <p:nvSpPr>
          <p:cNvPr id="8" name="Управляющая кнопка: настраиваемая 7">
            <a:hlinkClick r:id="rId2" action="ppaction://hlinksldjump" highlightClick="1"/>
          </p:cNvPr>
          <p:cNvSpPr/>
          <p:nvPr/>
        </p:nvSpPr>
        <p:spPr>
          <a:xfrm>
            <a:off x="381000" y="5562600"/>
            <a:ext cx="1905000" cy="9144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9" name="Управляющая кнопка: настраиваемая 8">
            <a:hlinkClick r:id="rId2" action="ppaction://hlinksldjump" highlightClick="1"/>
          </p:cNvPr>
          <p:cNvSpPr/>
          <p:nvPr/>
        </p:nvSpPr>
        <p:spPr>
          <a:xfrm>
            <a:off x="2627376" y="5562600"/>
            <a:ext cx="1828800" cy="9144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0" name="Управляющая кнопка: настраиваемая 9">
            <a:hlinkClick r:id="rId2" action="ppaction://hlinksldjump" highlightClick="1"/>
          </p:cNvPr>
          <p:cNvSpPr/>
          <p:nvPr/>
        </p:nvSpPr>
        <p:spPr>
          <a:xfrm>
            <a:off x="4760976" y="5547360"/>
            <a:ext cx="1676400" cy="9144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11" name="Управляющая кнопка: настраиваемая 10">
            <a:hlinkClick r:id="rId2" action="ppaction://hlinksldjump" highlightClick="1"/>
          </p:cNvPr>
          <p:cNvSpPr/>
          <p:nvPr/>
        </p:nvSpPr>
        <p:spPr>
          <a:xfrm>
            <a:off x="6781800" y="5562600"/>
            <a:ext cx="1752600" cy="9144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7848600" cy="12493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Задание </a:t>
            </a:r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5.</a:t>
            </a:r>
            <a:b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b="1" dirty="0"/>
          </a:p>
        </p:txBody>
      </p:sp>
      <p:sp>
        <p:nvSpPr>
          <p:cNvPr id="21507" name="Содержимое 2"/>
          <p:cNvSpPr>
            <a:spLocks noGrp="1"/>
          </p:cNvSpPr>
          <p:nvPr>
            <p:ph idx="1"/>
          </p:nvPr>
        </p:nvSpPr>
        <p:spPr>
          <a:xfrm>
            <a:off x="0" y="1295400"/>
            <a:ext cx="8991600" cy="3276600"/>
          </a:xfrm>
        </p:spPr>
        <p:txBody>
          <a:bodyPr rtlCol="0">
            <a:normAutofit fontScale="85000" lnSpcReduction="20000"/>
          </a:bodyPr>
          <a:lstStyle/>
          <a:p>
            <a:pPr algn="ctr" eaLnBrk="1" fontAlgn="auto" hangingPunct="1">
              <a:spcAft>
                <a:spcPts val="0"/>
              </a:spcAft>
              <a:buClr>
                <a:srgbClr val="D34817"/>
              </a:buClr>
              <a:buFont typeface="Arial" pitchFamily="34" charset="0"/>
              <a:buNone/>
              <a:defRPr/>
            </a:pPr>
            <a:r>
              <a:rPr lang="ru-RU" sz="47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каком слове пишется буква С?</a:t>
            </a: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4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ru-RU" sz="4700" dirty="0" smtClean="0">
                <a:latin typeface="Times New Roman" pitchFamily="18" charset="0"/>
                <a:cs typeface="Times New Roman" pitchFamily="18" charset="0"/>
              </a:rPr>
              <a:t>1) и…черпать</a:t>
            </a: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4700" dirty="0" smtClean="0">
                <a:latin typeface="Times New Roman" pitchFamily="18" charset="0"/>
                <a:cs typeface="Times New Roman" pitchFamily="18" charset="0"/>
              </a:rPr>
              <a:t>                   2) и…ношенный</a:t>
            </a: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4700" dirty="0" smtClean="0">
                <a:latin typeface="Times New Roman" pitchFamily="18" charset="0"/>
                <a:cs typeface="Times New Roman" pitchFamily="18" charset="0"/>
              </a:rPr>
              <a:t>                   3) </a:t>
            </a:r>
            <a:r>
              <a:rPr lang="ru-RU" sz="4700" dirty="0" err="1" smtClean="0">
                <a:latin typeface="Times New Roman" pitchFamily="18" charset="0"/>
                <a:cs typeface="Times New Roman" pitchFamily="18" charset="0"/>
              </a:rPr>
              <a:t>бе</a:t>
            </a:r>
            <a:r>
              <a:rPr lang="ru-RU" sz="4700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sz="4700" dirty="0" err="1" smtClean="0">
                <a:latin typeface="Times New Roman" pitchFamily="18" charset="0"/>
                <a:cs typeface="Times New Roman" pitchFamily="18" charset="0"/>
              </a:rPr>
              <a:t>участный</a:t>
            </a:r>
            <a:endParaRPr lang="ru-RU" sz="4700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4700" dirty="0" smtClean="0">
                <a:latin typeface="Times New Roman" pitchFamily="18" charset="0"/>
                <a:cs typeface="Times New Roman" pitchFamily="18" charset="0"/>
              </a:rPr>
              <a:t>                   4) </a:t>
            </a:r>
            <a:r>
              <a:rPr lang="ru-RU" sz="4700" dirty="0" err="1" smtClean="0">
                <a:latin typeface="Times New Roman" pitchFamily="18" charset="0"/>
                <a:cs typeface="Times New Roman" pitchFamily="18" charset="0"/>
              </a:rPr>
              <a:t>ра</a:t>
            </a:r>
            <a:r>
              <a:rPr lang="ru-RU" sz="4700" dirty="0" smtClean="0">
                <a:latin typeface="Times New Roman" pitchFamily="18" charset="0"/>
                <a:cs typeface="Times New Roman" pitchFamily="18" charset="0"/>
              </a:rPr>
              <a:t>…бежаться</a:t>
            </a: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ru-RU" sz="2800" dirty="0" smtClean="0"/>
          </a:p>
        </p:txBody>
      </p:sp>
      <p:sp>
        <p:nvSpPr>
          <p:cNvPr id="8" name="Управляющая кнопка: настраиваемая 7">
            <a:hlinkClick r:id="rId2" action="ppaction://hlinksldjump" highlightClick="1"/>
          </p:cNvPr>
          <p:cNvSpPr/>
          <p:nvPr/>
        </p:nvSpPr>
        <p:spPr>
          <a:xfrm>
            <a:off x="487680" y="5486400"/>
            <a:ext cx="1828800" cy="9906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9" name="Управляющая кнопка: настраиваемая 8">
            <a:hlinkClick r:id="rId2" action="ppaction://hlinksldjump" highlightClick="1"/>
          </p:cNvPr>
          <p:cNvSpPr/>
          <p:nvPr/>
        </p:nvSpPr>
        <p:spPr>
          <a:xfrm>
            <a:off x="2667000" y="5486400"/>
            <a:ext cx="1752600" cy="9906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0" name="Управляющая кнопка: настраиваемая 9">
            <a:hlinkClick r:id="rId2" action="ppaction://hlinksldjump" highlightClick="1"/>
          </p:cNvPr>
          <p:cNvSpPr/>
          <p:nvPr/>
        </p:nvSpPr>
        <p:spPr>
          <a:xfrm>
            <a:off x="4773168" y="5486400"/>
            <a:ext cx="1828800" cy="9906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11" name="Управляющая кнопка: настраиваемая 10">
            <a:hlinkClick r:id="rId2" action="ppaction://hlinksldjump" highlightClick="1"/>
          </p:cNvPr>
          <p:cNvSpPr/>
          <p:nvPr/>
        </p:nvSpPr>
        <p:spPr>
          <a:xfrm>
            <a:off x="7025640" y="5410200"/>
            <a:ext cx="1752600" cy="9906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7200" y="1676400"/>
            <a:ext cx="7543799" cy="193899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Ваша оценка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«5»</a:t>
            </a:r>
          </a:p>
        </p:txBody>
      </p:sp>
      <p:sp>
        <p:nvSpPr>
          <p:cNvPr id="5" name="Управляющая кнопка: настраиваемая 4">
            <a:hlinkClick r:id="" action="ppaction://hlinkshowjump?jump=endshow" highlightClick="1"/>
          </p:cNvPr>
          <p:cNvSpPr/>
          <p:nvPr/>
        </p:nvSpPr>
        <p:spPr>
          <a:xfrm>
            <a:off x="381000" y="5638800"/>
            <a:ext cx="1828800" cy="9144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выход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38200" y="1371600"/>
            <a:ext cx="7467599" cy="193899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Ваша оценка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«4»</a:t>
            </a:r>
          </a:p>
        </p:txBody>
      </p:sp>
      <p:sp>
        <p:nvSpPr>
          <p:cNvPr id="6" name="Управляющая кнопка: настраиваемая 5">
            <a:hlinkClick r:id="" action="ppaction://hlinkshowjump?jump=endshow" highlightClick="1"/>
          </p:cNvPr>
          <p:cNvSpPr/>
          <p:nvPr/>
        </p:nvSpPr>
        <p:spPr>
          <a:xfrm>
            <a:off x="252984" y="5638800"/>
            <a:ext cx="1880616" cy="9144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выход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62000" y="1371600"/>
            <a:ext cx="7391399" cy="193899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Ваша оценка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«3»</a:t>
            </a:r>
          </a:p>
        </p:txBody>
      </p:sp>
      <p:pic>
        <p:nvPicPr>
          <p:cNvPr id="2048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5638800"/>
            <a:ext cx="2120900" cy="118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28800" y="1371600"/>
            <a:ext cx="6019800" cy="193899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Ваша оценка  «2»</a:t>
            </a:r>
          </a:p>
        </p:txBody>
      </p:sp>
      <p:sp>
        <p:nvSpPr>
          <p:cNvPr id="6" name="Управляющая кнопка: настраиваемая 5">
            <a:hlinkClick r:id="" action="ppaction://hlinkshowjump?jump=endshow" highlightClick="1"/>
          </p:cNvPr>
          <p:cNvSpPr/>
          <p:nvPr/>
        </p:nvSpPr>
        <p:spPr>
          <a:xfrm>
            <a:off x="304800" y="5638800"/>
            <a:ext cx="1905000" cy="914400"/>
          </a:xfrm>
          <a:prstGeom prst="actionButtonBlank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выход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526</TotalTime>
  <Words>470</Words>
  <Application>Microsoft Office PowerPoint</Application>
  <PresentationFormat>Экран (4:3)</PresentationFormat>
  <Paragraphs>167</Paragraphs>
  <Slides>20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  <vt:variant>
        <vt:lpstr>Произвольные показы</vt:lpstr>
      </vt:variant>
      <vt:variant>
        <vt:i4>1</vt:i4>
      </vt:variant>
    </vt:vector>
  </HeadingPairs>
  <TitlesOfParts>
    <vt:vector size="26" baseType="lpstr">
      <vt:lpstr>Arial</vt:lpstr>
      <vt:lpstr>Calibri</vt:lpstr>
      <vt:lpstr>Times New Roman</vt:lpstr>
      <vt:lpstr>Wingdings 2</vt:lpstr>
      <vt:lpstr>Тема Office</vt:lpstr>
      <vt:lpstr>Тест по русскому языку для 5 класса «Буквы З-С на конце приставок»</vt:lpstr>
      <vt:lpstr>  Задание 1.  </vt:lpstr>
      <vt:lpstr> Задание 2. </vt:lpstr>
      <vt:lpstr>Задание 2. </vt:lpstr>
      <vt:lpstr> Задание 3. </vt:lpstr>
      <vt:lpstr> Задание 3. </vt:lpstr>
      <vt:lpstr> Задание 3. </vt:lpstr>
      <vt:lpstr> Задание 4. </vt:lpstr>
      <vt:lpstr> Задание 4. </vt:lpstr>
      <vt:lpstr> Задание 4. </vt:lpstr>
      <vt:lpstr>  Задание  4.  </vt:lpstr>
      <vt:lpstr> Задание 5. </vt:lpstr>
      <vt:lpstr> Задание  5. </vt:lpstr>
      <vt:lpstr> Задание 5. </vt:lpstr>
      <vt:lpstr> Задание 5. </vt:lpstr>
      <vt:lpstr>    Задание 5.     </vt:lpstr>
      <vt:lpstr>Слайд 17</vt:lpstr>
      <vt:lpstr>Слайд 18</vt:lpstr>
      <vt:lpstr>Слайд 19</vt:lpstr>
      <vt:lpstr>Слайд 20</vt:lpstr>
      <vt:lpstr>Произвольный показ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Антон</cp:lastModifiedBy>
  <cp:revision>64</cp:revision>
  <dcterms:modified xsi:type="dcterms:W3CDTF">2015-04-09T16:57:09Z</dcterms:modified>
</cp:coreProperties>
</file>