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45" autoAdjust="0"/>
  </p:normalViewPr>
  <p:slideViewPr>
    <p:cSldViewPr>
      <p:cViewPr varScale="1">
        <p:scale>
          <a:sx n="42" d="100"/>
          <a:sy n="42" d="100"/>
        </p:scale>
        <p:origin x="-12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963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964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C85E5-AD3D-4382-9D89-D15F27338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DDA6D-B766-438D-AC37-38A4D2F60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02441-95C7-4613-AC15-0EFE47216D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A370A-5AC7-4BE2-B87E-8AAABECB3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BB93D-815B-49E9-80B3-2A07B97B0D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8F16E-FB42-416B-8A48-1E6137DFB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1BEC0-83D7-4311-89DC-AC5940BAC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7A79B-3386-4A44-A5F5-AB616E5DF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1293C-4CCE-4357-A8A8-741090FEE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4A8A3-A590-4C7E-9E8C-C95A8EAFB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C4817-710E-45D9-AA9D-7707496E18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68611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612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86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61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6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E38DAA9-DC42-422D-A4E2-169EC2BCA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4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Плюшкин – </a:t>
            </a:r>
            <a:r>
              <a:rPr lang="ru-RU" sz="4000" smtClean="0"/>
              <a:t>«мёртвая </a:t>
            </a:r>
            <a:r>
              <a:rPr lang="ru-RU" sz="4000" dirty="0" smtClean="0"/>
              <a:t>душа»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81600" y="4038600"/>
            <a:ext cx="3657600" cy="2133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	</a:t>
            </a:r>
            <a:r>
              <a:rPr lang="ru-RU" sz="1800" dirty="0" smtClean="0"/>
              <a:t>Подготовили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dirty="0" smtClean="0"/>
              <a:t>	</a:t>
            </a:r>
            <a:r>
              <a:rPr lang="ru-RU" sz="2000" b="1" i="1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Пермякова</a:t>
            </a:r>
            <a:r>
              <a:rPr lang="ru-RU" sz="2000" b="1" i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Яна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Жукова Екатерина </a:t>
            </a:r>
            <a:r>
              <a:rPr lang="ru-RU" sz="1800" dirty="0" smtClean="0"/>
              <a:t>–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dirty="0" smtClean="0"/>
              <a:t>	ученицы 9 б класса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dirty="0" smtClean="0"/>
              <a:t>     Учитель </a:t>
            </a:r>
            <a:r>
              <a:rPr lang="ru-RU" sz="2000" b="1" i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Халяпина Л.Н.</a:t>
            </a:r>
            <a:endParaRPr lang="ru-RU" sz="1800" b="1" i="1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1800" dirty="0" smtClean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-457200" y="152400"/>
            <a:ext cx="9982200" cy="1143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dirty="0" smtClean="0"/>
              <a:t>МОУ «Первомайская </a:t>
            </a:r>
            <a:r>
              <a:rPr lang="ru-RU" dirty="0" err="1" smtClean="0"/>
              <a:t>сош</a:t>
            </a:r>
            <a:r>
              <a:rPr lang="ru-RU" dirty="0" smtClean="0"/>
              <a:t>»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dirty="0" smtClean="0"/>
              <a:t>Тамбовской области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914400" y="2209800"/>
            <a:ext cx="21717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2743200" y="3276600"/>
            <a:ext cx="2039938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572000"/>
            <a:ext cx="2590800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00600" y="381000"/>
            <a:ext cx="4114800" cy="6096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	В поэме «Мертвые души» Н.В.Гоголь обличает крепостничество - уродливое, безобразное социальное явление. Писатель создает широкую картину жизни дворянства, показывает разнообразные типы человеческих характеров. </a:t>
            </a:r>
          </a:p>
        </p:txBody>
      </p:sp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90600"/>
            <a:ext cx="373538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41910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	В образе Плюшкина показана одна из разновидностей духовной смерти. Описание условий жизни этого героя свидетельствует о главных качествах характера.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762000"/>
            <a:ext cx="3727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"/>
            <a:ext cx="82296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/>
              <a:t>	Степан Плюшкин владеет тысячей с лишним душ, но в его хозяйстве наблюдается полный застой и крайняя степень ветхости: «бревно на избах было темно»; крыши «сквозили, как решето»; ограда «изломанная»; замок глядел «дряхлым инвалидом»; «плесень уже покрыла ветхое дерево на ограде и воротах».</a:t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pic>
        <p:nvPicPr>
          <p:cNvPr id="6147" name="Picture 4" descr="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124200"/>
            <a:ext cx="6477000" cy="33289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4191000" cy="594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	Своей внешностью герой похож в равной мере на старуху-ключницу и на нищего: «если бы Чичиков встретил его, так принаряженного, где-нибудь у церковных дверей, то, вероятно, дал бы ему медный грош». 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5029200" y="838200"/>
            <a:ext cx="33464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0" y="304800"/>
            <a:ext cx="3352800" cy="624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	В сцене купли-продажи мертвых душ выразительно раскрывается главная черта героя - скупость, доведенная до абсурда, перешедшая все границы.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533400" y="228600"/>
            <a:ext cx="46863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"/>
            <a:ext cx="8229600" cy="167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/>
              <a:t>	Чичикова хозяин хочет угостить ликерчиком, в котором раньше были «козявки и всякая дрянь», а ликер помещался в графинчике, который «был весь в пыли, как в фуфайке». 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286000"/>
            <a:ext cx="5718175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5800" y="533400"/>
            <a:ext cx="4267200" cy="6324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	Авторская оценка персонажа беспощадна: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</a:t>
            </a:r>
            <a:r>
              <a:rPr lang="ru-RU" b="1" i="1" dirty="0" smtClean="0"/>
              <a:t>«И до какой ничтожности, мелочности, гадости мог снизойти человек! Мог так измениться!» 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/>
          <a:srcRect b="12645"/>
          <a:stretch>
            <a:fillRect/>
          </a:stretch>
        </p:blipFill>
        <p:spPr bwMode="auto">
          <a:xfrm>
            <a:off x="685800" y="1219200"/>
            <a:ext cx="317500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      Автор в поэме ставит проблему деградации человека. Герой завершает портретную галерею помещиков, каждый из которых духовно ничтожней предшествующего.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     </a:t>
            </a:r>
            <a:r>
              <a:rPr lang="ru-RU" b="1" i="1" dirty="0" smtClean="0"/>
              <a:t>Плюшкин замыкает цепь. Он - страшный образец нравственного и физического вырождения. Автор утверждает, что «мертвые души», такие, как Плюшкин и другие, губят Россию.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зрез">
  <a:themeElements>
    <a:clrScheme name="Разрез 4">
      <a:dk1>
        <a:srgbClr val="3A7400"/>
      </a:dk1>
      <a:lt1>
        <a:srgbClr val="FFFFFF"/>
      </a:lt1>
      <a:dk2>
        <a:srgbClr val="2E5C00"/>
      </a:dk2>
      <a:lt2>
        <a:srgbClr val="FFFFFF"/>
      </a:lt2>
      <a:accent1>
        <a:srgbClr val="79CA02"/>
      </a:accent1>
      <a:accent2>
        <a:srgbClr val="008080"/>
      </a:accent2>
      <a:accent3>
        <a:srgbClr val="ADB5AA"/>
      </a:accent3>
      <a:accent4>
        <a:srgbClr val="DADADA"/>
      </a:accent4>
      <a:accent5>
        <a:srgbClr val="BEE1AA"/>
      </a:accent5>
      <a:accent6>
        <a:srgbClr val="007373"/>
      </a:accent6>
      <a:hlink>
        <a:srgbClr val="A8DE0E"/>
      </a:hlink>
      <a:folHlink>
        <a:srgbClr val="00CC66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114</TotalTime>
  <Words>13</Words>
  <Application>Microsoft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Tahoma</vt:lpstr>
      <vt:lpstr>Arial</vt:lpstr>
      <vt:lpstr>Wingdings</vt:lpstr>
      <vt:lpstr>Calibri</vt:lpstr>
      <vt:lpstr>Разрез</vt:lpstr>
      <vt:lpstr>Плюшкин – «мёртвая душа»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10</cp:revision>
  <cp:lastPrinted>1601-01-01T00:00:00Z</cp:lastPrinted>
  <dcterms:created xsi:type="dcterms:W3CDTF">1601-01-01T00:00:00Z</dcterms:created>
  <dcterms:modified xsi:type="dcterms:W3CDTF">2015-04-09T17:28:20Z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