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4" d="100"/>
          <a:sy n="134" d="100"/>
        </p:scale>
        <p:origin x="-95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1003458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2" name="Shape 15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8" name="Shape 15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67" name="Shape 1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77" name="Shape 17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82" name="Shape 1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87" name="Shape 18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0" name="Shape 20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10" name="Shape 21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20" name="Shape 22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/>
            </a:lvl1pPr>
            <a:lvl2pPr marL="457200" marR="0" indent="0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/>
            </a:lvl2pPr>
            <a:lvl3pPr marL="914400" marR="0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/>
            </a:lvl3pPr>
            <a:lvl4pPr marL="1371600" marR="0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/>
            </a:lvl4pPr>
            <a:lvl5pPr marL="1828800" marR="0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/>
            </a:lvl5pPr>
            <a:lvl6pPr marL="22860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/>
            </a:lvl6pPr>
            <a:lvl7pPr marL="27432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/>
            </a:lvl7pPr>
            <a:lvl8pPr marL="32004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/>
            </a:lvl8pPr>
            <a:lvl9pPr marL="36576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45720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91440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37160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82880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28600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74320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20040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365760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/>
            </a:lvl1pPr>
            <a:lvl2pPr algn="ctr" rtl="0">
              <a:spcBef>
                <a:spcPts val="0"/>
              </a:spcBef>
              <a:spcAft>
                <a:spcPts val="0"/>
              </a:spcAft>
              <a:defRPr/>
            </a:lvl2pPr>
            <a:lvl3pPr algn="ctr" rtl="0">
              <a:spcBef>
                <a:spcPts val="0"/>
              </a:spcBef>
              <a:spcAft>
                <a:spcPts val="0"/>
              </a:spcAft>
              <a:defRPr/>
            </a:lvl3pPr>
            <a:lvl4pPr algn="ctr" rtl="0">
              <a:spcBef>
                <a:spcPts val="0"/>
              </a:spcBef>
              <a:spcAft>
                <a:spcPts val="0"/>
              </a:spcAft>
              <a:defRPr/>
            </a:lvl4pPr>
            <a:lvl5pPr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•"/>
              <a:defRPr/>
            </a:lvl1pPr>
            <a:lvl2pPr marL="742950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–"/>
              <a:defRPr/>
            </a:lvl2pPr>
            <a:lvl3pPr marL="1143000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•"/>
              <a:defRPr/>
            </a:lvl3pPr>
            <a:lvl4pPr marL="16002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–"/>
              <a:defRPr/>
            </a:lvl4pPr>
            <a:lvl5pPr marL="20574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45720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91440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37160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82880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28600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74320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20040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365760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45720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91440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37160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82880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28600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74320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20040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365760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/>
            </a:lvl1pPr>
            <a:lvl2pPr algn="ctr" rtl="0">
              <a:spcBef>
                <a:spcPts val="0"/>
              </a:spcBef>
              <a:spcAft>
                <a:spcPts val="0"/>
              </a:spcAft>
              <a:defRPr/>
            </a:lvl2pPr>
            <a:lvl3pPr algn="ctr" rtl="0">
              <a:spcBef>
                <a:spcPts val="0"/>
              </a:spcBef>
              <a:spcAft>
                <a:spcPts val="0"/>
              </a:spcAft>
              <a:defRPr/>
            </a:lvl3pPr>
            <a:lvl4pPr algn="ctr" rtl="0">
              <a:spcBef>
                <a:spcPts val="0"/>
              </a:spcBef>
              <a:spcAft>
                <a:spcPts val="0"/>
              </a:spcAft>
              <a:defRPr/>
            </a:lvl4pPr>
            <a:lvl5pPr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45720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91440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37160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82880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28600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74320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20040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365760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45720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91440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37160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82880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28600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74320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20040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365760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/>
            </a:lvl1pPr>
            <a:lvl2pPr algn="ctr" rtl="0">
              <a:spcBef>
                <a:spcPts val="0"/>
              </a:spcBef>
              <a:spcAft>
                <a:spcPts val="0"/>
              </a:spcAft>
              <a:defRPr/>
            </a:lvl2pPr>
            <a:lvl3pPr algn="ctr" rtl="0">
              <a:spcBef>
                <a:spcPts val="0"/>
              </a:spcBef>
              <a:spcAft>
                <a:spcPts val="0"/>
              </a:spcAft>
              <a:defRPr/>
            </a:lvl3pPr>
            <a:lvl4pPr algn="ctr" rtl="0">
              <a:spcBef>
                <a:spcPts val="0"/>
              </a:spcBef>
              <a:spcAft>
                <a:spcPts val="0"/>
              </a:spcAft>
              <a:defRPr/>
            </a:lvl4pPr>
            <a:lvl5pPr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45720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91440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37160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82880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28600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74320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20040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365760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45720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91440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37160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82880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28600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74320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20040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365760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Объект с подписью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45720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91440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37160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82880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28600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74320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20040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365760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Рисунок с подписью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45720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91440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37160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82880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28600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74320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20040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365760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/>
            </a:lvl1pPr>
            <a:lvl2pPr algn="ctr" rtl="0">
              <a:spcBef>
                <a:spcPts val="0"/>
              </a:spcBef>
              <a:spcAft>
                <a:spcPts val="0"/>
              </a:spcAft>
              <a:defRPr/>
            </a:lvl2pPr>
            <a:lvl3pPr algn="ctr" rtl="0">
              <a:spcBef>
                <a:spcPts val="0"/>
              </a:spcBef>
              <a:spcAft>
                <a:spcPts val="0"/>
              </a:spcAft>
              <a:defRPr/>
            </a:lvl3pPr>
            <a:lvl4pPr algn="ctr" rtl="0">
              <a:spcBef>
                <a:spcPts val="0"/>
              </a:spcBef>
              <a:spcAft>
                <a:spcPts val="0"/>
              </a:spcAft>
              <a:defRPr/>
            </a:lvl4pPr>
            <a:lvl5pPr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•"/>
              <a:defRPr/>
            </a:lvl1pPr>
            <a:lvl2pPr marL="742950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–"/>
              <a:defRPr/>
            </a:lvl2pPr>
            <a:lvl3pPr marL="1143000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•"/>
              <a:defRPr/>
            </a:lvl3pPr>
            <a:lvl4pPr marL="16002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–"/>
              <a:defRPr/>
            </a:lvl4pPr>
            <a:lvl5pPr marL="20574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45720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91440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37160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82880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28600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74320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20040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365760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/>
            </a:lvl1pPr>
            <a:lvl2pPr algn="ctr" rtl="0">
              <a:spcBef>
                <a:spcPts val="0"/>
              </a:spcBef>
              <a:spcAft>
                <a:spcPts val="0"/>
              </a:spcAft>
              <a:defRPr/>
            </a:lvl2pPr>
            <a:lvl3pPr algn="ctr" rtl="0">
              <a:spcBef>
                <a:spcPts val="0"/>
              </a:spcBef>
              <a:spcAft>
                <a:spcPts val="0"/>
              </a:spcAft>
              <a:defRPr/>
            </a:lvl3pPr>
            <a:lvl4pPr algn="ctr" rtl="0">
              <a:spcBef>
                <a:spcPts val="0"/>
              </a:spcBef>
              <a:spcAft>
                <a:spcPts val="0"/>
              </a:spcAft>
              <a:defRPr/>
            </a:lvl4pPr>
            <a:lvl5pPr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•"/>
              <a:defRPr/>
            </a:lvl1pPr>
            <a:lvl2pPr marL="742950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–"/>
              <a:defRPr/>
            </a:lvl2pPr>
            <a:lvl3pPr marL="1143000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•"/>
              <a:defRPr/>
            </a:lvl3pPr>
            <a:lvl4pPr marL="16002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–"/>
              <a:defRPr/>
            </a:lvl4pPr>
            <a:lvl5pPr marL="20574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45720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91440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37160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82880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28600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74320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20040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365760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•"/>
              <a:defRPr/>
            </a:lvl1pPr>
            <a:lvl2pPr marL="742950" marR="0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–"/>
              <a:defRPr/>
            </a:lvl2pPr>
            <a:lvl3pPr marL="1143000" marR="0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•"/>
              <a:defRPr/>
            </a:lvl3pPr>
            <a:lvl4pPr marL="16002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–"/>
              <a:defRPr/>
            </a:lvl4pPr>
            <a:lvl5pPr marL="20574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»"/>
              <a:defRPr/>
            </a:lvl5pPr>
            <a:lvl6pPr marL="25146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45720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91440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37160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82880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28600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74320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20040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365760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11" Type="http://schemas.openxmlformats.org/officeDocument/2006/relationships/image" Target="../media/image26.jpg"/><Relationship Id="rId5" Type="http://schemas.openxmlformats.org/officeDocument/2006/relationships/image" Target="../media/image20.jpg"/><Relationship Id="rId10" Type="http://schemas.openxmlformats.org/officeDocument/2006/relationships/image" Target="../media/image25.jpg"/><Relationship Id="rId4" Type="http://schemas.openxmlformats.org/officeDocument/2006/relationships/image" Target="../media/image19.jpg"/><Relationship Id="rId9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gif"/><Relationship Id="rId5" Type="http://schemas.openxmlformats.org/officeDocument/2006/relationships/image" Target="../media/image30.gif"/><Relationship Id="rId4" Type="http://schemas.openxmlformats.org/officeDocument/2006/relationships/image" Target="../media/image29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gif"/><Relationship Id="rId4" Type="http://schemas.openxmlformats.org/officeDocument/2006/relationships/image" Target="../media/image4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Shape 8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885" r="884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1042987" y="-34925"/>
            <a:ext cx="2674937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ru-RU"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Сосна</a:t>
            </a:r>
          </a:p>
        </p:txBody>
      </p:sp>
      <p:pic>
        <p:nvPicPr>
          <p:cNvPr id="82" name="Shape 8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5513" y="5781675"/>
            <a:ext cx="1495424" cy="673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3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Shape 89"/>
          <p:cNvPicPr preferRelativeResize="0"/>
          <p:nvPr/>
        </p:nvPicPr>
        <p:blipFill rotWithShape="1">
          <a:blip r:embed="rId3">
            <a:alphaModFix/>
          </a:blip>
          <a:srcRect r="16666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Shape 90"/>
          <p:cNvSpPr/>
          <p:nvPr/>
        </p:nvSpPr>
        <p:spPr>
          <a:xfrm>
            <a:off x="179511" y="5589239"/>
            <a:ext cx="1738536" cy="1143000"/>
          </a:xfrm>
          <a:prstGeom prst="ellipse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mic Sans MS"/>
              <a:buNone/>
            </a:pPr>
            <a:r>
              <a:rPr lang="ru-RU" sz="3950" b="1" i="0" u="none" strike="noStrike" cap="none" baseline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ЛЕС</a:t>
            </a:r>
          </a:p>
        </p:txBody>
      </p:sp>
      <p:pic>
        <p:nvPicPr>
          <p:cNvPr id="91" name="Shape 9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05412" y="3319462"/>
            <a:ext cx="1609725" cy="14049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3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Shape 98"/>
          <p:cNvPicPr preferRelativeResize="0"/>
          <p:nvPr/>
        </p:nvPicPr>
        <p:blipFill rotWithShape="1">
          <a:blip r:embed="rId3">
            <a:alphaModFix/>
          </a:blip>
          <a:srcRect l="11411" r="4922"/>
          <a:stretch/>
        </p:blipFill>
        <p:spPr>
          <a:xfrm>
            <a:off x="-36513" y="0"/>
            <a:ext cx="91805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Shape 99"/>
          <p:cNvSpPr/>
          <p:nvPr/>
        </p:nvSpPr>
        <p:spPr>
          <a:xfrm>
            <a:off x="179511" y="5589239"/>
            <a:ext cx="1738536" cy="1143000"/>
          </a:xfrm>
          <a:prstGeom prst="ellipse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mic Sans MS"/>
              <a:buNone/>
            </a:pPr>
            <a:r>
              <a:rPr lang="ru-RU" sz="3950" b="1" i="0" u="none" strike="noStrike" cap="none" baseline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ЛЕС</a:t>
            </a:r>
          </a:p>
        </p:txBody>
      </p:sp>
      <p:pic>
        <p:nvPicPr>
          <p:cNvPr id="100" name="Shape 10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19975" y="5013325"/>
            <a:ext cx="1724025" cy="115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3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" name="Shape 107"/>
          <p:cNvPicPr preferRelativeResize="0"/>
          <p:nvPr/>
        </p:nvPicPr>
        <p:blipFill rotWithShape="1">
          <a:blip r:embed="rId3">
            <a:alphaModFix/>
          </a:blip>
          <a:srcRect l="19910" r="4517"/>
          <a:stretch/>
        </p:blipFill>
        <p:spPr>
          <a:xfrm>
            <a:off x="-36513" y="0"/>
            <a:ext cx="92138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Shape 108"/>
          <p:cNvSpPr/>
          <p:nvPr/>
        </p:nvSpPr>
        <p:spPr>
          <a:xfrm>
            <a:off x="179511" y="5589239"/>
            <a:ext cx="1738536" cy="1143000"/>
          </a:xfrm>
          <a:prstGeom prst="ellipse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mic Sans MS"/>
              <a:buNone/>
            </a:pPr>
            <a:r>
              <a:rPr lang="ru-RU" sz="3950" b="1" i="0" u="none" strike="noStrike" cap="none" baseline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ЛЕС</a:t>
            </a:r>
          </a:p>
        </p:txBody>
      </p:sp>
      <p:pic>
        <p:nvPicPr>
          <p:cNvPr id="109" name="Shape 10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83463" y="5326062"/>
            <a:ext cx="1760537" cy="1528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3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Shape 116"/>
          <p:cNvPicPr preferRelativeResize="0"/>
          <p:nvPr/>
        </p:nvPicPr>
        <p:blipFill rotWithShape="1">
          <a:blip r:embed="rId3">
            <a:alphaModFix/>
          </a:blip>
          <a:srcRect r="4156"/>
          <a:stretch/>
        </p:blipFill>
        <p:spPr>
          <a:xfrm>
            <a:off x="0" y="-25400"/>
            <a:ext cx="9144000" cy="6923088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Shape 117"/>
          <p:cNvSpPr/>
          <p:nvPr/>
        </p:nvSpPr>
        <p:spPr>
          <a:xfrm>
            <a:off x="179511" y="5589239"/>
            <a:ext cx="1738536" cy="1143000"/>
          </a:xfrm>
          <a:prstGeom prst="ellipse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mic Sans MS"/>
              <a:buNone/>
            </a:pPr>
            <a:r>
              <a:rPr lang="ru-RU" sz="3950" b="1" i="0" u="none" strike="noStrike" cap="none" baseline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ЛЕС</a:t>
            </a:r>
          </a:p>
        </p:txBody>
      </p:sp>
      <p:pic>
        <p:nvPicPr>
          <p:cNvPr id="118" name="Shape 1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24750" y="4319587"/>
            <a:ext cx="1204913" cy="241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Shape 1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375" y="44450"/>
            <a:ext cx="4637088" cy="6738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Shape 1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27537" y="44450"/>
            <a:ext cx="4673600" cy="6738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Shape 1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488" y="117475"/>
            <a:ext cx="4625975" cy="6696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Shape 1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00475" y="5300662"/>
            <a:ext cx="771524" cy="1371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Shape 1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72000" y="115888"/>
            <a:ext cx="4532313" cy="6696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Shape 128"/>
          <p:cNvSpPr>
            <a:spLocks noGrp="1"/>
          </p:cNvSpPr>
          <p:nvPr>
            <p:ph type="title"/>
          </p:nvPr>
        </p:nvSpPr>
        <p:spPr>
          <a:xfrm>
            <a:off x="107504" y="1096933"/>
            <a:ext cx="8280919" cy="891907"/>
          </a:xfrm>
          <a:prstGeom prst="ellipse">
            <a:avLst/>
          </a:prstGeom>
          <a:solidFill>
            <a:schemeClr val="lt1">
              <a:alpha val="69803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ru-RU" sz="3950" b="1" i="0" u="none" strike="noStrike" cap="none" baseline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Ч</a:t>
            </a:r>
            <a:r>
              <a:rPr lang="ru-RU" sz="3950" b="1" i="0" u="none" strike="noStrike" cap="none" baseline="0">
                <a:solidFill>
                  <a:srgbClr val="366092"/>
                </a:solidFill>
                <a:latin typeface="Comic Sans MS"/>
                <a:ea typeface="Comic Sans MS"/>
                <a:cs typeface="Comic Sans MS"/>
                <a:sym typeface="Comic Sans MS"/>
              </a:rPr>
              <a:t>т</a:t>
            </a:r>
            <a:r>
              <a:rPr lang="ru-RU" sz="3950" b="1" i="0" u="none" strike="noStrike" cap="none" baseline="0">
                <a:solidFill>
                  <a:srgbClr val="00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</a:t>
            </a:r>
            <a:r>
              <a:rPr lang="ru-RU" sz="3950" b="1" i="0" u="none" strike="noStrike" cap="none" baseline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3950" b="1" i="0" u="none" strike="noStrike" cap="none" baseline="0">
                <a:solidFill>
                  <a:srgbClr val="FF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в</a:t>
            </a:r>
            <a:r>
              <a:rPr lang="ru-RU" sz="3950" b="1" i="0" u="none" strike="noStrike" cap="none" baseline="0">
                <a:solidFill>
                  <a:srgbClr val="E36C09"/>
                </a:solidFill>
                <a:latin typeface="Comic Sans MS"/>
                <a:ea typeface="Comic Sans MS"/>
                <a:cs typeface="Comic Sans MS"/>
                <a:sym typeface="Comic Sans MS"/>
              </a:rPr>
              <a:t>ы</a:t>
            </a:r>
            <a:r>
              <a:rPr lang="ru-RU" sz="3950" b="1" i="0" u="none" strike="noStrike" cap="none" baseline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3950" b="1" i="0" u="none" strike="noStrike" cap="none" baseline="0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т</a:t>
            </a:r>
            <a:r>
              <a:rPr lang="ru-RU" sz="3950" b="1" i="0" u="none" strike="noStrike" cap="none" baseline="0">
                <a:solidFill>
                  <a:srgbClr val="538CD5"/>
                </a:solidFill>
                <a:latin typeface="Comic Sans MS"/>
                <a:ea typeface="Comic Sans MS"/>
                <a:cs typeface="Comic Sans MS"/>
                <a:sym typeface="Comic Sans MS"/>
              </a:rPr>
              <a:t>а</a:t>
            </a:r>
            <a:r>
              <a:rPr lang="ru-RU" sz="3950" b="1" i="0" u="none" strike="noStrike" cap="none" baseline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м</a:t>
            </a:r>
            <a:r>
              <a:rPr lang="ru-RU" sz="3950" b="1" i="0" u="none" strike="noStrike" cap="none" baseline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3950" b="1" i="0" u="none" strike="noStrike" cap="none" baseline="0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д</a:t>
            </a:r>
            <a:r>
              <a:rPr lang="ru-RU" sz="3950" b="1" i="0" u="none" strike="noStrike" cap="none" baseline="0">
                <a:solidFill>
                  <a:srgbClr val="C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е</a:t>
            </a:r>
            <a:r>
              <a:rPr lang="ru-RU" sz="3950" b="1" i="0" u="none" strike="noStrike" cap="none" baseline="0">
                <a:solidFill>
                  <a:schemeClr val="accent5"/>
                </a:solidFill>
                <a:latin typeface="Comic Sans MS"/>
                <a:ea typeface="Comic Sans MS"/>
                <a:cs typeface="Comic Sans MS"/>
                <a:sym typeface="Comic Sans MS"/>
              </a:rPr>
              <a:t>л</a:t>
            </a:r>
            <a:r>
              <a:rPr lang="ru-RU" sz="3950" b="1" i="0" u="none" strike="noStrike" cap="none" baseline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а</a:t>
            </a:r>
            <a:r>
              <a:rPr lang="ru-RU" sz="3950" b="1" i="0" u="none" strike="noStrike" cap="none" baseline="0">
                <a:solidFill>
                  <a:srgbClr val="00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л</a:t>
            </a:r>
            <a:r>
              <a:rPr lang="ru-RU" sz="3950" b="1" i="0" u="none" strike="noStrike" cap="none" baseline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и</a:t>
            </a:r>
            <a:r>
              <a:rPr lang="ru-RU" sz="3950" b="1" i="0" u="none" strike="noStrike" cap="none" baseline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3950" b="1" i="0" u="none" strike="noStrike" cap="none" baseline="0">
                <a:solidFill>
                  <a:srgbClr val="FF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?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822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322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822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 amt="85000"/>
          </a:blip>
          <a:stretch>
            <a:fillRect l="-9999" r="-9999"/>
          </a:stretch>
        </a:blip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Shape 1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19250" y="0"/>
            <a:ext cx="48482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Shape 134"/>
          <p:cNvSpPr>
            <a:spLocks noGrp="1"/>
          </p:cNvSpPr>
          <p:nvPr>
            <p:ph type="title"/>
          </p:nvPr>
        </p:nvSpPr>
        <p:spPr>
          <a:xfrm>
            <a:off x="0" y="9098"/>
            <a:ext cx="9033027" cy="954360"/>
          </a:xfrm>
          <a:prstGeom prst="ellipse">
            <a:avLst/>
          </a:prstGeom>
          <a:solidFill>
            <a:schemeClr val="lt1">
              <a:alpha val="87843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ru-RU" sz="3400" b="1" i="0" u="none" strike="noStrike" cap="none" baseline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Л</a:t>
            </a:r>
            <a:r>
              <a:rPr lang="ru-RU" sz="3400" b="1" i="0" u="none" strike="noStrike" cap="none" baseline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е</a:t>
            </a:r>
            <a:r>
              <a:rPr lang="ru-RU" sz="3400" b="1" i="0" u="none" strike="noStrike" cap="none" baseline="0">
                <a:solidFill>
                  <a:srgbClr val="00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с</a:t>
            </a:r>
            <a:r>
              <a:rPr lang="ru-RU" sz="3400" b="1" i="0" u="none" strike="noStrike" cap="none" baseline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3400" b="1" i="0" u="none" strike="noStrike" cap="none" baseline="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э</a:t>
            </a:r>
            <a:r>
              <a:rPr lang="ru-RU" sz="3400" b="1" i="0" u="none" strike="noStrike" cap="none" baseline="0">
                <a:solidFill>
                  <a:srgbClr val="FF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т</a:t>
            </a:r>
            <a:r>
              <a:rPr lang="ru-RU" sz="3400" b="1" i="0" u="none" strike="noStrike" cap="none" baseline="0">
                <a:solidFill>
                  <a:srgbClr val="5F497A"/>
                </a:solidFill>
                <a:latin typeface="Comic Sans MS"/>
                <a:ea typeface="Comic Sans MS"/>
                <a:cs typeface="Comic Sans MS"/>
                <a:sym typeface="Comic Sans MS"/>
              </a:rPr>
              <a:t>о</a:t>
            </a:r>
            <a:r>
              <a:rPr lang="ru-RU" sz="3400" b="1" i="0" u="none" strike="noStrike" cap="none" baseline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3400" b="1" i="0" u="none" strike="noStrike" cap="none" baseline="0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д</a:t>
            </a:r>
            <a:r>
              <a:rPr lang="ru-RU" sz="3400" b="1" i="0" u="none" strike="noStrike" cap="none" baseline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</a:t>
            </a:r>
            <a:r>
              <a:rPr lang="ru-RU" sz="3400" b="1" i="0" u="none" strike="noStrike" cap="none" baseline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м</a:t>
            </a:r>
            <a:r>
              <a:rPr lang="ru-RU" sz="3400" b="1" i="0" u="none" strike="noStrike" cap="none" baseline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3400" b="1" i="0" u="none" strike="noStrike" cap="none" baseline="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д</a:t>
            </a:r>
            <a:r>
              <a:rPr lang="ru-RU" sz="3400" b="1" i="0" u="none" strike="noStrike" cap="none" baseline="0">
                <a:solidFill>
                  <a:srgbClr val="FF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л</a:t>
            </a:r>
            <a:r>
              <a:rPr lang="ru-RU" sz="3400" b="1" i="0" u="none" strike="noStrike" cap="none" baseline="0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rPr>
              <a:t>я</a:t>
            </a:r>
            <a:r>
              <a:rPr lang="ru-RU" sz="3400" b="1" i="0" u="none" strike="noStrike" cap="none" baseline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3400" b="1" i="0" u="none" strike="noStrike" cap="none" baseline="0">
                <a:solidFill>
                  <a:srgbClr val="00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ж</a:t>
            </a:r>
            <a:r>
              <a:rPr lang="ru-RU" sz="3400" b="1" i="0" u="none" strike="noStrike" cap="none" baseline="0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и</a:t>
            </a:r>
            <a:r>
              <a:rPr lang="ru-RU" sz="3400" b="1" i="0" u="none" strike="noStrike" cap="none" baseline="0">
                <a:solidFill>
                  <a:srgbClr val="E36C09"/>
                </a:solidFill>
                <a:latin typeface="Comic Sans MS"/>
                <a:ea typeface="Comic Sans MS"/>
                <a:cs typeface="Comic Sans MS"/>
                <a:sym typeface="Comic Sans MS"/>
              </a:rPr>
              <a:t>в</a:t>
            </a:r>
            <a:r>
              <a:rPr lang="ru-RU" sz="3400" b="1" i="0" u="none" strike="noStrike" cap="none" baseline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</a:t>
            </a:r>
            <a:r>
              <a:rPr lang="ru-RU" sz="3400" b="1" i="0" u="none" strike="noStrike" cap="none" baseline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т</a:t>
            </a:r>
            <a:r>
              <a:rPr lang="ru-RU" sz="3400" b="1" i="0" u="none" strike="noStrike" cap="none" baseline="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н</a:t>
            </a:r>
            <a:r>
              <a:rPr lang="ru-RU" sz="3400" b="1" i="0" u="none" strike="noStrike" cap="none" baseline="0">
                <a:solidFill>
                  <a:srgbClr val="FF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ы</a:t>
            </a:r>
            <a:r>
              <a:rPr lang="ru-RU" sz="3400" b="1" i="0" u="none" strike="noStrike" cap="none" baseline="0">
                <a:solidFill>
                  <a:srgbClr val="5F497A"/>
                </a:solidFill>
                <a:latin typeface="Comic Sans MS"/>
                <a:ea typeface="Comic Sans MS"/>
                <a:cs typeface="Comic Sans MS"/>
                <a:sym typeface="Comic Sans MS"/>
              </a:rPr>
              <a:t>х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/>
          </p:cNvSpPr>
          <p:nvPr>
            <p:ph type="title"/>
          </p:nvPr>
        </p:nvSpPr>
        <p:spPr>
          <a:xfrm>
            <a:off x="110971" y="116631"/>
            <a:ext cx="9033027" cy="954360"/>
          </a:xfrm>
          <a:prstGeom prst="ellipse">
            <a:avLst/>
          </a:prstGeom>
          <a:solidFill>
            <a:schemeClr val="lt1">
              <a:alpha val="87843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ru-RU" sz="3400" b="1" i="0" u="none" strike="noStrike" cap="none" baseline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Л</a:t>
            </a:r>
            <a:r>
              <a:rPr lang="ru-RU" sz="3400" b="1" i="0" u="none" strike="noStrike" cap="none" baseline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е</a:t>
            </a:r>
            <a:r>
              <a:rPr lang="ru-RU" sz="3400" b="1" i="0" u="none" strike="noStrike" cap="none" baseline="0">
                <a:solidFill>
                  <a:srgbClr val="00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с</a:t>
            </a:r>
            <a:r>
              <a:rPr lang="ru-RU" sz="3400" b="1" i="0" u="none" strike="noStrike" cap="none" baseline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3400" b="1" i="0" u="none" strike="noStrike" cap="none" baseline="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э</a:t>
            </a:r>
            <a:r>
              <a:rPr lang="ru-RU" sz="3400" b="1" i="0" u="none" strike="noStrike" cap="none" baseline="0">
                <a:solidFill>
                  <a:srgbClr val="FF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т</a:t>
            </a:r>
            <a:r>
              <a:rPr lang="ru-RU" sz="3400" b="1" i="0" u="none" strike="noStrike" cap="none" baseline="0">
                <a:solidFill>
                  <a:srgbClr val="5F497A"/>
                </a:solidFill>
                <a:latin typeface="Comic Sans MS"/>
                <a:ea typeface="Comic Sans MS"/>
                <a:cs typeface="Comic Sans MS"/>
                <a:sym typeface="Comic Sans MS"/>
              </a:rPr>
              <a:t>о</a:t>
            </a:r>
            <a:r>
              <a:rPr lang="ru-RU" sz="3400" b="1" i="0" u="none" strike="noStrike" cap="none" baseline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3400" b="1" i="0" u="none" strike="noStrike" cap="none" baseline="0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д</a:t>
            </a:r>
            <a:r>
              <a:rPr lang="ru-RU" sz="3400" b="1" i="0" u="none" strike="noStrike" cap="none" baseline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</a:t>
            </a:r>
            <a:r>
              <a:rPr lang="ru-RU" sz="3400" b="1" i="0" u="none" strike="noStrike" cap="none" baseline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м</a:t>
            </a:r>
            <a:r>
              <a:rPr lang="ru-RU" sz="3400" b="1" i="0" u="none" strike="noStrike" cap="none" baseline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3400" b="1" i="0" u="none" strike="noStrike" cap="none" baseline="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д</a:t>
            </a:r>
            <a:r>
              <a:rPr lang="ru-RU" sz="3400" b="1" i="0" u="none" strike="noStrike" cap="none" baseline="0">
                <a:solidFill>
                  <a:srgbClr val="FF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л</a:t>
            </a:r>
            <a:r>
              <a:rPr lang="ru-RU" sz="3400" b="1" i="0" u="none" strike="noStrike" cap="none" baseline="0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rPr>
              <a:t>я</a:t>
            </a:r>
            <a:r>
              <a:rPr lang="ru-RU" sz="3400" b="1" i="0" u="none" strike="noStrike" cap="none" baseline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3400" b="1" i="0" u="none" strike="noStrike" cap="none" baseline="0">
                <a:solidFill>
                  <a:srgbClr val="00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ж</a:t>
            </a:r>
            <a:r>
              <a:rPr lang="ru-RU" sz="3400" b="1" i="0" u="none" strike="noStrike" cap="none" baseline="0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и</a:t>
            </a:r>
            <a:r>
              <a:rPr lang="ru-RU" sz="3400" b="1" i="0" u="none" strike="noStrike" cap="none" baseline="0">
                <a:solidFill>
                  <a:srgbClr val="E36C09"/>
                </a:solidFill>
                <a:latin typeface="Comic Sans MS"/>
                <a:ea typeface="Comic Sans MS"/>
                <a:cs typeface="Comic Sans MS"/>
                <a:sym typeface="Comic Sans MS"/>
              </a:rPr>
              <a:t>в</a:t>
            </a:r>
            <a:r>
              <a:rPr lang="ru-RU" sz="3400" b="1" i="0" u="none" strike="noStrike" cap="none" baseline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</a:t>
            </a:r>
            <a:r>
              <a:rPr lang="ru-RU" sz="3400" b="1" i="0" u="none" strike="noStrike" cap="none" baseline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т</a:t>
            </a:r>
            <a:r>
              <a:rPr lang="ru-RU" sz="3400" b="1" i="0" u="none" strike="noStrike" cap="none" baseline="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н</a:t>
            </a:r>
            <a:r>
              <a:rPr lang="ru-RU" sz="3400" b="1" i="0" u="none" strike="noStrike" cap="none" baseline="0">
                <a:solidFill>
                  <a:srgbClr val="FF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ы</a:t>
            </a:r>
            <a:r>
              <a:rPr lang="ru-RU" sz="3400" b="1" i="0" u="none" strike="noStrike" cap="none" baseline="0">
                <a:solidFill>
                  <a:srgbClr val="5F497A"/>
                </a:solidFill>
                <a:latin typeface="Comic Sans MS"/>
                <a:ea typeface="Comic Sans MS"/>
                <a:cs typeface="Comic Sans MS"/>
                <a:sym typeface="Comic Sans MS"/>
              </a:rPr>
              <a:t>х</a:t>
            </a:r>
          </a:p>
        </p:txBody>
      </p:sp>
      <p:pic>
        <p:nvPicPr>
          <p:cNvPr id="140" name="Shape 1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81075"/>
            <a:ext cx="9144000" cy="5714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Shape 141"/>
          <p:cNvPicPr preferRelativeResize="0"/>
          <p:nvPr/>
        </p:nvPicPr>
        <p:blipFill/>
        <p:spPr>
          <a:xfrm>
            <a:off x="0" y="1309687"/>
            <a:ext cx="9144000" cy="514349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pic>
        <p:nvPicPr>
          <p:cNvPr id="142" name="Shape 1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387" y="981075"/>
            <a:ext cx="8531224" cy="5688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Shape 1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4675" y="1019175"/>
            <a:ext cx="8308974" cy="5649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Shape 1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4412" y="979487"/>
            <a:ext cx="7586661" cy="568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Shape 14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1049337"/>
            <a:ext cx="9144000" cy="561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Shape 14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937" y="1027112"/>
            <a:ext cx="9144000" cy="5714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Shape 14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82625" y="981075"/>
            <a:ext cx="7634287" cy="572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Shape 14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25500" y="908050"/>
            <a:ext cx="7418387" cy="5935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Shape 14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09612" y="908050"/>
            <a:ext cx="7578725" cy="5799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822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822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822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822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322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322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Shape 1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1750" y="0"/>
            <a:ext cx="9212262" cy="6908799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Shape 155"/>
          <p:cNvSpPr>
            <a:spLocks noGrp="1"/>
          </p:cNvSpPr>
          <p:nvPr>
            <p:ph type="title"/>
          </p:nvPr>
        </p:nvSpPr>
        <p:spPr>
          <a:xfrm>
            <a:off x="3468" y="188640"/>
            <a:ext cx="9033027" cy="954360"/>
          </a:xfrm>
          <a:prstGeom prst="ellipse">
            <a:avLst/>
          </a:prstGeom>
          <a:solidFill>
            <a:schemeClr val="lt1">
              <a:alpha val="98823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ru-RU" sz="3400" b="1" i="0" u="none" strike="noStrike" cap="none" baseline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Л</a:t>
            </a:r>
            <a:r>
              <a:rPr lang="ru-RU" sz="3400" b="1" i="0" u="none" strike="noStrike" cap="none" baseline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е</a:t>
            </a:r>
            <a:r>
              <a:rPr lang="ru-RU" sz="3400" b="1" i="0" u="none" strike="noStrike" cap="none" baseline="0">
                <a:solidFill>
                  <a:srgbClr val="00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с</a:t>
            </a:r>
            <a:r>
              <a:rPr lang="ru-RU" sz="3400" b="1" i="0" u="none" strike="noStrike" cap="none" baseline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3400" b="1" i="0" u="none" strike="noStrike" cap="none" baseline="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э</a:t>
            </a:r>
            <a:r>
              <a:rPr lang="ru-RU" sz="3400" b="1" i="0" u="none" strike="noStrike" cap="none" baseline="0">
                <a:solidFill>
                  <a:srgbClr val="FF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т</a:t>
            </a:r>
            <a:r>
              <a:rPr lang="ru-RU" sz="3400" b="1" i="0" u="none" strike="noStrike" cap="none" baseline="0">
                <a:solidFill>
                  <a:srgbClr val="5F497A"/>
                </a:solidFill>
                <a:latin typeface="Comic Sans MS"/>
                <a:ea typeface="Comic Sans MS"/>
                <a:cs typeface="Comic Sans MS"/>
                <a:sym typeface="Comic Sans MS"/>
              </a:rPr>
              <a:t>о</a:t>
            </a:r>
            <a:r>
              <a:rPr lang="ru-RU" sz="3400" b="1" i="0" u="none" strike="noStrike" cap="none" baseline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3400" b="1" i="0" u="none" strike="noStrike" cap="none" baseline="0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д</a:t>
            </a:r>
            <a:r>
              <a:rPr lang="ru-RU" sz="3400" b="1" i="0" u="none" strike="noStrike" cap="none" baseline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</a:t>
            </a:r>
            <a:r>
              <a:rPr lang="ru-RU" sz="3400" b="1" i="0" u="none" strike="noStrike" cap="none" baseline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м</a:t>
            </a:r>
            <a:r>
              <a:rPr lang="ru-RU" sz="3400" b="1" i="0" u="none" strike="noStrike" cap="none" baseline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3400" b="1" i="0" u="none" strike="noStrike" cap="none" baseline="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д</a:t>
            </a:r>
            <a:r>
              <a:rPr lang="ru-RU" sz="3400" b="1" i="0" u="none" strike="noStrike" cap="none" baseline="0">
                <a:solidFill>
                  <a:srgbClr val="FF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л</a:t>
            </a:r>
            <a:r>
              <a:rPr lang="ru-RU" sz="3400" b="1" i="0" u="none" strike="noStrike" cap="none" baseline="0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rPr>
              <a:t>я</a:t>
            </a:r>
            <a:r>
              <a:rPr lang="ru-RU" sz="3400" b="1" i="0" u="none" strike="noStrike" cap="none" baseline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3400" b="1" i="0" u="none" strike="noStrike" cap="none" baseline="0">
                <a:solidFill>
                  <a:srgbClr val="00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ж</a:t>
            </a:r>
            <a:r>
              <a:rPr lang="ru-RU" sz="3400" b="1" i="0" u="none" strike="noStrike" cap="none" baseline="0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и</a:t>
            </a:r>
            <a:r>
              <a:rPr lang="ru-RU" sz="3400" b="1" i="0" u="none" strike="noStrike" cap="none" baseline="0">
                <a:solidFill>
                  <a:srgbClr val="E36C09"/>
                </a:solidFill>
                <a:latin typeface="Comic Sans MS"/>
                <a:ea typeface="Comic Sans MS"/>
                <a:cs typeface="Comic Sans MS"/>
                <a:sym typeface="Comic Sans MS"/>
              </a:rPr>
              <a:t>в</a:t>
            </a:r>
            <a:r>
              <a:rPr lang="ru-RU" sz="3400" b="1" i="0" u="none" strike="noStrike" cap="none" baseline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</a:t>
            </a:r>
            <a:r>
              <a:rPr lang="ru-RU" sz="3400" b="1" i="0" u="none" strike="noStrike" cap="none" baseline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т</a:t>
            </a:r>
            <a:r>
              <a:rPr lang="ru-RU" sz="3400" b="1" i="0" u="none" strike="noStrike" cap="none" baseline="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н</a:t>
            </a:r>
            <a:r>
              <a:rPr lang="ru-RU" sz="3400" b="1" i="0" u="none" strike="noStrike" cap="none" baseline="0">
                <a:solidFill>
                  <a:srgbClr val="FF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ы</a:t>
            </a:r>
            <a:r>
              <a:rPr lang="ru-RU" sz="3400" b="1" i="0" u="none" strike="noStrike" cap="none" baseline="0">
                <a:solidFill>
                  <a:srgbClr val="5F497A"/>
                </a:solidFill>
                <a:latin typeface="Comic Sans MS"/>
                <a:ea typeface="Comic Sans MS"/>
                <a:cs typeface="Comic Sans MS"/>
                <a:sym typeface="Comic Sans MS"/>
              </a:rPr>
              <a:t>х</a:t>
            </a:r>
          </a:p>
        </p:txBody>
      </p:sp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Shape 1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13" y="692150"/>
            <a:ext cx="6191250" cy="619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Shape 1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91569" y="836712"/>
            <a:ext cx="4260950" cy="3052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Shape 16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36511" y="4805589"/>
            <a:ext cx="2674324" cy="2151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Shape 16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64696" y="3165648"/>
            <a:ext cx="2843807" cy="3791744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Shape 164"/>
          <p:cNvSpPr>
            <a:spLocks noGrp="1"/>
          </p:cNvSpPr>
          <p:nvPr>
            <p:ph type="title"/>
          </p:nvPr>
        </p:nvSpPr>
        <p:spPr>
          <a:xfrm>
            <a:off x="518864" y="-49248"/>
            <a:ext cx="8229600" cy="1101983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ru-RU" sz="3400" b="0" i="0" u="none" strike="noStrike" cap="none" baseline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В </a:t>
            </a:r>
            <a:r>
              <a:rPr lang="ru-RU" sz="3400" b="0" i="0" u="none" strike="noStrike" cap="none" baseline="0">
                <a:solidFill>
                  <a:srgbClr val="00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к</a:t>
            </a:r>
            <a:r>
              <a:rPr lang="ru-RU" sz="3400" b="0" i="0" u="none" strike="noStrike" cap="none" baseline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а</a:t>
            </a:r>
            <a:r>
              <a:rPr lang="ru-RU" sz="3400" b="0" i="0" u="none" strike="noStrike" cap="none" baseline="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к</a:t>
            </a:r>
            <a:r>
              <a:rPr lang="ru-RU" sz="3400" b="0" i="0" u="none" strike="noStrike" cap="none" baseline="0">
                <a:solidFill>
                  <a:srgbClr val="FF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и</a:t>
            </a:r>
            <a:r>
              <a:rPr lang="ru-RU" sz="3400" b="0" i="0" u="none" strike="noStrike" cap="none" baseline="0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х</a:t>
            </a:r>
            <a:r>
              <a:rPr lang="ru-RU" sz="3400" b="0" i="0" u="none" strike="noStrike" cap="none" baseline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3400" b="0" i="0" u="none" strike="noStrike" cap="none" baseline="0">
                <a:solidFill>
                  <a:srgbClr val="974806"/>
                </a:solidFill>
                <a:latin typeface="Comic Sans MS"/>
                <a:ea typeface="Comic Sans MS"/>
                <a:cs typeface="Comic Sans MS"/>
                <a:sym typeface="Comic Sans MS"/>
              </a:rPr>
              <a:t>с</a:t>
            </a:r>
            <a:r>
              <a:rPr lang="ru-RU" sz="3400" b="0" i="0" u="none" strike="noStrike" cap="none" baseline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к</a:t>
            </a:r>
            <a:r>
              <a:rPr lang="ru-RU" sz="3400" b="0" i="0" u="none" strike="noStrike" cap="none" baseline="0">
                <a:solidFill>
                  <a:srgbClr val="4F6128"/>
                </a:solidFill>
                <a:latin typeface="Comic Sans MS"/>
                <a:ea typeface="Comic Sans MS"/>
                <a:cs typeface="Comic Sans MS"/>
                <a:sym typeface="Comic Sans MS"/>
              </a:rPr>
              <a:t>а</a:t>
            </a:r>
            <a:r>
              <a:rPr lang="ru-RU" sz="3400" b="0" i="0" u="none" strike="noStrike" cap="none" baseline="0">
                <a:solidFill>
                  <a:schemeClr val="accent5"/>
                </a:solidFill>
                <a:latin typeface="Comic Sans MS"/>
                <a:ea typeface="Comic Sans MS"/>
                <a:cs typeface="Comic Sans MS"/>
                <a:sym typeface="Comic Sans MS"/>
              </a:rPr>
              <a:t>з</a:t>
            </a:r>
            <a:r>
              <a:rPr lang="ru-RU" sz="3400" b="0" i="0" u="none" strike="noStrike" cap="none" baseline="0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rPr>
              <a:t>к</a:t>
            </a:r>
            <a:r>
              <a:rPr lang="ru-RU" sz="3400" b="0" i="0" u="none" strike="noStrike" cap="none" baseline="0">
                <a:solidFill>
                  <a:srgbClr val="FF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а</a:t>
            </a:r>
            <a:r>
              <a:rPr lang="ru-RU" sz="3400" b="0" i="0" u="none" strike="noStrike" cap="none" baseline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х</a:t>
            </a:r>
            <a:r>
              <a:rPr lang="ru-RU" sz="3400" b="0" i="0" u="none" strike="noStrike" cap="none" baseline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3400" b="0" i="0" u="none" strike="noStrike" cap="none" baseline="0">
                <a:solidFill>
                  <a:srgbClr val="92D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е</a:t>
            </a:r>
            <a:r>
              <a:rPr lang="ru-RU" sz="3400" b="0" i="0" u="none" strike="noStrike" cap="none" baseline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с</a:t>
            </a:r>
            <a:r>
              <a:rPr lang="ru-RU" sz="3400" b="0" i="0" u="none" strike="noStrike" cap="none" baseline="0">
                <a:solidFill>
                  <a:schemeClr val="accent5"/>
                </a:solidFill>
                <a:latin typeface="Comic Sans MS"/>
                <a:ea typeface="Comic Sans MS"/>
                <a:cs typeface="Comic Sans MS"/>
                <a:sym typeface="Comic Sans MS"/>
              </a:rPr>
              <a:t>т</a:t>
            </a:r>
            <a:r>
              <a:rPr lang="ru-RU" sz="3400" b="0" i="0" u="none" strike="noStrike" cap="none" baseline="0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ь</a:t>
            </a:r>
            <a:r>
              <a:rPr lang="ru-RU" sz="3400" b="0" i="0" u="none" strike="noStrike" cap="none" baseline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3400" b="0" i="0" u="none" strike="noStrike" cap="none" baseline="0">
                <a:solidFill>
                  <a:srgbClr val="00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л</a:t>
            </a:r>
            <a:r>
              <a:rPr lang="ru-RU" sz="3400" b="0" i="0" u="none" strike="noStrike" cap="none" baseline="0">
                <a:solidFill>
                  <a:srgbClr val="FF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е</a:t>
            </a:r>
            <a:r>
              <a:rPr lang="ru-RU" sz="3400" b="0" i="0" u="none" strike="noStrike" cap="none" baseline="0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rPr>
              <a:t>с</a:t>
            </a:r>
            <a:r>
              <a:rPr lang="ru-RU" sz="3400" b="0" i="0" u="none" strike="noStrike" cap="none" baseline="0">
                <a:solidFill>
                  <a:srgbClr val="C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?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Shape 169"/>
          <p:cNvPicPr preferRelativeResize="0"/>
          <p:nvPr/>
        </p:nvPicPr>
        <p:blipFill rotWithShape="1">
          <a:blip r:embed="rId3">
            <a:alphaModFix/>
          </a:blip>
          <a:srcRect l="2269" r="9602"/>
          <a:stretch/>
        </p:blipFill>
        <p:spPr>
          <a:xfrm>
            <a:off x="0" y="-26988"/>
            <a:ext cx="9144000" cy="6911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Shape 1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504" y="3933055"/>
            <a:ext cx="3888432" cy="2916324"/>
          </a:xfrm>
          <a:prstGeom prst="ellipse">
            <a:avLst/>
          </a:prstGeom>
          <a:noFill/>
          <a:ln w="63500" cap="rnd">
            <a:solidFill>
              <a:srgbClr val="333333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71" name="Shape 171"/>
          <p:cNvSpPr>
            <a:spLocks noGrp="1"/>
          </p:cNvSpPr>
          <p:nvPr>
            <p:ph type="title"/>
          </p:nvPr>
        </p:nvSpPr>
        <p:spPr>
          <a:xfrm>
            <a:off x="1043608" y="-171400"/>
            <a:ext cx="8229600" cy="1143000"/>
          </a:xfrm>
          <a:prstGeom prst="ellipse">
            <a:avLst/>
          </a:prstGeom>
          <a:solidFill>
            <a:schemeClr val="lt1">
              <a:alpha val="69803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ru-RU" sz="3200" b="1" i="0" u="none" strike="noStrike" cap="none" baseline="0">
                <a:solidFill>
                  <a:srgbClr val="E36C09"/>
                </a:solidFill>
                <a:latin typeface="Comic Sans MS"/>
                <a:ea typeface="Comic Sans MS"/>
                <a:cs typeface="Comic Sans MS"/>
                <a:sym typeface="Comic Sans MS"/>
              </a:rPr>
              <a:t>Л</a:t>
            </a:r>
            <a:r>
              <a:rPr lang="ru-RU" sz="3200" b="1" i="0" u="none" strike="noStrike" cap="none" baseline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е</a:t>
            </a:r>
            <a:r>
              <a:rPr lang="ru-RU" sz="3200" b="1" i="0" u="none" strike="noStrike" cap="none" baseline="0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с</a:t>
            </a:r>
            <a:r>
              <a:rPr lang="ru-RU" sz="3200" b="1" i="0" u="none" strike="noStrike" cap="none" baseline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3200" b="1" i="0" u="none" strike="noStrike" cap="none" baseline="0">
                <a:solidFill>
                  <a:srgbClr val="FF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м</a:t>
            </a:r>
            <a:r>
              <a:rPr lang="ru-RU" sz="3200" b="1" i="0" u="none" strike="noStrike" cap="none" baseline="0">
                <a:solidFill>
                  <a:srgbClr val="00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н</a:t>
            </a:r>
            <a:r>
              <a:rPr lang="ru-RU" sz="3200" b="1" i="0" u="none" strike="noStrike" cap="none" baseline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</a:t>
            </a:r>
            <a:r>
              <a:rPr lang="ru-RU" sz="3200" b="1" i="0" u="none" strike="noStrike" cap="none" baseline="0">
                <a:solidFill>
                  <a:srgbClr val="538CD5"/>
                </a:solidFill>
                <a:latin typeface="Comic Sans MS"/>
                <a:ea typeface="Comic Sans MS"/>
                <a:cs typeface="Comic Sans MS"/>
                <a:sym typeface="Comic Sans MS"/>
              </a:rPr>
              <a:t>г</a:t>
            </a:r>
            <a:r>
              <a:rPr lang="ru-RU" sz="3200" b="1" i="0" u="none" strike="noStrike" cap="none" baseline="0">
                <a:solidFill>
                  <a:srgbClr val="76923C"/>
                </a:solidFill>
                <a:latin typeface="Comic Sans MS"/>
                <a:ea typeface="Comic Sans MS"/>
                <a:cs typeface="Comic Sans MS"/>
                <a:sym typeface="Comic Sans MS"/>
              </a:rPr>
              <a:t>о</a:t>
            </a:r>
            <a:r>
              <a:rPr lang="ru-RU" sz="3200" b="1" i="0" u="none" strike="noStrike" cap="none" baseline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3200" b="1" i="0" u="none" strike="noStrike" cap="none" baseline="0">
                <a:solidFill>
                  <a:srgbClr val="953734"/>
                </a:solidFill>
                <a:latin typeface="Comic Sans MS"/>
                <a:ea typeface="Comic Sans MS"/>
                <a:cs typeface="Comic Sans MS"/>
                <a:sym typeface="Comic Sans MS"/>
              </a:rPr>
              <a:t>д</a:t>
            </a:r>
            <a:r>
              <a:rPr lang="ru-RU" sz="3200" b="1" i="0" u="none" strike="noStrike" cap="none" baseline="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а</a:t>
            </a:r>
            <a:r>
              <a:rPr lang="ru-RU" sz="3200" b="1" i="0" u="none" strike="noStrike" cap="none" baseline="0">
                <a:solidFill>
                  <a:srgbClr val="938953"/>
                </a:solidFill>
                <a:latin typeface="Comic Sans MS"/>
                <a:ea typeface="Comic Sans MS"/>
                <a:cs typeface="Comic Sans MS"/>
                <a:sym typeface="Comic Sans MS"/>
              </a:rPr>
              <a:t>е</a:t>
            </a:r>
            <a:r>
              <a:rPr lang="ru-RU" sz="3200" b="1" i="0" u="none" strike="noStrike" cap="none" baseline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т</a:t>
            </a:r>
            <a:r>
              <a:rPr lang="ru-RU" sz="3200" b="1" i="0" u="none" strike="noStrike" cap="none" baseline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3200" b="1" i="0" u="none" strike="noStrike" cap="none" baseline="0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ч</a:t>
            </a:r>
            <a:r>
              <a:rPr lang="ru-RU" sz="3200" b="1" i="0" u="none" strike="noStrike" cap="none" baseline="0">
                <a:solidFill>
                  <a:srgbClr val="FF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е</a:t>
            </a:r>
            <a:r>
              <a:rPr lang="ru-RU" sz="3200" b="1" i="0" u="none" strike="noStrike" cap="none" baseline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л</a:t>
            </a:r>
            <a:r>
              <a:rPr lang="ru-RU" sz="3200" b="1" i="0" u="none" strike="noStrike" cap="none" baseline="0">
                <a:solidFill>
                  <a:srgbClr val="00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</a:t>
            </a:r>
            <a:r>
              <a:rPr lang="ru-RU" sz="3200" b="1" i="0" u="none" strike="noStrike" cap="none" baseline="0">
                <a:solidFill>
                  <a:srgbClr val="C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в</a:t>
            </a:r>
            <a:r>
              <a:rPr lang="ru-RU" sz="3200" b="1" i="0" u="none" strike="noStrike" cap="none" baseline="0">
                <a:solidFill>
                  <a:srgbClr val="953734"/>
                </a:solidFill>
                <a:latin typeface="Comic Sans MS"/>
                <a:ea typeface="Comic Sans MS"/>
                <a:cs typeface="Comic Sans MS"/>
                <a:sym typeface="Comic Sans MS"/>
              </a:rPr>
              <a:t>е</a:t>
            </a:r>
            <a:r>
              <a:rPr lang="ru-RU" sz="3200" b="1" i="0" u="none" strike="noStrike" cap="none" baseline="0">
                <a:solidFill>
                  <a:srgbClr val="4F6128"/>
                </a:solidFill>
                <a:latin typeface="Comic Sans MS"/>
                <a:ea typeface="Comic Sans MS"/>
                <a:cs typeface="Comic Sans MS"/>
                <a:sym typeface="Comic Sans MS"/>
              </a:rPr>
              <a:t>к</a:t>
            </a:r>
            <a:r>
              <a:rPr lang="ru-RU" sz="3200" b="1" i="0" u="none" strike="noStrike" cap="none" baseline="0">
                <a:solidFill>
                  <a:srgbClr val="FF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у</a:t>
            </a:r>
          </a:p>
        </p:txBody>
      </p:sp>
      <p:pic>
        <p:nvPicPr>
          <p:cNvPr id="172" name="Shape 17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69863" y="563562"/>
            <a:ext cx="3168650" cy="484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Shape 17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2023552">
            <a:off x="-263525" y="134937"/>
            <a:ext cx="1944687" cy="1068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Shape 174"/>
          <p:cNvPicPr preferRelativeResize="0"/>
          <p:nvPr/>
        </p:nvPicPr>
        <p:blipFill rotWithShape="1">
          <a:blip r:embed="rId7">
            <a:alphaModFix/>
          </a:blip>
          <a:srcRect l="5743" t="6910" r="43674" b="9470"/>
          <a:stretch/>
        </p:blipFill>
        <p:spPr>
          <a:xfrm>
            <a:off x="7000042" y="3645023"/>
            <a:ext cx="2143957" cy="2658250"/>
          </a:xfrm>
          <a:prstGeom prst="rect">
            <a:avLst/>
          </a:prstGeom>
          <a:solidFill>
            <a:srgbClr val="EEEEEE"/>
          </a:solidFill>
          <a:ln w="190500" cap="rnd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Shape 17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5583" r="558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Shape 18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55" b="56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Shape 18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Shape 1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8000" y="0"/>
            <a:ext cx="6096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-1476375" y="404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ru-RU" sz="4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Яблоня</a:t>
            </a:r>
          </a:p>
        </p:txBody>
      </p:sp>
      <p:pic>
        <p:nvPicPr>
          <p:cNvPr id="196" name="Shape 19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5080000" cy="380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Shape 19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58887" y="3357562"/>
            <a:ext cx="4932362" cy="3816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Shape 20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29" r="28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Shape 20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9525"/>
            <a:ext cx="9156699" cy="686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Shape 2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95737" y="-26988"/>
            <a:ext cx="5184775" cy="6911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Shape 213"/>
          <p:cNvPicPr preferRelativeResize="0"/>
          <p:nvPr/>
        </p:nvPicPr>
        <p:blipFill rotWithShape="1">
          <a:blip r:embed="rId4">
            <a:alphaModFix/>
          </a:blip>
          <a:srcRect l="4091" b="3660"/>
          <a:stretch/>
        </p:blipFill>
        <p:spPr>
          <a:xfrm>
            <a:off x="-120396" y="-27383"/>
            <a:ext cx="4583876" cy="6906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4" name="Shape 214"/>
          <p:cNvGrpSpPr/>
          <p:nvPr/>
        </p:nvGrpSpPr>
        <p:grpSpPr>
          <a:xfrm>
            <a:off x="2603499" y="3175"/>
            <a:ext cx="2028824" cy="2409825"/>
            <a:chOff x="1990116" y="116631"/>
            <a:chExt cx="2027986" cy="2409056"/>
          </a:xfrm>
        </p:grpSpPr>
        <p:sp>
          <p:nvSpPr>
            <p:cNvPr id="215" name="Shape 215"/>
            <p:cNvSpPr/>
            <p:nvPr/>
          </p:nvSpPr>
          <p:spPr>
            <a:xfrm>
              <a:off x="1990116" y="116631"/>
              <a:ext cx="1997968" cy="240905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6" name="Shape 21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211310" y="116631"/>
              <a:ext cx="1806791" cy="240905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17" name="Shape 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716905" y="5345830"/>
            <a:ext cx="1890210" cy="15121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Microsoft Office PowerPoint</Application>
  <PresentationFormat>Экран (4:3)</PresentationFormat>
  <Paragraphs>12</Paragraphs>
  <Slides>18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Сосна</vt:lpstr>
      <vt:lpstr>Презентация PowerPoint</vt:lpstr>
      <vt:lpstr>Презентация PowerPoint</vt:lpstr>
      <vt:lpstr>Презентация PowerPoint</vt:lpstr>
      <vt:lpstr>Презентация PowerPoint</vt:lpstr>
      <vt:lpstr>Что вы там делали ?</vt:lpstr>
      <vt:lpstr>Лес это дом для животных</vt:lpstr>
      <vt:lpstr>Лес это дом для животных</vt:lpstr>
      <vt:lpstr>Лес это дом для животных</vt:lpstr>
      <vt:lpstr>В каких сказках есть лес?</vt:lpstr>
      <vt:lpstr>Лес много дает человеку</vt:lpstr>
      <vt:lpstr>Презентация PowerPoint</vt:lpstr>
      <vt:lpstr>Презентация PowerPoint</vt:lpstr>
      <vt:lpstr>Презентация PowerPoint</vt:lpstr>
      <vt:lpstr>Яблоня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Сосна</dc:title>
  <dc:creator>User55</dc:creator>
  <cp:lastModifiedBy>User55</cp:lastModifiedBy>
  <cp:revision>1</cp:revision>
  <dcterms:modified xsi:type="dcterms:W3CDTF">2015-02-04T13:33:24Z</dcterms:modified>
</cp:coreProperties>
</file>