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1" r:id="rId4"/>
    <p:sldId id="263" r:id="rId5"/>
    <p:sldId id="262" r:id="rId6"/>
    <p:sldId id="260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1450BF-7BC0-4367-8E6E-E05A911AA4C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1180D0-7DDF-4D96-B92B-CE21A68B67D4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966702D6-0DAC-4A7F-9C3B-3218CB0CB017}" type="parTrans" cxnId="{0BE9B1FF-FE9D-47F5-BF36-657902BC428A}">
      <dgm:prSet/>
      <dgm:spPr/>
      <dgm:t>
        <a:bodyPr/>
        <a:lstStyle/>
        <a:p>
          <a:endParaRPr lang="ru-RU"/>
        </a:p>
      </dgm:t>
    </dgm:pt>
    <dgm:pt modelId="{C4379418-1304-42FA-A0D9-99EA5BEF80FB}" type="sibTrans" cxnId="{0BE9B1FF-FE9D-47F5-BF36-657902BC428A}">
      <dgm:prSet/>
      <dgm:spPr/>
      <dgm:t>
        <a:bodyPr/>
        <a:lstStyle/>
        <a:p>
          <a:endParaRPr lang="ru-RU"/>
        </a:p>
      </dgm:t>
    </dgm:pt>
    <dgm:pt modelId="{5C230436-6F8B-45BB-B8BD-E3E433B91693}">
      <dgm:prSet phldrT="[Текст]" custT="1"/>
      <dgm:spPr/>
      <dgm:t>
        <a:bodyPr/>
        <a:lstStyle/>
        <a:p>
          <a:r>
            <a:rPr lang="ru-RU" sz="3600" dirty="0" smtClean="0"/>
            <a:t>в</a:t>
          </a:r>
          <a:endParaRPr lang="ru-RU" sz="3600" dirty="0"/>
        </a:p>
      </dgm:t>
    </dgm:pt>
    <dgm:pt modelId="{9FC6CBE5-A84A-4230-A324-543CA84B770B}" type="parTrans" cxnId="{C708FCBC-F856-4941-9EC5-6C622984D2F8}">
      <dgm:prSet/>
      <dgm:spPr/>
      <dgm:t>
        <a:bodyPr/>
        <a:lstStyle/>
        <a:p>
          <a:endParaRPr lang="ru-RU"/>
        </a:p>
      </dgm:t>
    </dgm:pt>
    <dgm:pt modelId="{0F8E1537-E048-4274-A900-6E90986626B7}" type="sibTrans" cxnId="{C708FCBC-F856-4941-9EC5-6C622984D2F8}">
      <dgm:prSet/>
      <dgm:spPr/>
      <dgm:t>
        <a:bodyPr/>
        <a:lstStyle/>
        <a:p>
          <a:endParaRPr lang="ru-RU"/>
        </a:p>
      </dgm:t>
    </dgm:pt>
    <dgm:pt modelId="{8C39266D-6196-4D6E-A2C9-76AB5D72118F}">
      <dgm:prSet phldrT="[Текст]"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C18C503D-3A14-490F-8BD7-2B152970DBBC}" type="parTrans" cxnId="{08B6716A-FD1B-48F5-9AA7-D87DC4B51155}">
      <dgm:prSet/>
      <dgm:spPr/>
      <dgm:t>
        <a:bodyPr/>
        <a:lstStyle/>
        <a:p>
          <a:endParaRPr lang="ru-RU"/>
        </a:p>
      </dgm:t>
    </dgm:pt>
    <dgm:pt modelId="{C6A79506-1A22-4B1B-A641-53EBCEB6FC30}" type="sibTrans" cxnId="{08B6716A-FD1B-48F5-9AA7-D87DC4B51155}">
      <dgm:prSet/>
      <dgm:spPr/>
      <dgm:t>
        <a:bodyPr/>
        <a:lstStyle/>
        <a:p>
          <a:endParaRPr lang="ru-RU"/>
        </a:p>
      </dgm:t>
    </dgm:pt>
    <dgm:pt modelId="{8E47E100-43CF-4550-A6B1-CF6D0C9FC55A}">
      <dgm:prSet phldrT="[Текст]"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AB154FBF-02D8-402E-B12D-183D7AF9A5E4}" type="parTrans" cxnId="{A9C0B01F-8175-4ACA-941B-092D25745709}">
      <dgm:prSet/>
      <dgm:spPr/>
      <dgm:t>
        <a:bodyPr/>
        <a:lstStyle/>
        <a:p>
          <a:endParaRPr lang="ru-RU"/>
        </a:p>
      </dgm:t>
    </dgm:pt>
    <dgm:pt modelId="{A8421717-CCA7-4CED-871B-D1C9E75D88DD}" type="sibTrans" cxnId="{A9C0B01F-8175-4ACA-941B-092D25745709}">
      <dgm:prSet/>
      <dgm:spPr/>
      <dgm:t>
        <a:bodyPr/>
        <a:lstStyle/>
        <a:p>
          <a:endParaRPr lang="ru-RU"/>
        </a:p>
      </dgm:t>
    </dgm:pt>
    <dgm:pt modelId="{757329B7-73EE-4273-9DA2-2C64A9657ABA}">
      <dgm:prSet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8216EE17-41DF-4B11-8C68-9CCB306E98E7}" type="parTrans" cxnId="{D829F362-4664-4048-80A0-6D944B2B80B7}">
      <dgm:prSet/>
      <dgm:spPr/>
      <dgm:t>
        <a:bodyPr/>
        <a:lstStyle/>
        <a:p>
          <a:endParaRPr lang="ru-RU"/>
        </a:p>
      </dgm:t>
    </dgm:pt>
    <dgm:pt modelId="{DD8DFDFB-6862-4598-9378-BF3BE94FCDE6}" type="sibTrans" cxnId="{D829F362-4664-4048-80A0-6D944B2B80B7}">
      <dgm:prSet/>
      <dgm:spPr/>
      <dgm:t>
        <a:bodyPr/>
        <a:lstStyle/>
        <a:p>
          <a:endParaRPr lang="ru-RU"/>
        </a:p>
      </dgm:t>
    </dgm:pt>
    <dgm:pt modelId="{F71680E3-3AF2-492D-AA8E-C04E60402EE1}">
      <dgm:prSet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F10E749E-D51C-4A3D-B4C3-3141C4094F27}" type="parTrans" cxnId="{96F980E9-E363-48D8-8065-C3188B604F3B}">
      <dgm:prSet/>
      <dgm:spPr/>
      <dgm:t>
        <a:bodyPr/>
        <a:lstStyle/>
        <a:p>
          <a:endParaRPr lang="ru-RU"/>
        </a:p>
      </dgm:t>
    </dgm:pt>
    <dgm:pt modelId="{3049EF33-3AB1-470A-A3A4-C97E5151487D}" type="sibTrans" cxnId="{96F980E9-E363-48D8-8065-C3188B604F3B}">
      <dgm:prSet/>
      <dgm:spPr/>
      <dgm:t>
        <a:bodyPr/>
        <a:lstStyle/>
        <a:p>
          <a:endParaRPr lang="ru-RU"/>
        </a:p>
      </dgm:t>
    </dgm:pt>
    <dgm:pt modelId="{C5E3ABA6-A83F-42E2-A96F-D9CD6480A656}">
      <dgm:prSet/>
      <dgm:spPr/>
      <dgm:t>
        <a:bodyPr/>
        <a:lstStyle/>
        <a:p>
          <a:r>
            <a:rPr lang="ru-RU" dirty="0" smtClean="0"/>
            <a:t>В</a:t>
          </a:r>
          <a:endParaRPr lang="ru-RU" dirty="0"/>
        </a:p>
      </dgm:t>
    </dgm:pt>
    <dgm:pt modelId="{BB11ABC2-6A8E-4997-9DC6-B66638609423}" type="parTrans" cxnId="{38A37F2E-096E-4771-A155-6F257380A2D9}">
      <dgm:prSet/>
      <dgm:spPr/>
      <dgm:t>
        <a:bodyPr/>
        <a:lstStyle/>
        <a:p>
          <a:endParaRPr lang="ru-RU"/>
        </a:p>
      </dgm:t>
    </dgm:pt>
    <dgm:pt modelId="{EA6250FE-EF71-4D1D-B377-CBAB23503631}" type="sibTrans" cxnId="{38A37F2E-096E-4771-A155-6F257380A2D9}">
      <dgm:prSet/>
      <dgm:spPr/>
      <dgm:t>
        <a:bodyPr/>
        <a:lstStyle/>
        <a:p>
          <a:endParaRPr lang="ru-RU"/>
        </a:p>
      </dgm:t>
    </dgm:pt>
    <dgm:pt modelId="{7928B197-6627-4A2F-B271-9AC1E429317F}">
      <dgm:prSet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88FCE6B5-FC17-4B19-893E-7A8E7CF3353D}" type="parTrans" cxnId="{561C4104-ECFB-414B-A395-68494480621F}">
      <dgm:prSet/>
      <dgm:spPr/>
      <dgm:t>
        <a:bodyPr/>
        <a:lstStyle/>
        <a:p>
          <a:endParaRPr lang="ru-RU"/>
        </a:p>
      </dgm:t>
    </dgm:pt>
    <dgm:pt modelId="{7CE2C357-BEDF-4C8E-82C0-43BC1DB28985}" type="sibTrans" cxnId="{561C4104-ECFB-414B-A395-68494480621F}">
      <dgm:prSet/>
      <dgm:spPr/>
      <dgm:t>
        <a:bodyPr/>
        <a:lstStyle/>
        <a:p>
          <a:endParaRPr lang="ru-RU"/>
        </a:p>
      </dgm:t>
    </dgm:pt>
    <dgm:pt modelId="{5EAB52EB-E92D-4700-A145-51744AA72C33}">
      <dgm:prSet/>
      <dgm:spPr/>
      <dgm:t>
        <a:bodyPr/>
        <a:lstStyle/>
        <a:p>
          <a:r>
            <a:rPr lang="ru-RU" dirty="0" smtClean="0"/>
            <a:t>В</a:t>
          </a:r>
          <a:endParaRPr lang="ru-RU" dirty="0"/>
        </a:p>
      </dgm:t>
    </dgm:pt>
    <dgm:pt modelId="{6EB3FE21-981E-4836-AAE2-AD0B90FA70C4}" type="parTrans" cxnId="{9D7B10E5-0D77-444B-829D-9CE080C110E7}">
      <dgm:prSet/>
      <dgm:spPr/>
      <dgm:t>
        <a:bodyPr/>
        <a:lstStyle/>
        <a:p>
          <a:endParaRPr lang="ru-RU"/>
        </a:p>
      </dgm:t>
    </dgm:pt>
    <dgm:pt modelId="{133CF5E3-1713-4AFA-B4A0-208DC0864E30}" type="sibTrans" cxnId="{9D7B10E5-0D77-444B-829D-9CE080C110E7}">
      <dgm:prSet/>
      <dgm:spPr/>
      <dgm:t>
        <a:bodyPr/>
        <a:lstStyle/>
        <a:p>
          <a:endParaRPr lang="ru-RU"/>
        </a:p>
      </dgm:t>
    </dgm:pt>
    <dgm:pt modelId="{502A3F75-26E1-4440-BD25-61E0FFACF18B}">
      <dgm:prSet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5137B3AD-F90C-432C-AD24-94E409892A15}" type="parTrans" cxnId="{946EF8BC-9651-40EE-8F00-7655647937CF}">
      <dgm:prSet/>
      <dgm:spPr/>
      <dgm:t>
        <a:bodyPr/>
        <a:lstStyle/>
        <a:p>
          <a:endParaRPr lang="ru-RU"/>
        </a:p>
      </dgm:t>
    </dgm:pt>
    <dgm:pt modelId="{3CBA7114-466D-4250-8CA7-9DF19C122059}" type="sibTrans" cxnId="{946EF8BC-9651-40EE-8F00-7655647937CF}">
      <dgm:prSet/>
      <dgm:spPr/>
      <dgm:t>
        <a:bodyPr/>
        <a:lstStyle/>
        <a:p>
          <a:endParaRPr lang="ru-RU"/>
        </a:p>
      </dgm:t>
    </dgm:pt>
    <dgm:pt modelId="{FD7E8579-162A-482D-8E45-D208924132C6}">
      <dgm:prSet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645031B8-2BC3-41E9-A7B0-6FDDFD9C48EE}" type="parTrans" cxnId="{049EF0B3-A7F3-4F65-97E7-E951874214B7}">
      <dgm:prSet/>
      <dgm:spPr/>
      <dgm:t>
        <a:bodyPr/>
        <a:lstStyle/>
        <a:p>
          <a:endParaRPr lang="ru-RU"/>
        </a:p>
      </dgm:t>
    </dgm:pt>
    <dgm:pt modelId="{B6732CDF-B55F-4130-ACFC-44297B9C403C}" type="sibTrans" cxnId="{049EF0B3-A7F3-4F65-97E7-E951874214B7}">
      <dgm:prSet/>
      <dgm:spPr/>
      <dgm:t>
        <a:bodyPr/>
        <a:lstStyle/>
        <a:p>
          <a:endParaRPr lang="ru-RU"/>
        </a:p>
      </dgm:t>
    </dgm:pt>
    <dgm:pt modelId="{5AAF1A85-D84F-4038-9059-BFA70528ED73}">
      <dgm:prSet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79FAFF36-9035-4B18-BE6E-AFA209C60EFA}" type="parTrans" cxnId="{B9AA2FAD-1F6B-4E69-B60D-1C5EC208641E}">
      <dgm:prSet/>
      <dgm:spPr/>
      <dgm:t>
        <a:bodyPr/>
        <a:lstStyle/>
        <a:p>
          <a:endParaRPr lang="ru-RU"/>
        </a:p>
      </dgm:t>
    </dgm:pt>
    <dgm:pt modelId="{FAD94904-2708-4D34-8672-9939FDA0E0D4}" type="sibTrans" cxnId="{B9AA2FAD-1F6B-4E69-B60D-1C5EC208641E}">
      <dgm:prSet/>
      <dgm:spPr/>
      <dgm:t>
        <a:bodyPr/>
        <a:lstStyle/>
        <a:p>
          <a:endParaRPr lang="ru-RU"/>
        </a:p>
      </dgm:t>
    </dgm:pt>
    <dgm:pt modelId="{2DDC41F0-C7E0-42A8-ABA4-AA7F5566D58B}">
      <dgm:prSet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6DEF88CF-0E30-46BC-A9AD-D8284F40877D}" type="parTrans" cxnId="{BEF6FD67-8B00-4778-8929-BFDBE97FCCB0}">
      <dgm:prSet/>
      <dgm:spPr/>
      <dgm:t>
        <a:bodyPr/>
        <a:lstStyle/>
        <a:p>
          <a:endParaRPr lang="ru-RU"/>
        </a:p>
      </dgm:t>
    </dgm:pt>
    <dgm:pt modelId="{1AF7FCC3-D03B-4408-9EFF-2C46FD869DCA}" type="sibTrans" cxnId="{BEF6FD67-8B00-4778-8929-BFDBE97FCCB0}">
      <dgm:prSet/>
      <dgm:spPr/>
      <dgm:t>
        <a:bodyPr/>
        <a:lstStyle/>
        <a:p>
          <a:endParaRPr lang="ru-RU"/>
        </a:p>
      </dgm:t>
    </dgm:pt>
    <dgm:pt modelId="{7CCA2F9E-D6A0-4F27-A898-AEDB3A063D8B}">
      <dgm:prSet/>
      <dgm:spPr/>
      <dgm:t>
        <a:bodyPr/>
        <a:lstStyle/>
        <a:p>
          <a:r>
            <a:rPr lang="ru-RU" dirty="0" smtClean="0"/>
            <a:t>В</a:t>
          </a:r>
          <a:endParaRPr lang="ru-RU" dirty="0"/>
        </a:p>
      </dgm:t>
    </dgm:pt>
    <dgm:pt modelId="{91A8A316-9B28-43F7-BAC0-A21102FF4872}" type="parTrans" cxnId="{37F10F94-8724-485E-80EA-293BE77CF045}">
      <dgm:prSet/>
      <dgm:spPr/>
      <dgm:t>
        <a:bodyPr/>
        <a:lstStyle/>
        <a:p>
          <a:endParaRPr lang="ru-RU"/>
        </a:p>
      </dgm:t>
    </dgm:pt>
    <dgm:pt modelId="{3EA83407-9C85-4F3B-85FF-4A86FF20F9F6}" type="sibTrans" cxnId="{37F10F94-8724-485E-80EA-293BE77CF045}">
      <dgm:prSet/>
      <dgm:spPr/>
      <dgm:t>
        <a:bodyPr/>
        <a:lstStyle/>
        <a:p>
          <a:endParaRPr lang="ru-RU"/>
        </a:p>
      </dgm:t>
    </dgm:pt>
    <dgm:pt modelId="{732CF9C2-5A27-492D-B36F-AE7EBE6F54C4}">
      <dgm:prSet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0D317918-F5BF-4172-9D65-0997E5E30332}" type="parTrans" cxnId="{AC8E543D-F138-4600-8D9D-9F47212399DC}">
      <dgm:prSet/>
      <dgm:spPr/>
      <dgm:t>
        <a:bodyPr/>
        <a:lstStyle/>
        <a:p>
          <a:endParaRPr lang="ru-RU"/>
        </a:p>
      </dgm:t>
    </dgm:pt>
    <dgm:pt modelId="{FC86E6EB-4D2D-47F3-AFCA-903F601D632B}" type="sibTrans" cxnId="{AC8E543D-F138-4600-8D9D-9F47212399DC}">
      <dgm:prSet/>
      <dgm:spPr/>
      <dgm:t>
        <a:bodyPr/>
        <a:lstStyle/>
        <a:p>
          <a:endParaRPr lang="ru-RU"/>
        </a:p>
      </dgm:t>
    </dgm:pt>
    <dgm:pt modelId="{0B03AC0A-BDD6-4252-9857-2FFFCD22480D}">
      <dgm:prSet/>
      <dgm:spPr/>
      <dgm:t>
        <a:bodyPr/>
        <a:lstStyle/>
        <a:p>
          <a:r>
            <a:rPr lang="ru-RU" dirty="0" smtClean="0"/>
            <a:t>В</a:t>
          </a:r>
          <a:endParaRPr lang="ru-RU" dirty="0"/>
        </a:p>
      </dgm:t>
    </dgm:pt>
    <dgm:pt modelId="{D4A43604-42F5-4564-9B47-8FA59A7D6DCF}" type="parTrans" cxnId="{F60824F8-FD0D-42BC-9C4F-6C57F94058DB}">
      <dgm:prSet/>
      <dgm:spPr/>
      <dgm:t>
        <a:bodyPr/>
        <a:lstStyle/>
        <a:p>
          <a:endParaRPr lang="ru-RU"/>
        </a:p>
      </dgm:t>
    </dgm:pt>
    <dgm:pt modelId="{14C090A6-1B10-4587-843D-3A287E281C3B}" type="sibTrans" cxnId="{F60824F8-FD0D-42BC-9C4F-6C57F94058DB}">
      <dgm:prSet/>
      <dgm:spPr/>
      <dgm:t>
        <a:bodyPr/>
        <a:lstStyle/>
        <a:p>
          <a:endParaRPr lang="ru-RU"/>
        </a:p>
      </dgm:t>
    </dgm:pt>
    <dgm:pt modelId="{8C017170-88F3-4449-AD8C-4D5398CF1879}" type="pres">
      <dgm:prSet presAssocID="{A21450BF-7BC0-4367-8E6E-E05A911AA4C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E47E1C-8089-4266-BC15-CAC6434F9DBA}" type="pres">
      <dgm:prSet presAssocID="{B51180D0-7DDF-4D96-B92B-CE21A68B67D4}" presName="root1" presStyleCnt="0"/>
      <dgm:spPr/>
    </dgm:pt>
    <dgm:pt modelId="{40A79DB6-7E70-4800-8A12-FA1A2505AC24}" type="pres">
      <dgm:prSet presAssocID="{B51180D0-7DDF-4D96-B92B-CE21A68B67D4}" presName="LevelOneTextNode" presStyleLbl="node0" presStyleIdx="0" presStyleCnt="1" custScaleX="61963" custLinFactX="-100000" custLinFactNeighborX="-109510" custLinFactNeighborY="-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ED86E-70E9-428F-9D4A-9FEED0354C25}" type="pres">
      <dgm:prSet presAssocID="{B51180D0-7DDF-4D96-B92B-CE21A68B67D4}" presName="level2hierChild" presStyleCnt="0"/>
      <dgm:spPr/>
    </dgm:pt>
    <dgm:pt modelId="{B730A1D0-AB96-42A2-99B2-7F26FAC1C991}" type="pres">
      <dgm:prSet presAssocID="{9FC6CBE5-A84A-4230-A324-543CA84B770B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F07B4BAF-7EB4-45A0-8EA0-5BA5BD42F90A}" type="pres">
      <dgm:prSet presAssocID="{9FC6CBE5-A84A-4230-A324-543CA84B770B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60FEACE-85C2-45EF-9C41-75C3B863E4D6}" type="pres">
      <dgm:prSet presAssocID="{5C230436-6F8B-45BB-B8BD-E3E433B91693}" presName="root2" presStyleCnt="0"/>
      <dgm:spPr/>
    </dgm:pt>
    <dgm:pt modelId="{4704FC04-76B5-4C24-9CAB-327F11F5DBF9}" type="pres">
      <dgm:prSet presAssocID="{5C230436-6F8B-45BB-B8BD-E3E433B91693}" presName="LevelTwoTextNode" presStyleLbl="node2" presStyleIdx="0" presStyleCnt="3" custScaleX="209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7D517C-63D3-4F29-97B9-292443C1BDF5}" type="pres">
      <dgm:prSet presAssocID="{5C230436-6F8B-45BB-B8BD-E3E433B91693}" presName="level3hierChild" presStyleCnt="0"/>
      <dgm:spPr/>
    </dgm:pt>
    <dgm:pt modelId="{0515D3B3-6752-40DB-943D-3B1301AA7F27}" type="pres">
      <dgm:prSet presAssocID="{8216EE17-41DF-4B11-8C68-9CCB306E98E7}" presName="conn2-1" presStyleLbl="parChTrans1D3" presStyleIdx="0" presStyleCnt="6"/>
      <dgm:spPr/>
      <dgm:t>
        <a:bodyPr/>
        <a:lstStyle/>
        <a:p>
          <a:endParaRPr lang="ru-RU"/>
        </a:p>
      </dgm:t>
    </dgm:pt>
    <dgm:pt modelId="{A93D2DC2-7613-43A9-80D0-8A69C15E124A}" type="pres">
      <dgm:prSet presAssocID="{8216EE17-41DF-4B11-8C68-9CCB306E98E7}" presName="connTx" presStyleLbl="parChTrans1D3" presStyleIdx="0" presStyleCnt="6"/>
      <dgm:spPr/>
      <dgm:t>
        <a:bodyPr/>
        <a:lstStyle/>
        <a:p>
          <a:endParaRPr lang="ru-RU"/>
        </a:p>
      </dgm:t>
    </dgm:pt>
    <dgm:pt modelId="{437F2280-0D10-4EE6-832F-8DF430B6BF07}" type="pres">
      <dgm:prSet presAssocID="{757329B7-73EE-4273-9DA2-2C64A9657ABA}" presName="root2" presStyleCnt="0"/>
      <dgm:spPr/>
    </dgm:pt>
    <dgm:pt modelId="{83AFF582-C1B1-4EA0-B5A6-DBCFD7F6606C}" type="pres">
      <dgm:prSet presAssocID="{757329B7-73EE-4273-9DA2-2C64A9657ABA}" presName="LevelTwoTextNode" presStyleLbl="node3" presStyleIdx="0" presStyleCnt="6" custScaleX="35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6CDB0D-208D-46AE-BA0E-CD69BFF74187}" type="pres">
      <dgm:prSet presAssocID="{757329B7-73EE-4273-9DA2-2C64A9657ABA}" presName="level3hierChild" presStyleCnt="0"/>
      <dgm:spPr/>
    </dgm:pt>
    <dgm:pt modelId="{1BBF64B9-0FF2-4E97-839B-642DA993C0FE}" type="pres">
      <dgm:prSet presAssocID="{645031B8-2BC3-41E9-A7B0-6FDDFD9C48EE}" presName="conn2-1" presStyleLbl="parChTrans1D4" presStyleIdx="0" presStyleCnt="6"/>
      <dgm:spPr/>
      <dgm:t>
        <a:bodyPr/>
        <a:lstStyle/>
        <a:p>
          <a:endParaRPr lang="ru-RU"/>
        </a:p>
      </dgm:t>
    </dgm:pt>
    <dgm:pt modelId="{3A09D5F9-7C1C-41B1-B99E-D064F2801A07}" type="pres">
      <dgm:prSet presAssocID="{645031B8-2BC3-41E9-A7B0-6FDDFD9C48EE}" presName="connTx" presStyleLbl="parChTrans1D4" presStyleIdx="0" presStyleCnt="6"/>
      <dgm:spPr/>
      <dgm:t>
        <a:bodyPr/>
        <a:lstStyle/>
        <a:p>
          <a:endParaRPr lang="ru-RU"/>
        </a:p>
      </dgm:t>
    </dgm:pt>
    <dgm:pt modelId="{6CD96F27-9761-44AA-9B79-5D16B3D86186}" type="pres">
      <dgm:prSet presAssocID="{FD7E8579-162A-482D-8E45-D208924132C6}" presName="root2" presStyleCnt="0"/>
      <dgm:spPr/>
    </dgm:pt>
    <dgm:pt modelId="{2927A333-3F89-4057-AD5B-48DEB016C757}" type="pres">
      <dgm:prSet presAssocID="{FD7E8579-162A-482D-8E45-D208924132C6}" presName="LevelTwoTextNode" presStyleLbl="node4" presStyleIdx="0" presStyleCnt="6" custScaleX="54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B517AC-BB55-483D-80FA-BA364198E5A7}" type="pres">
      <dgm:prSet presAssocID="{FD7E8579-162A-482D-8E45-D208924132C6}" presName="level3hierChild" presStyleCnt="0"/>
      <dgm:spPr/>
    </dgm:pt>
    <dgm:pt modelId="{43C41E97-B78D-47FB-AC70-C83CB99FFFC8}" type="pres">
      <dgm:prSet presAssocID="{F10E749E-D51C-4A3D-B4C3-3141C4094F27}" presName="conn2-1" presStyleLbl="parChTrans1D3" presStyleIdx="1" presStyleCnt="6"/>
      <dgm:spPr/>
      <dgm:t>
        <a:bodyPr/>
        <a:lstStyle/>
        <a:p>
          <a:endParaRPr lang="ru-RU"/>
        </a:p>
      </dgm:t>
    </dgm:pt>
    <dgm:pt modelId="{4348F42E-4B5F-4DA7-A70F-28D5714E1982}" type="pres">
      <dgm:prSet presAssocID="{F10E749E-D51C-4A3D-B4C3-3141C4094F27}" presName="connTx" presStyleLbl="parChTrans1D3" presStyleIdx="1" presStyleCnt="6"/>
      <dgm:spPr/>
      <dgm:t>
        <a:bodyPr/>
        <a:lstStyle/>
        <a:p>
          <a:endParaRPr lang="ru-RU"/>
        </a:p>
      </dgm:t>
    </dgm:pt>
    <dgm:pt modelId="{0C64E996-2B77-43C4-A9D5-9088148695D6}" type="pres">
      <dgm:prSet presAssocID="{F71680E3-3AF2-492D-AA8E-C04E60402EE1}" presName="root2" presStyleCnt="0"/>
      <dgm:spPr/>
    </dgm:pt>
    <dgm:pt modelId="{051471A7-2598-4A71-A93E-E5250AACA5DA}" type="pres">
      <dgm:prSet presAssocID="{F71680E3-3AF2-492D-AA8E-C04E60402EE1}" presName="LevelTwoTextNode" presStyleLbl="node3" presStyleIdx="1" presStyleCnt="6" custScaleX="34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1EE627-6BA2-45D8-80F5-A00513F146AC}" type="pres">
      <dgm:prSet presAssocID="{F71680E3-3AF2-492D-AA8E-C04E60402EE1}" presName="level3hierChild" presStyleCnt="0"/>
      <dgm:spPr/>
    </dgm:pt>
    <dgm:pt modelId="{95254531-602F-47DA-86D8-5DA74BF2DF51}" type="pres">
      <dgm:prSet presAssocID="{79FAFF36-9035-4B18-BE6E-AFA209C60EFA}" presName="conn2-1" presStyleLbl="parChTrans1D4" presStyleIdx="1" presStyleCnt="6"/>
      <dgm:spPr/>
      <dgm:t>
        <a:bodyPr/>
        <a:lstStyle/>
        <a:p>
          <a:endParaRPr lang="ru-RU"/>
        </a:p>
      </dgm:t>
    </dgm:pt>
    <dgm:pt modelId="{608489C5-1634-4D23-A4AB-E8880D6A299C}" type="pres">
      <dgm:prSet presAssocID="{79FAFF36-9035-4B18-BE6E-AFA209C60EFA}" presName="connTx" presStyleLbl="parChTrans1D4" presStyleIdx="1" presStyleCnt="6"/>
      <dgm:spPr/>
      <dgm:t>
        <a:bodyPr/>
        <a:lstStyle/>
        <a:p>
          <a:endParaRPr lang="ru-RU"/>
        </a:p>
      </dgm:t>
    </dgm:pt>
    <dgm:pt modelId="{C9E902E9-0B0F-447C-8A4C-ABD30C612D52}" type="pres">
      <dgm:prSet presAssocID="{5AAF1A85-D84F-4038-9059-BFA70528ED73}" presName="root2" presStyleCnt="0"/>
      <dgm:spPr/>
    </dgm:pt>
    <dgm:pt modelId="{03804CAC-E436-4EC0-85E1-2F11B205738A}" type="pres">
      <dgm:prSet presAssocID="{5AAF1A85-D84F-4038-9059-BFA70528ED73}" presName="LevelTwoTextNode" presStyleLbl="node4" presStyleIdx="1" presStyleCnt="6" custScaleX="560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827B9-C975-4328-93E3-F4E8B7537158}" type="pres">
      <dgm:prSet presAssocID="{5AAF1A85-D84F-4038-9059-BFA70528ED73}" presName="level3hierChild" presStyleCnt="0"/>
      <dgm:spPr/>
    </dgm:pt>
    <dgm:pt modelId="{596F7594-CCDE-4E1F-AB11-06FB618625E4}" type="pres">
      <dgm:prSet presAssocID="{C18C503D-3A14-490F-8BD7-2B152970DBB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FB86AEE2-410D-426F-A44A-D81CC51A9AF1}" type="pres">
      <dgm:prSet presAssocID="{C18C503D-3A14-490F-8BD7-2B152970DBB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FBBF8C0D-F40D-45A1-9F79-A142F7CB8811}" type="pres">
      <dgm:prSet presAssocID="{8C39266D-6196-4D6E-A2C9-76AB5D72118F}" presName="root2" presStyleCnt="0"/>
      <dgm:spPr/>
    </dgm:pt>
    <dgm:pt modelId="{5F30248A-6F1F-4E96-9B69-C38139963170}" type="pres">
      <dgm:prSet presAssocID="{8C39266D-6196-4D6E-A2C9-76AB5D72118F}" presName="LevelTwoTextNode" presStyleLbl="node2" presStyleIdx="1" presStyleCnt="3" custScaleX="20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E3B466-8D41-400E-9023-A8EB611E3B8B}" type="pres">
      <dgm:prSet presAssocID="{8C39266D-6196-4D6E-A2C9-76AB5D72118F}" presName="level3hierChild" presStyleCnt="0"/>
      <dgm:spPr/>
    </dgm:pt>
    <dgm:pt modelId="{4F04C8D9-81D6-42E7-AA5F-544184ECEC32}" type="pres">
      <dgm:prSet presAssocID="{BB11ABC2-6A8E-4997-9DC6-B66638609423}" presName="conn2-1" presStyleLbl="parChTrans1D3" presStyleIdx="2" presStyleCnt="6"/>
      <dgm:spPr/>
      <dgm:t>
        <a:bodyPr/>
        <a:lstStyle/>
        <a:p>
          <a:endParaRPr lang="ru-RU"/>
        </a:p>
      </dgm:t>
    </dgm:pt>
    <dgm:pt modelId="{739DE673-1C65-4A93-B871-1778EF354904}" type="pres">
      <dgm:prSet presAssocID="{BB11ABC2-6A8E-4997-9DC6-B66638609423}" presName="connTx" presStyleLbl="parChTrans1D3" presStyleIdx="2" presStyleCnt="6"/>
      <dgm:spPr/>
      <dgm:t>
        <a:bodyPr/>
        <a:lstStyle/>
        <a:p>
          <a:endParaRPr lang="ru-RU"/>
        </a:p>
      </dgm:t>
    </dgm:pt>
    <dgm:pt modelId="{E9764206-FA96-44B0-B69D-E201709B4429}" type="pres">
      <dgm:prSet presAssocID="{C5E3ABA6-A83F-42E2-A96F-D9CD6480A656}" presName="root2" presStyleCnt="0"/>
      <dgm:spPr/>
    </dgm:pt>
    <dgm:pt modelId="{40ED89EC-F3E0-4B44-A748-5229598ECE64}" type="pres">
      <dgm:prSet presAssocID="{C5E3ABA6-A83F-42E2-A96F-D9CD6480A656}" presName="LevelTwoTextNode" presStyleLbl="node3" presStyleIdx="2" presStyleCnt="6" custScaleX="352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F62F2A-1562-4B81-AB59-58FC77D63CB3}" type="pres">
      <dgm:prSet presAssocID="{C5E3ABA6-A83F-42E2-A96F-D9CD6480A656}" presName="level3hierChild" presStyleCnt="0"/>
      <dgm:spPr/>
    </dgm:pt>
    <dgm:pt modelId="{040A884C-CDE5-4218-854D-DE7A2938D2B1}" type="pres">
      <dgm:prSet presAssocID="{6DEF88CF-0E30-46BC-A9AD-D8284F40877D}" presName="conn2-1" presStyleLbl="parChTrans1D4" presStyleIdx="2" presStyleCnt="6"/>
      <dgm:spPr/>
      <dgm:t>
        <a:bodyPr/>
        <a:lstStyle/>
        <a:p>
          <a:endParaRPr lang="ru-RU"/>
        </a:p>
      </dgm:t>
    </dgm:pt>
    <dgm:pt modelId="{A6EAEC09-0D3A-41FD-92C3-AC6DC6180562}" type="pres">
      <dgm:prSet presAssocID="{6DEF88CF-0E30-46BC-A9AD-D8284F40877D}" presName="connTx" presStyleLbl="parChTrans1D4" presStyleIdx="2" presStyleCnt="6"/>
      <dgm:spPr/>
      <dgm:t>
        <a:bodyPr/>
        <a:lstStyle/>
        <a:p>
          <a:endParaRPr lang="ru-RU"/>
        </a:p>
      </dgm:t>
    </dgm:pt>
    <dgm:pt modelId="{058F3BBC-4C8E-47B6-8539-09AD8A7DD78C}" type="pres">
      <dgm:prSet presAssocID="{2DDC41F0-C7E0-42A8-ABA4-AA7F5566D58B}" presName="root2" presStyleCnt="0"/>
      <dgm:spPr/>
    </dgm:pt>
    <dgm:pt modelId="{C502A2B3-2A45-4352-9D34-617517EED25F}" type="pres">
      <dgm:prSet presAssocID="{2DDC41F0-C7E0-42A8-ABA4-AA7F5566D58B}" presName="LevelTwoTextNode" presStyleLbl="node4" presStyleIdx="2" presStyleCnt="6" custScaleX="560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CB5EF8-6846-4204-8AA3-C4BF8253CFAD}" type="pres">
      <dgm:prSet presAssocID="{2DDC41F0-C7E0-42A8-ABA4-AA7F5566D58B}" presName="level3hierChild" presStyleCnt="0"/>
      <dgm:spPr/>
    </dgm:pt>
    <dgm:pt modelId="{F4E24BA6-561B-4412-8679-5AC856A7BC07}" type="pres">
      <dgm:prSet presAssocID="{88FCE6B5-FC17-4B19-893E-7A8E7CF3353D}" presName="conn2-1" presStyleLbl="parChTrans1D3" presStyleIdx="3" presStyleCnt="6"/>
      <dgm:spPr/>
      <dgm:t>
        <a:bodyPr/>
        <a:lstStyle/>
        <a:p>
          <a:endParaRPr lang="ru-RU"/>
        </a:p>
      </dgm:t>
    </dgm:pt>
    <dgm:pt modelId="{03EB1452-247E-4609-AE28-170FDAC4860A}" type="pres">
      <dgm:prSet presAssocID="{88FCE6B5-FC17-4B19-893E-7A8E7CF3353D}" presName="connTx" presStyleLbl="parChTrans1D3" presStyleIdx="3" presStyleCnt="6"/>
      <dgm:spPr/>
      <dgm:t>
        <a:bodyPr/>
        <a:lstStyle/>
        <a:p>
          <a:endParaRPr lang="ru-RU"/>
        </a:p>
      </dgm:t>
    </dgm:pt>
    <dgm:pt modelId="{EBDC7538-F247-4C44-8CFF-97EE99F39598}" type="pres">
      <dgm:prSet presAssocID="{7928B197-6627-4A2F-B271-9AC1E429317F}" presName="root2" presStyleCnt="0"/>
      <dgm:spPr/>
    </dgm:pt>
    <dgm:pt modelId="{247E2A0B-8C28-413F-B908-C51C88BDA36D}" type="pres">
      <dgm:prSet presAssocID="{7928B197-6627-4A2F-B271-9AC1E429317F}" presName="LevelTwoTextNode" presStyleLbl="node3" presStyleIdx="3" presStyleCnt="6" custScaleX="395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E89598-3099-4E9F-B721-FD4E4F6942B1}" type="pres">
      <dgm:prSet presAssocID="{7928B197-6627-4A2F-B271-9AC1E429317F}" presName="level3hierChild" presStyleCnt="0"/>
      <dgm:spPr/>
    </dgm:pt>
    <dgm:pt modelId="{061BE8AE-A773-47DC-BE57-D98F5AAA74C6}" type="pres">
      <dgm:prSet presAssocID="{91A8A316-9B28-43F7-BAC0-A21102FF4872}" presName="conn2-1" presStyleLbl="parChTrans1D4" presStyleIdx="3" presStyleCnt="6"/>
      <dgm:spPr/>
      <dgm:t>
        <a:bodyPr/>
        <a:lstStyle/>
        <a:p>
          <a:endParaRPr lang="ru-RU"/>
        </a:p>
      </dgm:t>
    </dgm:pt>
    <dgm:pt modelId="{CBA6F0F0-A5BB-49A1-A208-650476A4C77F}" type="pres">
      <dgm:prSet presAssocID="{91A8A316-9B28-43F7-BAC0-A21102FF4872}" presName="connTx" presStyleLbl="parChTrans1D4" presStyleIdx="3" presStyleCnt="6"/>
      <dgm:spPr/>
      <dgm:t>
        <a:bodyPr/>
        <a:lstStyle/>
        <a:p>
          <a:endParaRPr lang="ru-RU"/>
        </a:p>
      </dgm:t>
    </dgm:pt>
    <dgm:pt modelId="{7376520F-DDCD-4ACC-8655-D850694F16A6}" type="pres">
      <dgm:prSet presAssocID="{7CCA2F9E-D6A0-4F27-A898-AEDB3A063D8B}" presName="root2" presStyleCnt="0"/>
      <dgm:spPr/>
    </dgm:pt>
    <dgm:pt modelId="{3ED480B6-1812-4A19-80ED-0EB854AEEAC7}" type="pres">
      <dgm:prSet presAssocID="{7CCA2F9E-D6A0-4F27-A898-AEDB3A063D8B}" presName="LevelTwoTextNode" presStyleLbl="node4" presStyleIdx="3" presStyleCnt="6" custScaleX="517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CB0609-DC68-4E77-B60C-BD12E4C89085}" type="pres">
      <dgm:prSet presAssocID="{7CCA2F9E-D6A0-4F27-A898-AEDB3A063D8B}" presName="level3hierChild" presStyleCnt="0"/>
      <dgm:spPr/>
    </dgm:pt>
    <dgm:pt modelId="{A4E77744-6087-474A-B828-ED7DA1DC03EC}" type="pres">
      <dgm:prSet presAssocID="{AB154FBF-02D8-402E-B12D-183D7AF9A5E4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68E77802-0589-4A5D-A8DD-01BD23F883A6}" type="pres">
      <dgm:prSet presAssocID="{AB154FBF-02D8-402E-B12D-183D7AF9A5E4}" presName="connTx" presStyleLbl="parChTrans1D2" presStyleIdx="2" presStyleCnt="3"/>
      <dgm:spPr/>
      <dgm:t>
        <a:bodyPr/>
        <a:lstStyle/>
        <a:p>
          <a:endParaRPr lang="ru-RU"/>
        </a:p>
      </dgm:t>
    </dgm:pt>
    <dgm:pt modelId="{B2E3B8CB-A4D7-416B-9A3A-7CAF99EA7755}" type="pres">
      <dgm:prSet presAssocID="{8E47E100-43CF-4550-A6B1-CF6D0C9FC55A}" presName="root2" presStyleCnt="0"/>
      <dgm:spPr/>
    </dgm:pt>
    <dgm:pt modelId="{1DBB749F-1769-4501-91CF-E854F63BB8DB}" type="pres">
      <dgm:prSet presAssocID="{8E47E100-43CF-4550-A6B1-CF6D0C9FC55A}" presName="LevelTwoTextNode" presStyleLbl="node2" presStyleIdx="2" presStyleCnt="3" custScaleX="20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3204AE-05CE-44AE-BB8F-9E6D80669FE3}" type="pres">
      <dgm:prSet presAssocID="{8E47E100-43CF-4550-A6B1-CF6D0C9FC55A}" presName="level3hierChild" presStyleCnt="0"/>
      <dgm:spPr/>
    </dgm:pt>
    <dgm:pt modelId="{91A38FF9-6E5A-4695-954E-F556F35B1454}" type="pres">
      <dgm:prSet presAssocID="{6EB3FE21-981E-4836-AAE2-AD0B90FA70C4}" presName="conn2-1" presStyleLbl="parChTrans1D3" presStyleIdx="4" presStyleCnt="6"/>
      <dgm:spPr/>
      <dgm:t>
        <a:bodyPr/>
        <a:lstStyle/>
        <a:p>
          <a:endParaRPr lang="ru-RU"/>
        </a:p>
      </dgm:t>
    </dgm:pt>
    <dgm:pt modelId="{91D8DB02-63B3-4097-911B-9682937D51C9}" type="pres">
      <dgm:prSet presAssocID="{6EB3FE21-981E-4836-AAE2-AD0B90FA70C4}" presName="connTx" presStyleLbl="parChTrans1D3" presStyleIdx="4" presStyleCnt="6"/>
      <dgm:spPr/>
      <dgm:t>
        <a:bodyPr/>
        <a:lstStyle/>
        <a:p>
          <a:endParaRPr lang="ru-RU"/>
        </a:p>
      </dgm:t>
    </dgm:pt>
    <dgm:pt modelId="{E010FA40-C246-4046-8C66-B77927D057A8}" type="pres">
      <dgm:prSet presAssocID="{5EAB52EB-E92D-4700-A145-51744AA72C33}" presName="root2" presStyleCnt="0"/>
      <dgm:spPr/>
    </dgm:pt>
    <dgm:pt modelId="{BC45CFDA-6CA7-45D4-A891-24F2D93540B4}" type="pres">
      <dgm:prSet presAssocID="{5EAB52EB-E92D-4700-A145-51744AA72C33}" presName="LevelTwoTextNode" presStyleLbl="node3" presStyleIdx="4" presStyleCnt="6" custScaleX="364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5D0FFB-922B-4468-A973-518F156089BC}" type="pres">
      <dgm:prSet presAssocID="{5EAB52EB-E92D-4700-A145-51744AA72C33}" presName="level3hierChild" presStyleCnt="0"/>
      <dgm:spPr/>
    </dgm:pt>
    <dgm:pt modelId="{09215D56-7256-45E5-98FB-7EC8F251DD18}" type="pres">
      <dgm:prSet presAssocID="{0D317918-F5BF-4172-9D65-0997E5E30332}" presName="conn2-1" presStyleLbl="parChTrans1D4" presStyleIdx="4" presStyleCnt="6"/>
      <dgm:spPr/>
      <dgm:t>
        <a:bodyPr/>
        <a:lstStyle/>
        <a:p>
          <a:endParaRPr lang="ru-RU"/>
        </a:p>
      </dgm:t>
    </dgm:pt>
    <dgm:pt modelId="{580A575D-DD72-4C74-AF19-42333A66226D}" type="pres">
      <dgm:prSet presAssocID="{0D317918-F5BF-4172-9D65-0997E5E30332}" presName="connTx" presStyleLbl="parChTrans1D4" presStyleIdx="4" presStyleCnt="6"/>
      <dgm:spPr/>
      <dgm:t>
        <a:bodyPr/>
        <a:lstStyle/>
        <a:p>
          <a:endParaRPr lang="ru-RU"/>
        </a:p>
      </dgm:t>
    </dgm:pt>
    <dgm:pt modelId="{27A0765A-0BBC-4773-93A5-81F5FB2F5405}" type="pres">
      <dgm:prSet presAssocID="{732CF9C2-5A27-492D-B36F-AE7EBE6F54C4}" presName="root2" presStyleCnt="0"/>
      <dgm:spPr/>
    </dgm:pt>
    <dgm:pt modelId="{2B6B6A5D-1350-4321-A8F4-73B4C6276EE4}" type="pres">
      <dgm:prSet presAssocID="{732CF9C2-5A27-492D-B36F-AE7EBE6F54C4}" presName="LevelTwoTextNode" presStyleLbl="node4" presStyleIdx="4" presStyleCnt="6" custScaleX="548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5F58A9-2DE2-4AA5-9C85-D70D3BFC49CC}" type="pres">
      <dgm:prSet presAssocID="{732CF9C2-5A27-492D-B36F-AE7EBE6F54C4}" presName="level3hierChild" presStyleCnt="0"/>
      <dgm:spPr/>
    </dgm:pt>
    <dgm:pt modelId="{68328762-FDC1-4D1F-8F4B-A66E41C8029B}" type="pres">
      <dgm:prSet presAssocID="{5137B3AD-F90C-432C-AD24-94E409892A15}" presName="conn2-1" presStyleLbl="parChTrans1D3" presStyleIdx="5" presStyleCnt="6"/>
      <dgm:spPr/>
      <dgm:t>
        <a:bodyPr/>
        <a:lstStyle/>
        <a:p>
          <a:endParaRPr lang="ru-RU"/>
        </a:p>
      </dgm:t>
    </dgm:pt>
    <dgm:pt modelId="{FADF4932-F114-4D6A-BFD2-F3841FE175C2}" type="pres">
      <dgm:prSet presAssocID="{5137B3AD-F90C-432C-AD24-94E409892A15}" presName="connTx" presStyleLbl="parChTrans1D3" presStyleIdx="5" presStyleCnt="6"/>
      <dgm:spPr/>
      <dgm:t>
        <a:bodyPr/>
        <a:lstStyle/>
        <a:p>
          <a:endParaRPr lang="ru-RU"/>
        </a:p>
      </dgm:t>
    </dgm:pt>
    <dgm:pt modelId="{0C44545E-13C7-4D33-97D3-1DF6341FE5F1}" type="pres">
      <dgm:prSet presAssocID="{502A3F75-26E1-4440-BD25-61E0FFACF18B}" presName="root2" presStyleCnt="0"/>
      <dgm:spPr/>
    </dgm:pt>
    <dgm:pt modelId="{E4AE5A11-0A1C-410A-A3E1-D18ED0BB2E60}" type="pres">
      <dgm:prSet presAssocID="{502A3F75-26E1-4440-BD25-61E0FFACF18B}" presName="LevelTwoTextNode" presStyleLbl="node3" presStyleIdx="5" presStyleCnt="6" custScaleX="378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5E71E6-7F24-4B77-AC4F-DF2FE114DFE6}" type="pres">
      <dgm:prSet presAssocID="{502A3F75-26E1-4440-BD25-61E0FFACF18B}" presName="level3hierChild" presStyleCnt="0"/>
      <dgm:spPr/>
    </dgm:pt>
    <dgm:pt modelId="{59FD65D3-F0BB-4213-8098-C138182FFE52}" type="pres">
      <dgm:prSet presAssocID="{D4A43604-42F5-4564-9B47-8FA59A7D6DCF}" presName="conn2-1" presStyleLbl="parChTrans1D4" presStyleIdx="5" presStyleCnt="6"/>
      <dgm:spPr/>
      <dgm:t>
        <a:bodyPr/>
        <a:lstStyle/>
        <a:p>
          <a:endParaRPr lang="ru-RU"/>
        </a:p>
      </dgm:t>
    </dgm:pt>
    <dgm:pt modelId="{D9BF7F58-BC95-4841-9034-6EC812676ADF}" type="pres">
      <dgm:prSet presAssocID="{D4A43604-42F5-4564-9B47-8FA59A7D6DCF}" presName="connTx" presStyleLbl="parChTrans1D4" presStyleIdx="5" presStyleCnt="6"/>
      <dgm:spPr/>
      <dgm:t>
        <a:bodyPr/>
        <a:lstStyle/>
        <a:p>
          <a:endParaRPr lang="ru-RU"/>
        </a:p>
      </dgm:t>
    </dgm:pt>
    <dgm:pt modelId="{6F0A27E0-D43D-44D9-AB1E-5DC7D8C52AA9}" type="pres">
      <dgm:prSet presAssocID="{0B03AC0A-BDD6-4252-9857-2FFFCD22480D}" presName="root2" presStyleCnt="0"/>
      <dgm:spPr/>
    </dgm:pt>
    <dgm:pt modelId="{66D62D0E-CE85-4F84-8817-7F83E550039B}" type="pres">
      <dgm:prSet presAssocID="{0B03AC0A-BDD6-4252-9857-2FFFCD22480D}" presName="LevelTwoTextNode" presStyleLbl="node4" presStyleIdx="5" presStyleCnt="6" custScaleX="534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3FE694-9A1F-423C-A45B-74C642DF16D8}" type="pres">
      <dgm:prSet presAssocID="{0B03AC0A-BDD6-4252-9857-2FFFCD22480D}" presName="level3hierChild" presStyleCnt="0"/>
      <dgm:spPr/>
    </dgm:pt>
  </dgm:ptLst>
  <dgm:cxnLst>
    <dgm:cxn modelId="{2A2B2EA0-A244-469C-A963-79B1BBFC5872}" type="presOf" srcId="{502A3F75-26E1-4440-BD25-61E0FFACF18B}" destId="{E4AE5A11-0A1C-410A-A3E1-D18ED0BB2E60}" srcOrd="0" destOrd="0" presId="urn:microsoft.com/office/officeart/2008/layout/HorizontalMultiLevelHierarchy"/>
    <dgm:cxn modelId="{32941F94-EE03-44E5-8124-AE34BD05F6E9}" type="presOf" srcId="{F10E749E-D51C-4A3D-B4C3-3141C4094F27}" destId="{43C41E97-B78D-47FB-AC70-C83CB99FFFC8}" srcOrd="0" destOrd="0" presId="urn:microsoft.com/office/officeart/2008/layout/HorizontalMultiLevelHierarchy"/>
    <dgm:cxn modelId="{5AFDF5AF-A7CF-4F83-A267-66A02563316D}" type="presOf" srcId="{0D317918-F5BF-4172-9D65-0997E5E30332}" destId="{09215D56-7256-45E5-98FB-7EC8F251DD18}" srcOrd="0" destOrd="0" presId="urn:microsoft.com/office/officeart/2008/layout/HorizontalMultiLevelHierarchy"/>
    <dgm:cxn modelId="{902EB8BB-3399-44C4-A77F-B0765F0EB000}" type="presOf" srcId="{2DDC41F0-C7E0-42A8-ABA4-AA7F5566D58B}" destId="{C502A2B3-2A45-4352-9D34-617517EED25F}" srcOrd="0" destOrd="0" presId="urn:microsoft.com/office/officeart/2008/layout/HorizontalMultiLevelHierarchy"/>
    <dgm:cxn modelId="{E3B104BB-920D-46DA-B821-D414C8F1B6D1}" type="presOf" srcId="{C18C503D-3A14-490F-8BD7-2B152970DBBC}" destId="{FB86AEE2-410D-426F-A44A-D81CC51A9AF1}" srcOrd="1" destOrd="0" presId="urn:microsoft.com/office/officeart/2008/layout/HorizontalMultiLevelHierarchy"/>
    <dgm:cxn modelId="{37F10F94-8724-485E-80EA-293BE77CF045}" srcId="{7928B197-6627-4A2F-B271-9AC1E429317F}" destId="{7CCA2F9E-D6A0-4F27-A898-AEDB3A063D8B}" srcOrd="0" destOrd="0" parTransId="{91A8A316-9B28-43F7-BAC0-A21102FF4872}" sibTransId="{3EA83407-9C85-4F3B-85FF-4A86FF20F9F6}"/>
    <dgm:cxn modelId="{3C514688-82E2-4643-BF44-45668817A684}" type="presOf" srcId="{6DEF88CF-0E30-46BC-A9AD-D8284F40877D}" destId="{040A884C-CDE5-4218-854D-DE7A2938D2B1}" srcOrd="0" destOrd="0" presId="urn:microsoft.com/office/officeart/2008/layout/HorizontalMultiLevelHierarchy"/>
    <dgm:cxn modelId="{75FDAC42-A186-4DA3-9CCC-3EE4569F6FB3}" type="presOf" srcId="{8216EE17-41DF-4B11-8C68-9CCB306E98E7}" destId="{0515D3B3-6752-40DB-943D-3B1301AA7F27}" srcOrd="0" destOrd="0" presId="urn:microsoft.com/office/officeart/2008/layout/HorizontalMultiLevelHierarchy"/>
    <dgm:cxn modelId="{BEF6FD67-8B00-4778-8929-BFDBE97FCCB0}" srcId="{C5E3ABA6-A83F-42E2-A96F-D9CD6480A656}" destId="{2DDC41F0-C7E0-42A8-ABA4-AA7F5566D58B}" srcOrd="0" destOrd="0" parTransId="{6DEF88CF-0E30-46BC-A9AD-D8284F40877D}" sibTransId="{1AF7FCC3-D03B-4408-9EFF-2C46FD869DCA}"/>
    <dgm:cxn modelId="{B103A0FA-C1A2-4A91-BD19-F8A383B313B3}" type="presOf" srcId="{A21450BF-7BC0-4367-8E6E-E05A911AA4C5}" destId="{8C017170-88F3-4449-AD8C-4D5398CF1879}" srcOrd="0" destOrd="0" presId="urn:microsoft.com/office/officeart/2008/layout/HorizontalMultiLevelHierarchy"/>
    <dgm:cxn modelId="{C43950B2-3D37-44F7-A026-E1BBA7613D6B}" type="presOf" srcId="{AB154FBF-02D8-402E-B12D-183D7AF9A5E4}" destId="{68E77802-0589-4A5D-A8DD-01BD23F883A6}" srcOrd="1" destOrd="0" presId="urn:microsoft.com/office/officeart/2008/layout/HorizontalMultiLevelHierarchy"/>
    <dgm:cxn modelId="{0BE9B1FF-FE9D-47F5-BF36-657902BC428A}" srcId="{A21450BF-7BC0-4367-8E6E-E05A911AA4C5}" destId="{B51180D0-7DDF-4D96-B92B-CE21A68B67D4}" srcOrd="0" destOrd="0" parTransId="{966702D6-0DAC-4A7F-9C3B-3218CB0CB017}" sibTransId="{C4379418-1304-42FA-A0D9-99EA5BEF80FB}"/>
    <dgm:cxn modelId="{C874DD79-D2D8-4A6F-B343-56A4E66A5E01}" type="presOf" srcId="{88FCE6B5-FC17-4B19-893E-7A8E7CF3353D}" destId="{03EB1452-247E-4609-AE28-170FDAC4860A}" srcOrd="1" destOrd="0" presId="urn:microsoft.com/office/officeart/2008/layout/HorizontalMultiLevelHierarchy"/>
    <dgm:cxn modelId="{A9C0B01F-8175-4ACA-941B-092D25745709}" srcId="{B51180D0-7DDF-4D96-B92B-CE21A68B67D4}" destId="{8E47E100-43CF-4550-A6B1-CF6D0C9FC55A}" srcOrd="2" destOrd="0" parTransId="{AB154FBF-02D8-402E-B12D-183D7AF9A5E4}" sibTransId="{A8421717-CCA7-4CED-871B-D1C9E75D88DD}"/>
    <dgm:cxn modelId="{057BD7A7-80EF-455D-8186-AAACD2360B41}" type="presOf" srcId="{C18C503D-3A14-490F-8BD7-2B152970DBBC}" destId="{596F7594-CCDE-4E1F-AB11-06FB618625E4}" srcOrd="0" destOrd="0" presId="urn:microsoft.com/office/officeart/2008/layout/HorizontalMultiLevelHierarchy"/>
    <dgm:cxn modelId="{5351CE43-B8B9-4E38-A2CE-B776832A33BE}" type="presOf" srcId="{0D317918-F5BF-4172-9D65-0997E5E30332}" destId="{580A575D-DD72-4C74-AF19-42333A66226D}" srcOrd="1" destOrd="0" presId="urn:microsoft.com/office/officeart/2008/layout/HorizontalMultiLevelHierarchy"/>
    <dgm:cxn modelId="{561C4104-ECFB-414B-A395-68494480621F}" srcId="{8C39266D-6196-4D6E-A2C9-76AB5D72118F}" destId="{7928B197-6627-4A2F-B271-9AC1E429317F}" srcOrd="1" destOrd="0" parTransId="{88FCE6B5-FC17-4B19-893E-7A8E7CF3353D}" sibTransId="{7CE2C357-BEDF-4C8E-82C0-43BC1DB28985}"/>
    <dgm:cxn modelId="{EA5DF80D-09D7-430A-83FB-30CC4E23931E}" type="presOf" srcId="{6DEF88CF-0E30-46BC-A9AD-D8284F40877D}" destId="{A6EAEC09-0D3A-41FD-92C3-AC6DC6180562}" srcOrd="1" destOrd="0" presId="urn:microsoft.com/office/officeart/2008/layout/HorizontalMultiLevelHierarchy"/>
    <dgm:cxn modelId="{5EFA8274-5F71-48D8-8407-9A011018E573}" type="presOf" srcId="{6EB3FE21-981E-4836-AAE2-AD0B90FA70C4}" destId="{91D8DB02-63B3-4097-911B-9682937D51C9}" srcOrd="1" destOrd="0" presId="urn:microsoft.com/office/officeart/2008/layout/HorizontalMultiLevelHierarchy"/>
    <dgm:cxn modelId="{7A416C5E-E452-4349-9879-69A4804CDAF9}" type="presOf" srcId="{D4A43604-42F5-4564-9B47-8FA59A7D6DCF}" destId="{D9BF7F58-BC95-4841-9034-6EC812676ADF}" srcOrd="1" destOrd="0" presId="urn:microsoft.com/office/officeart/2008/layout/HorizontalMultiLevelHierarchy"/>
    <dgm:cxn modelId="{D8B11A42-FD14-4B39-A292-1310C798E781}" type="presOf" srcId="{C5E3ABA6-A83F-42E2-A96F-D9CD6480A656}" destId="{40ED89EC-F3E0-4B44-A748-5229598ECE64}" srcOrd="0" destOrd="0" presId="urn:microsoft.com/office/officeart/2008/layout/HorizontalMultiLevelHierarchy"/>
    <dgm:cxn modelId="{8E010C40-B5C1-4749-BBEF-DC8746E6AB35}" type="presOf" srcId="{91A8A316-9B28-43F7-BAC0-A21102FF4872}" destId="{061BE8AE-A773-47DC-BE57-D98F5AAA74C6}" srcOrd="0" destOrd="0" presId="urn:microsoft.com/office/officeart/2008/layout/HorizontalMultiLevelHierarchy"/>
    <dgm:cxn modelId="{ACC87FAF-2D80-4692-8F4D-0DDF4A191CB3}" type="presOf" srcId="{88FCE6B5-FC17-4B19-893E-7A8E7CF3353D}" destId="{F4E24BA6-561B-4412-8679-5AC856A7BC07}" srcOrd="0" destOrd="0" presId="urn:microsoft.com/office/officeart/2008/layout/HorizontalMultiLevelHierarchy"/>
    <dgm:cxn modelId="{C708FCBC-F856-4941-9EC5-6C622984D2F8}" srcId="{B51180D0-7DDF-4D96-B92B-CE21A68B67D4}" destId="{5C230436-6F8B-45BB-B8BD-E3E433B91693}" srcOrd="0" destOrd="0" parTransId="{9FC6CBE5-A84A-4230-A324-543CA84B770B}" sibTransId="{0F8E1537-E048-4274-A900-6E90986626B7}"/>
    <dgm:cxn modelId="{F80FDAFA-6D0F-4AB5-B98B-5C7AE22F31BF}" type="presOf" srcId="{5137B3AD-F90C-432C-AD24-94E409892A15}" destId="{68328762-FDC1-4D1F-8F4B-A66E41C8029B}" srcOrd="0" destOrd="0" presId="urn:microsoft.com/office/officeart/2008/layout/HorizontalMultiLevelHierarchy"/>
    <dgm:cxn modelId="{B9AA2FAD-1F6B-4E69-B60D-1C5EC208641E}" srcId="{F71680E3-3AF2-492D-AA8E-C04E60402EE1}" destId="{5AAF1A85-D84F-4038-9059-BFA70528ED73}" srcOrd="0" destOrd="0" parTransId="{79FAFF36-9035-4B18-BE6E-AFA209C60EFA}" sibTransId="{FAD94904-2708-4D34-8672-9939FDA0E0D4}"/>
    <dgm:cxn modelId="{0ADD2DC3-22F1-4BB2-ACBF-9D8E2460D904}" type="presOf" srcId="{F71680E3-3AF2-492D-AA8E-C04E60402EE1}" destId="{051471A7-2598-4A71-A93E-E5250AACA5DA}" srcOrd="0" destOrd="0" presId="urn:microsoft.com/office/officeart/2008/layout/HorizontalMultiLevelHierarchy"/>
    <dgm:cxn modelId="{EC968734-BBC6-49C4-A9BE-0D82A1D17EBD}" type="presOf" srcId="{8216EE17-41DF-4B11-8C68-9CCB306E98E7}" destId="{A93D2DC2-7613-43A9-80D0-8A69C15E124A}" srcOrd="1" destOrd="0" presId="urn:microsoft.com/office/officeart/2008/layout/HorizontalMultiLevelHierarchy"/>
    <dgm:cxn modelId="{16F4D710-C5D3-440E-B883-7F2D4B63603F}" type="presOf" srcId="{7928B197-6627-4A2F-B271-9AC1E429317F}" destId="{247E2A0B-8C28-413F-B908-C51C88BDA36D}" srcOrd="0" destOrd="0" presId="urn:microsoft.com/office/officeart/2008/layout/HorizontalMultiLevelHierarchy"/>
    <dgm:cxn modelId="{96F980E9-E363-48D8-8065-C3188B604F3B}" srcId="{5C230436-6F8B-45BB-B8BD-E3E433B91693}" destId="{F71680E3-3AF2-492D-AA8E-C04E60402EE1}" srcOrd="1" destOrd="0" parTransId="{F10E749E-D51C-4A3D-B4C3-3141C4094F27}" sibTransId="{3049EF33-3AB1-470A-A3A4-C97E5151487D}"/>
    <dgm:cxn modelId="{C3CF8344-3408-4393-8CB3-2BD9A919EB31}" type="presOf" srcId="{B51180D0-7DDF-4D96-B92B-CE21A68B67D4}" destId="{40A79DB6-7E70-4800-8A12-FA1A2505AC24}" srcOrd="0" destOrd="0" presId="urn:microsoft.com/office/officeart/2008/layout/HorizontalMultiLevelHierarchy"/>
    <dgm:cxn modelId="{B13419BD-9C02-473B-9ABE-B917C687DC30}" type="presOf" srcId="{D4A43604-42F5-4564-9B47-8FA59A7D6DCF}" destId="{59FD65D3-F0BB-4213-8098-C138182FFE52}" srcOrd="0" destOrd="0" presId="urn:microsoft.com/office/officeart/2008/layout/HorizontalMultiLevelHierarchy"/>
    <dgm:cxn modelId="{72C22DA4-D07D-4527-979D-D8510CD7ABD3}" type="presOf" srcId="{FD7E8579-162A-482D-8E45-D208924132C6}" destId="{2927A333-3F89-4057-AD5B-48DEB016C757}" srcOrd="0" destOrd="0" presId="urn:microsoft.com/office/officeart/2008/layout/HorizontalMultiLevelHierarchy"/>
    <dgm:cxn modelId="{E0D35895-4225-4E7D-BEDC-6767AE560986}" type="presOf" srcId="{8C39266D-6196-4D6E-A2C9-76AB5D72118F}" destId="{5F30248A-6F1F-4E96-9B69-C38139963170}" srcOrd="0" destOrd="0" presId="urn:microsoft.com/office/officeart/2008/layout/HorizontalMultiLevelHierarchy"/>
    <dgm:cxn modelId="{097FC110-1A7B-49B3-940A-A058ADEEA428}" type="presOf" srcId="{AB154FBF-02D8-402E-B12D-183D7AF9A5E4}" destId="{A4E77744-6087-474A-B828-ED7DA1DC03EC}" srcOrd="0" destOrd="0" presId="urn:microsoft.com/office/officeart/2008/layout/HorizontalMultiLevelHierarchy"/>
    <dgm:cxn modelId="{62CA14F9-5663-4411-B5CC-F7E3EA024E6A}" type="presOf" srcId="{8E47E100-43CF-4550-A6B1-CF6D0C9FC55A}" destId="{1DBB749F-1769-4501-91CF-E854F63BB8DB}" srcOrd="0" destOrd="0" presId="urn:microsoft.com/office/officeart/2008/layout/HorizontalMultiLevelHierarchy"/>
    <dgm:cxn modelId="{BE26EF5B-E43D-4198-81F4-70F1147EEF5F}" type="presOf" srcId="{79FAFF36-9035-4B18-BE6E-AFA209C60EFA}" destId="{608489C5-1634-4D23-A4AB-E8880D6A299C}" srcOrd="1" destOrd="0" presId="urn:microsoft.com/office/officeart/2008/layout/HorizontalMultiLevelHierarchy"/>
    <dgm:cxn modelId="{7CB53908-45B5-42D9-BD8E-D733B91D83AE}" type="presOf" srcId="{0B03AC0A-BDD6-4252-9857-2FFFCD22480D}" destId="{66D62D0E-CE85-4F84-8817-7F83E550039B}" srcOrd="0" destOrd="0" presId="urn:microsoft.com/office/officeart/2008/layout/HorizontalMultiLevelHierarchy"/>
    <dgm:cxn modelId="{D829F362-4664-4048-80A0-6D944B2B80B7}" srcId="{5C230436-6F8B-45BB-B8BD-E3E433B91693}" destId="{757329B7-73EE-4273-9DA2-2C64A9657ABA}" srcOrd="0" destOrd="0" parTransId="{8216EE17-41DF-4B11-8C68-9CCB306E98E7}" sibTransId="{DD8DFDFB-6862-4598-9378-BF3BE94FCDE6}"/>
    <dgm:cxn modelId="{5F0380D8-F5CE-4759-BC26-724450B0A179}" type="presOf" srcId="{79FAFF36-9035-4B18-BE6E-AFA209C60EFA}" destId="{95254531-602F-47DA-86D8-5DA74BF2DF51}" srcOrd="0" destOrd="0" presId="urn:microsoft.com/office/officeart/2008/layout/HorizontalMultiLevelHierarchy"/>
    <dgm:cxn modelId="{9D7B10E5-0D77-444B-829D-9CE080C110E7}" srcId="{8E47E100-43CF-4550-A6B1-CF6D0C9FC55A}" destId="{5EAB52EB-E92D-4700-A145-51744AA72C33}" srcOrd="0" destOrd="0" parTransId="{6EB3FE21-981E-4836-AAE2-AD0B90FA70C4}" sibTransId="{133CF5E3-1713-4AFA-B4A0-208DC0864E30}"/>
    <dgm:cxn modelId="{38D3FEC8-D166-41C1-BE1D-F4924A45FEAB}" type="presOf" srcId="{5C230436-6F8B-45BB-B8BD-E3E433B91693}" destId="{4704FC04-76B5-4C24-9CAB-327F11F5DBF9}" srcOrd="0" destOrd="0" presId="urn:microsoft.com/office/officeart/2008/layout/HorizontalMultiLevelHierarchy"/>
    <dgm:cxn modelId="{B9599FF3-60F8-428D-8AC4-2B5E9EE741C7}" type="presOf" srcId="{BB11ABC2-6A8E-4997-9DC6-B66638609423}" destId="{739DE673-1C65-4A93-B871-1778EF354904}" srcOrd="1" destOrd="0" presId="urn:microsoft.com/office/officeart/2008/layout/HorizontalMultiLevelHierarchy"/>
    <dgm:cxn modelId="{38A37F2E-096E-4771-A155-6F257380A2D9}" srcId="{8C39266D-6196-4D6E-A2C9-76AB5D72118F}" destId="{C5E3ABA6-A83F-42E2-A96F-D9CD6480A656}" srcOrd="0" destOrd="0" parTransId="{BB11ABC2-6A8E-4997-9DC6-B66638609423}" sibTransId="{EA6250FE-EF71-4D1D-B377-CBAB23503631}"/>
    <dgm:cxn modelId="{B8370D9C-E094-44C0-BE75-C3F478E3288A}" type="presOf" srcId="{F10E749E-D51C-4A3D-B4C3-3141C4094F27}" destId="{4348F42E-4B5F-4DA7-A70F-28D5714E1982}" srcOrd="1" destOrd="0" presId="urn:microsoft.com/office/officeart/2008/layout/HorizontalMultiLevelHierarchy"/>
    <dgm:cxn modelId="{01B8882F-64A5-4D0A-9390-223C0A255FBA}" type="presOf" srcId="{645031B8-2BC3-41E9-A7B0-6FDDFD9C48EE}" destId="{3A09D5F9-7C1C-41B1-B99E-D064F2801A07}" srcOrd="1" destOrd="0" presId="urn:microsoft.com/office/officeart/2008/layout/HorizontalMultiLevelHierarchy"/>
    <dgm:cxn modelId="{16B5E70D-24FB-47C0-8E43-E81C2C56EAA3}" type="presOf" srcId="{5EAB52EB-E92D-4700-A145-51744AA72C33}" destId="{BC45CFDA-6CA7-45D4-A891-24F2D93540B4}" srcOrd="0" destOrd="0" presId="urn:microsoft.com/office/officeart/2008/layout/HorizontalMultiLevelHierarchy"/>
    <dgm:cxn modelId="{B4FEA1A3-7588-4076-BBBC-C56EE3495EF0}" type="presOf" srcId="{5137B3AD-F90C-432C-AD24-94E409892A15}" destId="{FADF4932-F114-4D6A-BFD2-F3841FE175C2}" srcOrd="1" destOrd="0" presId="urn:microsoft.com/office/officeart/2008/layout/HorizontalMultiLevelHierarchy"/>
    <dgm:cxn modelId="{049EF0B3-A7F3-4F65-97E7-E951874214B7}" srcId="{757329B7-73EE-4273-9DA2-2C64A9657ABA}" destId="{FD7E8579-162A-482D-8E45-D208924132C6}" srcOrd="0" destOrd="0" parTransId="{645031B8-2BC3-41E9-A7B0-6FDDFD9C48EE}" sibTransId="{B6732CDF-B55F-4130-ACFC-44297B9C403C}"/>
    <dgm:cxn modelId="{75693D23-0269-4033-8A16-3969AE15CA3F}" type="presOf" srcId="{732CF9C2-5A27-492D-B36F-AE7EBE6F54C4}" destId="{2B6B6A5D-1350-4321-A8F4-73B4C6276EE4}" srcOrd="0" destOrd="0" presId="urn:microsoft.com/office/officeart/2008/layout/HorizontalMultiLevelHierarchy"/>
    <dgm:cxn modelId="{08B6716A-FD1B-48F5-9AA7-D87DC4B51155}" srcId="{B51180D0-7DDF-4D96-B92B-CE21A68B67D4}" destId="{8C39266D-6196-4D6E-A2C9-76AB5D72118F}" srcOrd="1" destOrd="0" parTransId="{C18C503D-3A14-490F-8BD7-2B152970DBBC}" sibTransId="{C6A79506-1A22-4B1B-A641-53EBCEB6FC30}"/>
    <dgm:cxn modelId="{D50B902F-47A0-4F6B-BCED-42ABF1433577}" type="presOf" srcId="{7CCA2F9E-D6A0-4F27-A898-AEDB3A063D8B}" destId="{3ED480B6-1812-4A19-80ED-0EB854AEEAC7}" srcOrd="0" destOrd="0" presId="urn:microsoft.com/office/officeart/2008/layout/HorizontalMultiLevelHierarchy"/>
    <dgm:cxn modelId="{42C9A4C9-DF1A-45C2-BD92-64F466AB2EB6}" type="presOf" srcId="{91A8A316-9B28-43F7-BAC0-A21102FF4872}" destId="{CBA6F0F0-A5BB-49A1-A208-650476A4C77F}" srcOrd="1" destOrd="0" presId="urn:microsoft.com/office/officeart/2008/layout/HorizontalMultiLevelHierarchy"/>
    <dgm:cxn modelId="{16142525-B8CA-4C50-84D5-CA04C9262096}" type="presOf" srcId="{BB11ABC2-6A8E-4997-9DC6-B66638609423}" destId="{4F04C8D9-81D6-42E7-AA5F-544184ECEC32}" srcOrd="0" destOrd="0" presId="urn:microsoft.com/office/officeart/2008/layout/HorizontalMultiLevelHierarchy"/>
    <dgm:cxn modelId="{AC8E543D-F138-4600-8D9D-9F47212399DC}" srcId="{5EAB52EB-E92D-4700-A145-51744AA72C33}" destId="{732CF9C2-5A27-492D-B36F-AE7EBE6F54C4}" srcOrd="0" destOrd="0" parTransId="{0D317918-F5BF-4172-9D65-0997E5E30332}" sibTransId="{FC86E6EB-4D2D-47F3-AFCA-903F601D632B}"/>
    <dgm:cxn modelId="{F60824F8-FD0D-42BC-9C4F-6C57F94058DB}" srcId="{502A3F75-26E1-4440-BD25-61E0FFACF18B}" destId="{0B03AC0A-BDD6-4252-9857-2FFFCD22480D}" srcOrd="0" destOrd="0" parTransId="{D4A43604-42F5-4564-9B47-8FA59A7D6DCF}" sibTransId="{14C090A6-1B10-4587-843D-3A287E281C3B}"/>
    <dgm:cxn modelId="{665BDEDF-A2A8-491B-BA10-BC1A193598A2}" type="presOf" srcId="{6EB3FE21-981E-4836-AAE2-AD0B90FA70C4}" destId="{91A38FF9-6E5A-4695-954E-F556F35B1454}" srcOrd="0" destOrd="0" presId="urn:microsoft.com/office/officeart/2008/layout/HorizontalMultiLevelHierarchy"/>
    <dgm:cxn modelId="{415632F3-2E7F-4BEB-8AB1-7AAFA91452B5}" type="presOf" srcId="{9FC6CBE5-A84A-4230-A324-543CA84B770B}" destId="{F07B4BAF-7EB4-45A0-8EA0-5BA5BD42F90A}" srcOrd="1" destOrd="0" presId="urn:microsoft.com/office/officeart/2008/layout/HorizontalMultiLevelHierarchy"/>
    <dgm:cxn modelId="{9A467F4D-D58B-439C-BD28-B5733B76C657}" type="presOf" srcId="{645031B8-2BC3-41E9-A7B0-6FDDFD9C48EE}" destId="{1BBF64B9-0FF2-4E97-839B-642DA993C0FE}" srcOrd="0" destOrd="0" presId="urn:microsoft.com/office/officeart/2008/layout/HorizontalMultiLevelHierarchy"/>
    <dgm:cxn modelId="{007B9B4E-B898-4C0A-95F6-E03B5C642BAC}" type="presOf" srcId="{5AAF1A85-D84F-4038-9059-BFA70528ED73}" destId="{03804CAC-E436-4EC0-85E1-2F11B205738A}" srcOrd="0" destOrd="0" presId="urn:microsoft.com/office/officeart/2008/layout/HorizontalMultiLevelHierarchy"/>
    <dgm:cxn modelId="{A3F9F979-CA65-458A-AEED-CA38F109DC1B}" type="presOf" srcId="{9FC6CBE5-A84A-4230-A324-543CA84B770B}" destId="{B730A1D0-AB96-42A2-99B2-7F26FAC1C991}" srcOrd="0" destOrd="0" presId="urn:microsoft.com/office/officeart/2008/layout/HorizontalMultiLevelHierarchy"/>
    <dgm:cxn modelId="{3B87769E-27BE-4C71-AC4F-5764EF01F0E3}" type="presOf" srcId="{757329B7-73EE-4273-9DA2-2C64A9657ABA}" destId="{83AFF582-C1B1-4EA0-B5A6-DBCFD7F6606C}" srcOrd="0" destOrd="0" presId="urn:microsoft.com/office/officeart/2008/layout/HorizontalMultiLevelHierarchy"/>
    <dgm:cxn modelId="{946EF8BC-9651-40EE-8F00-7655647937CF}" srcId="{8E47E100-43CF-4550-A6B1-CF6D0C9FC55A}" destId="{502A3F75-26E1-4440-BD25-61E0FFACF18B}" srcOrd="1" destOrd="0" parTransId="{5137B3AD-F90C-432C-AD24-94E409892A15}" sibTransId="{3CBA7114-466D-4250-8CA7-9DF19C122059}"/>
    <dgm:cxn modelId="{3B6A91DB-41EF-435B-A541-39C28BC23463}" type="presParOf" srcId="{8C017170-88F3-4449-AD8C-4D5398CF1879}" destId="{CDE47E1C-8089-4266-BC15-CAC6434F9DBA}" srcOrd="0" destOrd="0" presId="urn:microsoft.com/office/officeart/2008/layout/HorizontalMultiLevelHierarchy"/>
    <dgm:cxn modelId="{139E3773-9E84-4E1F-AE3A-0BFCA12611F1}" type="presParOf" srcId="{CDE47E1C-8089-4266-BC15-CAC6434F9DBA}" destId="{40A79DB6-7E70-4800-8A12-FA1A2505AC24}" srcOrd="0" destOrd="0" presId="urn:microsoft.com/office/officeart/2008/layout/HorizontalMultiLevelHierarchy"/>
    <dgm:cxn modelId="{397465E3-9435-44D0-844E-66F19D0AC315}" type="presParOf" srcId="{CDE47E1C-8089-4266-BC15-CAC6434F9DBA}" destId="{B75ED86E-70E9-428F-9D4A-9FEED0354C25}" srcOrd="1" destOrd="0" presId="urn:microsoft.com/office/officeart/2008/layout/HorizontalMultiLevelHierarchy"/>
    <dgm:cxn modelId="{AC246708-6F00-4070-8CB3-F48F20F22083}" type="presParOf" srcId="{B75ED86E-70E9-428F-9D4A-9FEED0354C25}" destId="{B730A1D0-AB96-42A2-99B2-7F26FAC1C991}" srcOrd="0" destOrd="0" presId="urn:microsoft.com/office/officeart/2008/layout/HorizontalMultiLevelHierarchy"/>
    <dgm:cxn modelId="{73C3F3FF-8CA1-4064-B26D-7DF36F3277B8}" type="presParOf" srcId="{B730A1D0-AB96-42A2-99B2-7F26FAC1C991}" destId="{F07B4BAF-7EB4-45A0-8EA0-5BA5BD42F90A}" srcOrd="0" destOrd="0" presId="urn:microsoft.com/office/officeart/2008/layout/HorizontalMultiLevelHierarchy"/>
    <dgm:cxn modelId="{0628143A-507B-4C96-B31C-348A73A6119C}" type="presParOf" srcId="{B75ED86E-70E9-428F-9D4A-9FEED0354C25}" destId="{A60FEACE-85C2-45EF-9C41-75C3B863E4D6}" srcOrd="1" destOrd="0" presId="urn:microsoft.com/office/officeart/2008/layout/HorizontalMultiLevelHierarchy"/>
    <dgm:cxn modelId="{AEC58C6B-A157-4AA7-B5B1-36092265C03C}" type="presParOf" srcId="{A60FEACE-85C2-45EF-9C41-75C3B863E4D6}" destId="{4704FC04-76B5-4C24-9CAB-327F11F5DBF9}" srcOrd="0" destOrd="0" presId="urn:microsoft.com/office/officeart/2008/layout/HorizontalMultiLevelHierarchy"/>
    <dgm:cxn modelId="{28BB9B82-168F-4515-A972-E69284B3B91C}" type="presParOf" srcId="{A60FEACE-85C2-45EF-9C41-75C3B863E4D6}" destId="{727D517C-63D3-4F29-97B9-292443C1BDF5}" srcOrd="1" destOrd="0" presId="urn:microsoft.com/office/officeart/2008/layout/HorizontalMultiLevelHierarchy"/>
    <dgm:cxn modelId="{1AC20EAB-3DE7-4BB5-96BF-5EAE3AF5924E}" type="presParOf" srcId="{727D517C-63D3-4F29-97B9-292443C1BDF5}" destId="{0515D3B3-6752-40DB-943D-3B1301AA7F27}" srcOrd="0" destOrd="0" presId="urn:microsoft.com/office/officeart/2008/layout/HorizontalMultiLevelHierarchy"/>
    <dgm:cxn modelId="{E9B9CC6A-783A-43DB-8C41-B87CBA44ACE0}" type="presParOf" srcId="{0515D3B3-6752-40DB-943D-3B1301AA7F27}" destId="{A93D2DC2-7613-43A9-80D0-8A69C15E124A}" srcOrd="0" destOrd="0" presId="urn:microsoft.com/office/officeart/2008/layout/HorizontalMultiLevelHierarchy"/>
    <dgm:cxn modelId="{2AA03526-0DB2-41CF-908F-DC1235BCFDE3}" type="presParOf" srcId="{727D517C-63D3-4F29-97B9-292443C1BDF5}" destId="{437F2280-0D10-4EE6-832F-8DF430B6BF07}" srcOrd="1" destOrd="0" presId="urn:microsoft.com/office/officeart/2008/layout/HorizontalMultiLevelHierarchy"/>
    <dgm:cxn modelId="{55B2479B-62C3-4060-AE8C-8DA3DF65FABE}" type="presParOf" srcId="{437F2280-0D10-4EE6-832F-8DF430B6BF07}" destId="{83AFF582-C1B1-4EA0-B5A6-DBCFD7F6606C}" srcOrd="0" destOrd="0" presId="urn:microsoft.com/office/officeart/2008/layout/HorizontalMultiLevelHierarchy"/>
    <dgm:cxn modelId="{0C882E5C-1946-42DD-BF99-4E46D49BCE45}" type="presParOf" srcId="{437F2280-0D10-4EE6-832F-8DF430B6BF07}" destId="{7C6CDB0D-208D-46AE-BA0E-CD69BFF74187}" srcOrd="1" destOrd="0" presId="urn:microsoft.com/office/officeart/2008/layout/HorizontalMultiLevelHierarchy"/>
    <dgm:cxn modelId="{5478B1D2-4B3C-477A-B0E5-B853036CCCE4}" type="presParOf" srcId="{7C6CDB0D-208D-46AE-BA0E-CD69BFF74187}" destId="{1BBF64B9-0FF2-4E97-839B-642DA993C0FE}" srcOrd="0" destOrd="0" presId="urn:microsoft.com/office/officeart/2008/layout/HorizontalMultiLevelHierarchy"/>
    <dgm:cxn modelId="{D5426C48-0F3F-4008-A0BE-65C34EE9B3F8}" type="presParOf" srcId="{1BBF64B9-0FF2-4E97-839B-642DA993C0FE}" destId="{3A09D5F9-7C1C-41B1-B99E-D064F2801A07}" srcOrd="0" destOrd="0" presId="urn:microsoft.com/office/officeart/2008/layout/HorizontalMultiLevelHierarchy"/>
    <dgm:cxn modelId="{8F4970AB-9D8E-4DEB-AA5D-DAFB87E718F0}" type="presParOf" srcId="{7C6CDB0D-208D-46AE-BA0E-CD69BFF74187}" destId="{6CD96F27-9761-44AA-9B79-5D16B3D86186}" srcOrd="1" destOrd="0" presId="urn:microsoft.com/office/officeart/2008/layout/HorizontalMultiLevelHierarchy"/>
    <dgm:cxn modelId="{62C64A1F-4309-4A92-B925-A2C2919085A6}" type="presParOf" srcId="{6CD96F27-9761-44AA-9B79-5D16B3D86186}" destId="{2927A333-3F89-4057-AD5B-48DEB016C757}" srcOrd="0" destOrd="0" presId="urn:microsoft.com/office/officeart/2008/layout/HorizontalMultiLevelHierarchy"/>
    <dgm:cxn modelId="{E9706F1F-9E44-4F50-B400-E697612D0B17}" type="presParOf" srcId="{6CD96F27-9761-44AA-9B79-5D16B3D86186}" destId="{4EB517AC-BB55-483D-80FA-BA364198E5A7}" srcOrd="1" destOrd="0" presId="urn:microsoft.com/office/officeart/2008/layout/HorizontalMultiLevelHierarchy"/>
    <dgm:cxn modelId="{FB9C5674-3EC0-4730-9D32-A7742015A487}" type="presParOf" srcId="{727D517C-63D3-4F29-97B9-292443C1BDF5}" destId="{43C41E97-B78D-47FB-AC70-C83CB99FFFC8}" srcOrd="2" destOrd="0" presId="urn:microsoft.com/office/officeart/2008/layout/HorizontalMultiLevelHierarchy"/>
    <dgm:cxn modelId="{714749A6-F5E7-4AA9-9352-AAE9CF370CFF}" type="presParOf" srcId="{43C41E97-B78D-47FB-AC70-C83CB99FFFC8}" destId="{4348F42E-4B5F-4DA7-A70F-28D5714E1982}" srcOrd="0" destOrd="0" presId="urn:microsoft.com/office/officeart/2008/layout/HorizontalMultiLevelHierarchy"/>
    <dgm:cxn modelId="{6DFC5813-9EF1-4B83-92D2-37E6C821903B}" type="presParOf" srcId="{727D517C-63D3-4F29-97B9-292443C1BDF5}" destId="{0C64E996-2B77-43C4-A9D5-9088148695D6}" srcOrd="3" destOrd="0" presId="urn:microsoft.com/office/officeart/2008/layout/HorizontalMultiLevelHierarchy"/>
    <dgm:cxn modelId="{18B75678-6856-4871-BD39-3D3BB053E7FB}" type="presParOf" srcId="{0C64E996-2B77-43C4-A9D5-9088148695D6}" destId="{051471A7-2598-4A71-A93E-E5250AACA5DA}" srcOrd="0" destOrd="0" presId="urn:microsoft.com/office/officeart/2008/layout/HorizontalMultiLevelHierarchy"/>
    <dgm:cxn modelId="{D7B62BF2-B6FF-4E0D-AC3B-E10088BE9C5D}" type="presParOf" srcId="{0C64E996-2B77-43C4-A9D5-9088148695D6}" destId="{6B1EE627-6BA2-45D8-80F5-A00513F146AC}" srcOrd="1" destOrd="0" presId="urn:microsoft.com/office/officeart/2008/layout/HorizontalMultiLevelHierarchy"/>
    <dgm:cxn modelId="{09201637-E524-417B-A274-D9094E09F881}" type="presParOf" srcId="{6B1EE627-6BA2-45D8-80F5-A00513F146AC}" destId="{95254531-602F-47DA-86D8-5DA74BF2DF51}" srcOrd="0" destOrd="0" presId="urn:microsoft.com/office/officeart/2008/layout/HorizontalMultiLevelHierarchy"/>
    <dgm:cxn modelId="{C5099616-4C3A-415A-A505-7B1208D1BE6C}" type="presParOf" srcId="{95254531-602F-47DA-86D8-5DA74BF2DF51}" destId="{608489C5-1634-4D23-A4AB-E8880D6A299C}" srcOrd="0" destOrd="0" presId="urn:microsoft.com/office/officeart/2008/layout/HorizontalMultiLevelHierarchy"/>
    <dgm:cxn modelId="{8FF000A0-3DC7-40D9-9E09-EA13058FF1C0}" type="presParOf" srcId="{6B1EE627-6BA2-45D8-80F5-A00513F146AC}" destId="{C9E902E9-0B0F-447C-8A4C-ABD30C612D52}" srcOrd="1" destOrd="0" presId="urn:microsoft.com/office/officeart/2008/layout/HorizontalMultiLevelHierarchy"/>
    <dgm:cxn modelId="{81D33876-A600-4AAC-8205-79D5B4D16542}" type="presParOf" srcId="{C9E902E9-0B0F-447C-8A4C-ABD30C612D52}" destId="{03804CAC-E436-4EC0-85E1-2F11B205738A}" srcOrd="0" destOrd="0" presId="urn:microsoft.com/office/officeart/2008/layout/HorizontalMultiLevelHierarchy"/>
    <dgm:cxn modelId="{6D207806-1FCC-448B-B67C-D087785D8DE0}" type="presParOf" srcId="{C9E902E9-0B0F-447C-8A4C-ABD30C612D52}" destId="{30B827B9-C975-4328-93E3-F4E8B7537158}" srcOrd="1" destOrd="0" presId="urn:microsoft.com/office/officeart/2008/layout/HorizontalMultiLevelHierarchy"/>
    <dgm:cxn modelId="{ED27482A-D6B6-4BA4-8CBB-5A45A7114138}" type="presParOf" srcId="{B75ED86E-70E9-428F-9D4A-9FEED0354C25}" destId="{596F7594-CCDE-4E1F-AB11-06FB618625E4}" srcOrd="2" destOrd="0" presId="urn:microsoft.com/office/officeart/2008/layout/HorizontalMultiLevelHierarchy"/>
    <dgm:cxn modelId="{C6C115BE-0BE2-4AB1-8B71-54973F1089A6}" type="presParOf" srcId="{596F7594-CCDE-4E1F-AB11-06FB618625E4}" destId="{FB86AEE2-410D-426F-A44A-D81CC51A9AF1}" srcOrd="0" destOrd="0" presId="urn:microsoft.com/office/officeart/2008/layout/HorizontalMultiLevelHierarchy"/>
    <dgm:cxn modelId="{1BA37396-8C90-4E0B-9576-E156C513CA63}" type="presParOf" srcId="{B75ED86E-70E9-428F-9D4A-9FEED0354C25}" destId="{FBBF8C0D-F40D-45A1-9F79-A142F7CB8811}" srcOrd="3" destOrd="0" presId="urn:microsoft.com/office/officeart/2008/layout/HorizontalMultiLevelHierarchy"/>
    <dgm:cxn modelId="{3158C8D1-0A57-4579-A8D7-5266BBE8955E}" type="presParOf" srcId="{FBBF8C0D-F40D-45A1-9F79-A142F7CB8811}" destId="{5F30248A-6F1F-4E96-9B69-C38139963170}" srcOrd="0" destOrd="0" presId="urn:microsoft.com/office/officeart/2008/layout/HorizontalMultiLevelHierarchy"/>
    <dgm:cxn modelId="{1A7F51F8-7AF4-4B9C-831E-117CFA7C0BD6}" type="presParOf" srcId="{FBBF8C0D-F40D-45A1-9F79-A142F7CB8811}" destId="{C0E3B466-8D41-400E-9023-A8EB611E3B8B}" srcOrd="1" destOrd="0" presId="urn:microsoft.com/office/officeart/2008/layout/HorizontalMultiLevelHierarchy"/>
    <dgm:cxn modelId="{1BD027DA-FEC5-4785-82DA-2CCA62B9A454}" type="presParOf" srcId="{C0E3B466-8D41-400E-9023-A8EB611E3B8B}" destId="{4F04C8D9-81D6-42E7-AA5F-544184ECEC32}" srcOrd="0" destOrd="0" presId="urn:microsoft.com/office/officeart/2008/layout/HorizontalMultiLevelHierarchy"/>
    <dgm:cxn modelId="{0C501036-DEE0-49EF-9695-C558234F61E7}" type="presParOf" srcId="{4F04C8D9-81D6-42E7-AA5F-544184ECEC32}" destId="{739DE673-1C65-4A93-B871-1778EF354904}" srcOrd="0" destOrd="0" presId="urn:microsoft.com/office/officeart/2008/layout/HorizontalMultiLevelHierarchy"/>
    <dgm:cxn modelId="{7ECE1DAD-5C00-459E-B978-DA976B5B2518}" type="presParOf" srcId="{C0E3B466-8D41-400E-9023-A8EB611E3B8B}" destId="{E9764206-FA96-44B0-B69D-E201709B4429}" srcOrd="1" destOrd="0" presId="urn:microsoft.com/office/officeart/2008/layout/HorizontalMultiLevelHierarchy"/>
    <dgm:cxn modelId="{B9FE82D8-B238-4784-99BB-1B24E2B57D3E}" type="presParOf" srcId="{E9764206-FA96-44B0-B69D-E201709B4429}" destId="{40ED89EC-F3E0-4B44-A748-5229598ECE64}" srcOrd="0" destOrd="0" presId="urn:microsoft.com/office/officeart/2008/layout/HorizontalMultiLevelHierarchy"/>
    <dgm:cxn modelId="{70E1DF48-50B6-4A66-812D-29AF845836E7}" type="presParOf" srcId="{E9764206-FA96-44B0-B69D-E201709B4429}" destId="{66F62F2A-1562-4B81-AB59-58FC77D63CB3}" srcOrd="1" destOrd="0" presId="urn:microsoft.com/office/officeart/2008/layout/HorizontalMultiLevelHierarchy"/>
    <dgm:cxn modelId="{5851015F-7B90-4373-9AB0-1D4555E2F99D}" type="presParOf" srcId="{66F62F2A-1562-4B81-AB59-58FC77D63CB3}" destId="{040A884C-CDE5-4218-854D-DE7A2938D2B1}" srcOrd="0" destOrd="0" presId="urn:microsoft.com/office/officeart/2008/layout/HorizontalMultiLevelHierarchy"/>
    <dgm:cxn modelId="{F1A8D5F9-F2C5-4A45-AC57-B81C257717E2}" type="presParOf" srcId="{040A884C-CDE5-4218-854D-DE7A2938D2B1}" destId="{A6EAEC09-0D3A-41FD-92C3-AC6DC6180562}" srcOrd="0" destOrd="0" presId="urn:microsoft.com/office/officeart/2008/layout/HorizontalMultiLevelHierarchy"/>
    <dgm:cxn modelId="{7C687EF3-35B6-476C-8785-B1394A688275}" type="presParOf" srcId="{66F62F2A-1562-4B81-AB59-58FC77D63CB3}" destId="{058F3BBC-4C8E-47B6-8539-09AD8A7DD78C}" srcOrd="1" destOrd="0" presId="urn:microsoft.com/office/officeart/2008/layout/HorizontalMultiLevelHierarchy"/>
    <dgm:cxn modelId="{3050B9DC-9FD4-43C5-BA87-98A4AF5C9C4A}" type="presParOf" srcId="{058F3BBC-4C8E-47B6-8539-09AD8A7DD78C}" destId="{C502A2B3-2A45-4352-9D34-617517EED25F}" srcOrd="0" destOrd="0" presId="urn:microsoft.com/office/officeart/2008/layout/HorizontalMultiLevelHierarchy"/>
    <dgm:cxn modelId="{D854AA34-D673-4EB2-8C69-4DE8847E1994}" type="presParOf" srcId="{058F3BBC-4C8E-47B6-8539-09AD8A7DD78C}" destId="{39CB5EF8-6846-4204-8AA3-C4BF8253CFAD}" srcOrd="1" destOrd="0" presId="urn:microsoft.com/office/officeart/2008/layout/HorizontalMultiLevelHierarchy"/>
    <dgm:cxn modelId="{389F21B8-741A-4B00-9335-7BCA319A07E5}" type="presParOf" srcId="{C0E3B466-8D41-400E-9023-A8EB611E3B8B}" destId="{F4E24BA6-561B-4412-8679-5AC856A7BC07}" srcOrd="2" destOrd="0" presId="urn:microsoft.com/office/officeart/2008/layout/HorizontalMultiLevelHierarchy"/>
    <dgm:cxn modelId="{310A1618-C7F7-402B-A70C-37283FC8BF4E}" type="presParOf" srcId="{F4E24BA6-561B-4412-8679-5AC856A7BC07}" destId="{03EB1452-247E-4609-AE28-170FDAC4860A}" srcOrd="0" destOrd="0" presId="urn:microsoft.com/office/officeart/2008/layout/HorizontalMultiLevelHierarchy"/>
    <dgm:cxn modelId="{C6EDF3C1-D6A6-4A5A-B47E-E15B95EE07B2}" type="presParOf" srcId="{C0E3B466-8D41-400E-9023-A8EB611E3B8B}" destId="{EBDC7538-F247-4C44-8CFF-97EE99F39598}" srcOrd="3" destOrd="0" presId="urn:microsoft.com/office/officeart/2008/layout/HorizontalMultiLevelHierarchy"/>
    <dgm:cxn modelId="{91A7BB21-BCA2-416C-99DA-80B192B06E7F}" type="presParOf" srcId="{EBDC7538-F247-4C44-8CFF-97EE99F39598}" destId="{247E2A0B-8C28-413F-B908-C51C88BDA36D}" srcOrd="0" destOrd="0" presId="urn:microsoft.com/office/officeart/2008/layout/HorizontalMultiLevelHierarchy"/>
    <dgm:cxn modelId="{57072F1D-F254-4875-A574-A3CB6968E814}" type="presParOf" srcId="{EBDC7538-F247-4C44-8CFF-97EE99F39598}" destId="{C1E89598-3099-4E9F-B721-FD4E4F6942B1}" srcOrd="1" destOrd="0" presId="urn:microsoft.com/office/officeart/2008/layout/HorizontalMultiLevelHierarchy"/>
    <dgm:cxn modelId="{004A4043-5839-430B-8781-AFE67948F3CA}" type="presParOf" srcId="{C1E89598-3099-4E9F-B721-FD4E4F6942B1}" destId="{061BE8AE-A773-47DC-BE57-D98F5AAA74C6}" srcOrd="0" destOrd="0" presId="urn:microsoft.com/office/officeart/2008/layout/HorizontalMultiLevelHierarchy"/>
    <dgm:cxn modelId="{D6CCCC94-5098-434B-9E18-133B72E22B86}" type="presParOf" srcId="{061BE8AE-A773-47DC-BE57-D98F5AAA74C6}" destId="{CBA6F0F0-A5BB-49A1-A208-650476A4C77F}" srcOrd="0" destOrd="0" presId="urn:microsoft.com/office/officeart/2008/layout/HorizontalMultiLevelHierarchy"/>
    <dgm:cxn modelId="{D6618625-8216-4F69-AA70-EE084B946995}" type="presParOf" srcId="{C1E89598-3099-4E9F-B721-FD4E4F6942B1}" destId="{7376520F-DDCD-4ACC-8655-D850694F16A6}" srcOrd="1" destOrd="0" presId="urn:microsoft.com/office/officeart/2008/layout/HorizontalMultiLevelHierarchy"/>
    <dgm:cxn modelId="{750CB0C9-7400-4737-A6BC-12061A45A5D7}" type="presParOf" srcId="{7376520F-DDCD-4ACC-8655-D850694F16A6}" destId="{3ED480B6-1812-4A19-80ED-0EB854AEEAC7}" srcOrd="0" destOrd="0" presId="urn:microsoft.com/office/officeart/2008/layout/HorizontalMultiLevelHierarchy"/>
    <dgm:cxn modelId="{B23170E3-5A4F-4FF0-9F96-30C80D241A1D}" type="presParOf" srcId="{7376520F-DDCD-4ACC-8655-D850694F16A6}" destId="{EDCB0609-DC68-4E77-B60C-BD12E4C89085}" srcOrd="1" destOrd="0" presId="urn:microsoft.com/office/officeart/2008/layout/HorizontalMultiLevelHierarchy"/>
    <dgm:cxn modelId="{8EC04FB3-5084-4CE4-8A3D-FD15469F7D08}" type="presParOf" srcId="{B75ED86E-70E9-428F-9D4A-9FEED0354C25}" destId="{A4E77744-6087-474A-B828-ED7DA1DC03EC}" srcOrd="4" destOrd="0" presId="urn:microsoft.com/office/officeart/2008/layout/HorizontalMultiLevelHierarchy"/>
    <dgm:cxn modelId="{CA34F9FB-23E9-4E8B-AE41-E61924282607}" type="presParOf" srcId="{A4E77744-6087-474A-B828-ED7DA1DC03EC}" destId="{68E77802-0589-4A5D-A8DD-01BD23F883A6}" srcOrd="0" destOrd="0" presId="urn:microsoft.com/office/officeart/2008/layout/HorizontalMultiLevelHierarchy"/>
    <dgm:cxn modelId="{D708D24B-591F-4719-82DF-BB9AF61483E0}" type="presParOf" srcId="{B75ED86E-70E9-428F-9D4A-9FEED0354C25}" destId="{B2E3B8CB-A4D7-416B-9A3A-7CAF99EA7755}" srcOrd="5" destOrd="0" presId="urn:microsoft.com/office/officeart/2008/layout/HorizontalMultiLevelHierarchy"/>
    <dgm:cxn modelId="{E3081016-CD1E-419F-8F38-6C506B7698C1}" type="presParOf" srcId="{B2E3B8CB-A4D7-416B-9A3A-7CAF99EA7755}" destId="{1DBB749F-1769-4501-91CF-E854F63BB8DB}" srcOrd="0" destOrd="0" presId="urn:microsoft.com/office/officeart/2008/layout/HorizontalMultiLevelHierarchy"/>
    <dgm:cxn modelId="{99A89039-4E3F-4A89-B902-470DF71B3E7B}" type="presParOf" srcId="{B2E3B8CB-A4D7-416B-9A3A-7CAF99EA7755}" destId="{223204AE-05CE-44AE-BB8F-9E6D80669FE3}" srcOrd="1" destOrd="0" presId="urn:microsoft.com/office/officeart/2008/layout/HorizontalMultiLevelHierarchy"/>
    <dgm:cxn modelId="{77563121-8B88-4754-8B58-9C88E944B08A}" type="presParOf" srcId="{223204AE-05CE-44AE-BB8F-9E6D80669FE3}" destId="{91A38FF9-6E5A-4695-954E-F556F35B1454}" srcOrd="0" destOrd="0" presId="urn:microsoft.com/office/officeart/2008/layout/HorizontalMultiLevelHierarchy"/>
    <dgm:cxn modelId="{13D9E01A-3178-4B6E-A8B5-50D95FC94DB3}" type="presParOf" srcId="{91A38FF9-6E5A-4695-954E-F556F35B1454}" destId="{91D8DB02-63B3-4097-911B-9682937D51C9}" srcOrd="0" destOrd="0" presId="urn:microsoft.com/office/officeart/2008/layout/HorizontalMultiLevelHierarchy"/>
    <dgm:cxn modelId="{C2AD088E-BF66-46F4-B918-164CEB6B2E2F}" type="presParOf" srcId="{223204AE-05CE-44AE-BB8F-9E6D80669FE3}" destId="{E010FA40-C246-4046-8C66-B77927D057A8}" srcOrd="1" destOrd="0" presId="urn:microsoft.com/office/officeart/2008/layout/HorizontalMultiLevelHierarchy"/>
    <dgm:cxn modelId="{FA95A9B4-0356-4EF8-B0C3-7CFFB156262A}" type="presParOf" srcId="{E010FA40-C246-4046-8C66-B77927D057A8}" destId="{BC45CFDA-6CA7-45D4-A891-24F2D93540B4}" srcOrd="0" destOrd="0" presId="urn:microsoft.com/office/officeart/2008/layout/HorizontalMultiLevelHierarchy"/>
    <dgm:cxn modelId="{C4D43983-A7E0-4F85-94FB-F559C1E2FE26}" type="presParOf" srcId="{E010FA40-C246-4046-8C66-B77927D057A8}" destId="{BD5D0FFB-922B-4468-A973-518F156089BC}" srcOrd="1" destOrd="0" presId="urn:microsoft.com/office/officeart/2008/layout/HorizontalMultiLevelHierarchy"/>
    <dgm:cxn modelId="{AB940530-3FDE-4697-B82E-C080ACC6AF8A}" type="presParOf" srcId="{BD5D0FFB-922B-4468-A973-518F156089BC}" destId="{09215D56-7256-45E5-98FB-7EC8F251DD18}" srcOrd="0" destOrd="0" presId="urn:microsoft.com/office/officeart/2008/layout/HorizontalMultiLevelHierarchy"/>
    <dgm:cxn modelId="{D1600845-A734-4A1F-AD00-FB7F93EEF8F0}" type="presParOf" srcId="{09215D56-7256-45E5-98FB-7EC8F251DD18}" destId="{580A575D-DD72-4C74-AF19-42333A66226D}" srcOrd="0" destOrd="0" presId="urn:microsoft.com/office/officeart/2008/layout/HorizontalMultiLevelHierarchy"/>
    <dgm:cxn modelId="{6CCC13D3-AECA-497C-8B15-01505527A803}" type="presParOf" srcId="{BD5D0FFB-922B-4468-A973-518F156089BC}" destId="{27A0765A-0BBC-4773-93A5-81F5FB2F5405}" srcOrd="1" destOrd="0" presId="urn:microsoft.com/office/officeart/2008/layout/HorizontalMultiLevelHierarchy"/>
    <dgm:cxn modelId="{739EA742-0268-4A42-ACED-85D57843E294}" type="presParOf" srcId="{27A0765A-0BBC-4773-93A5-81F5FB2F5405}" destId="{2B6B6A5D-1350-4321-A8F4-73B4C6276EE4}" srcOrd="0" destOrd="0" presId="urn:microsoft.com/office/officeart/2008/layout/HorizontalMultiLevelHierarchy"/>
    <dgm:cxn modelId="{67B65DBE-300B-43FF-BF62-AFEB6BF26A17}" type="presParOf" srcId="{27A0765A-0BBC-4773-93A5-81F5FB2F5405}" destId="{8D5F58A9-2DE2-4AA5-9C85-D70D3BFC49CC}" srcOrd="1" destOrd="0" presId="urn:microsoft.com/office/officeart/2008/layout/HorizontalMultiLevelHierarchy"/>
    <dgm:cxn modelId="{32BD0ADF-3476-4051-ACEA-DE613BC5B7F2}" type="presParOf" srcId="{223204AE-05CE-44AE-BB8F-9E6D80669FE3}" destId="{68328762-FDC1-4D1F-8F4B-A66E41C8029B}" srcOrd="2" destOrd="0" presId="urn:microsoft.com/office/officeart/2008/layout/HorizontalMultiLevelHierarchy"/>
    <dgm:cxn modelId="{2B8516C9-500A-49B3-93BE-0FEF63963C49}" type="presParOf" srcId="{68328762-FDC1-4D1F-8F4B-A66E41C8029B}" destId="{FADF4932-F114-4D6A-BFD2-F3841FE175C2}" srcOrd="0" destOrd="0" presId="urn:microsoft.com/office/officeart/2008/layout/HorizontalMultiLevelHierarchy"/>
    <dgm:cxn modelId="{4EA78A45-0405-49B2-9299-58E9AC95A343}" type="presParOf" srcId="{223204AE-05CE-44AE-BB8F-9E6D80669FE3}" destId="{0C44545E-13C7-4D33-97D3-1DF6341FE5F1}" srcOrd="3" destOrd="0" presId="urn:microsoft.com/office/officeart/2008/layout/HorizontalMultiLevelHierarchy"/>
    <dgm:cxn modelId="{18FDE419-1172-4E42-B74C-E34C3E1294DF}" type="presParOf" srcId="{0C44545E-13C7-4D33-97D3-1DF6341FE5F1}" destId="{E4AE5A11-0A1C-410A-A3E1-D18ED0BB2E60}" srcOrd="0" destOrd="0" presId="urn:microsoft.com/office/officeart/2008/layout/HorizontalMultiLevelHierarchy"/>
    <dgm:cxn modelId="{E5A4595B-3955-494F-A04A-DBC75A2918A7}" type="presParOf" srcId="{0C44545E-13C7-4D33-97D3-1DF6341FE5F1}" destId="{3B5E71E6-7F24-4B77-AC4F-DF2FE114DFE6}" srcOrd="1" destOrd="0" presId="urn:microsoft.com/office/officeart/2008/layout/HorizontalMultiLevelHierarchy"/>
    <dgm:cxn modelId="{91EBF35F-AA97-483F-8D03-B5ADF00640A8}" type="presParOf" srcId="{3B5E71E6-7F24-4B77-AC4F-DF2FE114DFE6}" destId="{59FD65D3-F0BB-4213-8098-C138182FFE52}" srcOrd="0" destOrd="0" presId="urn:microsoft.com/office/officeart/2008/layout/HorizontalMultiLevelHierarchy"/>
    <dgm:cxn modelId="{9D3B7613-7E31-4CBE-9C07-F975F5050672}" type="presParOf" srcId="{59FD65D3-F0BB-4213-8098-C138182FFE52}" destId="{D9BF7F58-BC95-4841-9034-6EC812676ADF}" srcOrd="0" destOrd="0" presId="urn:microsoft.com/office/officeart/2008/layout/HorizontalMultiLevelHierarchy"/>
    <dgm:cxn modelId="{BFF6E61D-4F97-4D46-A635-FA6273997C06}" type="presParOf" srcId="{3B5E71E6-7F24-4B77-AC4F-DF2FE114DFE6}" destId="{6F0A27E0-D43D-44D9-AB1E-5DC7D8C52AA9}" srcOrd="1" destOrd="0" presId="urn:microsoft.com/office/officeart/2008/layout/HorizontalMultiLevelHierarchy"/>
    <dgm:cxn modelId="{8AFF7508-FBD9-4239-B178-C57574E7D8BE}" type="presParOf" srcId="{6F0A27E0-D43D-44D9-AB1E-5DC7D8C52AA9}" destId="{66D62D0E-CE85-4F84-8817-7F83E550039B}" srcOrd="0" destOrd="0" presId="urn:microsoft.com/office/officeart/2008/layout/HorizontalMultiLevelHierarchy"/>
    <dgm:cxn modelId="{E4D950EE-40A4-4686-98D4-1A4ADA64E157}" type="presParOf" srcId="{6F0A27E0-D43D-44D9-AB1E-5DC7D8C52AA9}" destId="{4A3FE694-9A1F-423C-A45B-74C642DF16D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D65D3-F0BB-4213-8098-C138182FFE52}">
      <dsp:nvSpPr>
        <dsp:cNvPr id="0" name=""/>
        <dsp:cNvSpPr/>
      </dsp:nvSpPr>
      <dsp:spPr>
        <a:xfrm>
          <a:off x="3413205" y="4310455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14244" y="4345594"/>
        <a:ext cx="21162" cy="21162"/>
      </dsp:txXfrm>
    </dsp:sp>
    <dsp:sp modelId="{68328762-FDC1-4D1F-8F4B-A66E41C8029B}">
      <dsp:nvSpPr>
        <dsp:cNvPr id="0" name=""/>
        <dsp:cNvSpPr/>
      </dsp:nvSpPr>
      <dsp:spPr>
        <a:xfrm>
          <a:off x="2189722" y="3952935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620" y="0"/>
              </a:lnTo>
              <a:lnTo>
                <a:pt x="211620" y="403240"/>
              </a:lnTo>
              <a:lnTo>
                <a:pt x="423240" y="4032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86728" y="4139940"/>
        <a:ext cx="29229" cy="29229"/>
      </dsp:txXfrm>
    </dsp:sp>
    <dsp:sp modelId="{09215D56-7256-45E5-98FB-7EC8F251DD18}">
      <dsp:nvSpPr>
        <dsp:cNvPr id="0" name=""/>
        <dsp:cNvSpPr/>
      </dsp:nvSpPr>
      <dsp:spPr>
        <a:xfrm>
          <a:off x="3384065" y="3503975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85104" y="3539114"/>
        <a:ext cx="21162" cy="21162"/>
      </dsp:txXfrm>
    </dsp:sp>
    <dsp:sp modelId="{91A38FF9-6E5A-4695-954E-F556F35B1454}">
      <dsp:nvSpPr>
        <dsp:cNvPr id="0" name=""/>
        <dsp:cNvSpPr/>
      </dsp:nvSpPr>
      <dsp:spPr>
        <a:xfrm>
          <a:off x="2189722" y="3549695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403240"/>
              </a:moveTo>
              <a:lnTo>
                <a:pt x="211620" y="403240"/>
              </a:lnTo>
              <a:lnTo>
                <a:pt x="211620" y="0"/>
              </a:lnTo>
              <a:lnTo>
                <a:pt x="42324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86728" y="3736700"/>
        <a:ext cx="29229" cy="29229"/>
      </dsp:txXfrm>
    </dsp:sp>
    <dsp:sp modelId="{A4E77744-6087-474A-B828-ED7DA1DC03EC}">
      <dsp:nvSpPr>
        <dsp:cNvPr id="0" name=""/>
        <dsp:cNvSpPr/>
      </dsp:nvSpPr>
      <dsp:spPr>
        <a:xfrm>
          <a:off x="399775" y="2339499"/>
          <a:ext cx="1358897" cy="1613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9448" y="0"/>
              </a:lnTo>
              <a:lnTo>
                <a:pt x="679448" y="1613435"/>
              </a:lnTo>
              <a:lnTo>
                <a:pt x="1358897" y="16134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26487" y="3093481"/>
        <a:ext cx="105472" cy="105472"/>
      </dsp:txXfrm>
    </dsp:sp>
    <dsp:sp modelId="{061BE8AE-A773-47DC-BE57-D98F5AAA74C6}">
      <dsp:nvSpPr>
        <dsp:cNvPr id="0" name=""/>
        <dsp:cNvSpPr/>
      </dsp:nvSpPr>
      <dsp:spPr>
        <a:xfrm>
          <a:off x="3450344" y="2697495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51384" y="2732634"/>
        <a:ext cx="21162" cy="21162"/>
      </dsp:txXfrm>
    </dsp:sp>
    <dsp:sp modelId="{F4E24BA6-561B-4412-8679-5AC856A7BC07}">
      <dsp:nvSpPr>
        <dsp:cNvPr id="0" name=""/>
        <dsp:cNvSpPr/>
      </dsp:nvSpPr>
      <dsp:spPr>
        <a:xfrm>
          <a:off x="2189722" y="2339975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620" y="0"/>
              </a:lnTo>
              <a:lnTo>
                <a:pt x="211620" y="403240"/>
              </a:lnTo>
              <a:lnTo>
                <a:pt x="423240" y="4032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86728" y="2526980"/>
        <a:ext cx="29229" cy="29229"/>
      </dsp:txXfrm>
    </dsp:sp>
    <dsp:sp modelId="{040A884C-CDE5-4218-854D-DE7A2938D2B1}">
      <dsp:nvSpPr>
        <dsp:cNvPr id="0" name=""/>
        <dsp:cNvSpPr/>
      </dsp:nvSpPr>
      <dsp:spPr>
        <a:xfrm>
          <a:off x="3358438" y="1891014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59477" y="1926153"/>
        <a:ext cx="21162" cy="21162"/>
      </dsp:txXfrm>
    </dsp:sp>
    <dsp:sp modelId="{4F04C8D9-81D6-42E7-AA5F-544184ECEC32}">
      <dsp:nvSpPr>
        <dsp:cNvPr id="0" name=""/>
        <dsp:cNvSpPr/>
      </dsp:nvSpPr>
      <dsp:spPr>
        <a:xfrm>
          <a:off x="2189722" y="1936734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403240"/>
              </a:moveTo>
              <a:lnTo>
                <a:pt x="211620" y="403240"/>
              </a:lnTo>
              <a:lnTo>
                <a:pt x="211620" y="0"/>
              </a:lnTo>
              <a:lnTo>
                <a:pt x="42324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86728" y="2123740"/>
        <a:ext cx="29229" cy="29229"/>
      </dsp:txXfrm>
    </dsp:sp>
    <dsp:sp modelId="{596F7594-CCDE-4E1F-AB11-06FB618625E4}">
      <dsp:nvSpPr>
        <dsp:cNvPr id="0" name=""/>
        <dsp:cNvSpPr/>
      </dsp:nvSpPr>
      <dsp:spPr>
        <a:xfrm>
          <a:off x="399775" y="2293779"/>
          <a:ext cx="13588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9448" y="45720"/>
              </a:lnTo>
              <a:lnTo>
                <a:pt x="679448" y="46195"/>
              </a:lnTo>
              <a:lnTo>
                <a:pt x="1358897" y="461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45251" y="2305527"/>
        <a:ext cx="67944" cy="67944"/>
      </dsp:txXfrm>
    </dsp:sp>
    <dsp:sp modelId="{95254531-602F-47DA-86D8-5DA74BF2DF51}">
      <dsp:nvSpPr>
        <dsp:cNvPr id="0" name=""/>
        <dsp:cNvSpPr/>
      </dsp:nvSpPr>
      <dsp:spPr>
        <a:xfrm>
          <a:off x="3358438" y="1084534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59477" y="1119673"/>
        <a:ext cx="21162" cy="21162"/>
      </dsp:txXfrm>
    </dsp:sp>
    <dsp:sp modelId="{43C41E97-B78D-47FB-AC70-C83CB99FFFC8}">
      <dsp:nvSpPr>
        <dsp:cNvPr id="0" name=""/>
        <dsp:cNvSpPr/>
      </dsp:nvSpPr>
      <dsp:spPr>
        <a:xfrm>
          <a:off x="2202948" y="727014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620" y="0"/>
              </a:lnTo>
              <a:lnTo>
                <a:pt x="211620" y="403240"/>
              </a:lnTo>
              <a:lnTo>
                <a:pt x="423240" y="4032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99954" y="914020"/>
        <a:ext cx="29229" cy="29229"/>
      </dsp:txXfrm>
    </dsp:sp>
    <dsp:sp modelId="{1BBF64B9-0FF2-4E97-839B-642DA993C0FE}">
      <dsp:nvSpPr>
        <dsp:cNvPr id="0" name=""/>
        <dsp:cNvSpPr/>
      </dsp:nvSpPr>
      <dsp:spPr>
        <a:xfrm>
          <a:off x="3379854" y="278054"/>
          <a:ext cx="42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2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80893" y="313193"/>
        <a:ext cx="21162" cy="21162"/>
      </dsp:txXfrm>
    </dsp:sp>
    <dsp:sp modelId="{0515D3B3-6752-40DB-943D-3B1301AA7F27}">
      <dsp:nvSpPr>
        <dsp:cNvPr id="0" name=""/>
        <dsp:cNvSpPr/>
      </dsp:nvSpPr>
      <dsp:spPr>
        <a:xfrm>
          <a:off x="2202948" y="323774"/>
          <a:ext cx="423240" cy="403240"/>
        </a:xfrm>
        <a:custGeom>
          <a:avLst/>
          <a:gdLst/>
          <a:ahLst/>
          <a:cxnLst/>
          <a:rect l="0" t="0" r="0" b="0"/>
          <a:pathLst>
            <a:path>
              <a:moveTo>
                <a:pt x="0" y="403240"/>
              </a:moveTo>
              <a:lnTo>
                <a:pt x="211620" y="403240"/>
              </a:lnTo>
              <a:lnTo>
                <a:pt x="211620" y="0"/>
              </a:lnTo>
              <a:lnTo>
                <a:pt x="42324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99954" y="510780"/>
        <a:ext cx="29229" cy="29229"/>
      </dsp:txXfrm>
    </dsp:sp>
    <dsp:sp modelId="{B730A1D0-AB96-42A2-99B2-7F26FAC1C991}">
      <dsp:nvSpPr>
        <dsp:cNvPr id="0" name=""/>
        <dsp:cNvSpPr/>
      </dsp:nvSpPr>
      <dsp:spPr>
        <a:xfrm>
          <a:off x="399775" y="727014"/>
          <a:ext cx="1358897" cy="1612484"/>
        </a:xfrm>
        <a:custGeom>
          <a:avLst/>
          <a:gdLst/>
          <a:ahLst/>
          <a:cxnLst/>
          <a:rect l="0" t="0" r="0" b="0"/>
          <a:pathLst>
            <a:path>
              <a:moveTo>
                <a:pt x="0" y="1612484"/>
              </a:moveTo>
              <a:lnTo>
                <a:pt x="679448" y="1612484"/>
              </a:lnTo>
              <a:lnTo>
                <a:pt x="679448" y="0"/>
              </a:lnTo>
              <a:lnTo>
                <a:pt x="135889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26505" y="1480539"/>
        <a:ext cx="105436" cy="105436"/>
      </dsp:txXfrm>
    </dsp:sp>
    <dsp:sp modelId="{40A79DB6-7E70-4800-8A12-FA1A2505AC24}">
      <dsp:nvSpPr>
        <dsp:cNvPr id="0" name=""/>
        <dsp:cNvSpPr/>
      </dsp:nvSpPr>
      <dsp:spPr>
        <a:xfrm rot="16200000">
          <a:off x="-1497965" y="2139611"/>
          <a:ext cx="3395705" cy="399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*</a:t>
          </a:r>
          <a:endParaRPr lang="ru-RU" sz="2600" kern="1200" dirty="0"/>
        </a:p>
      </dsp:txBody>
      <dsp:txXfrm>
        <a:off x="-1497965" y="2139611"/>
        <a:ext cx="3395705" cy="399775"/>
      </dsp:txXfrm>
    </dsp:sp>
    <dsp:sp modelId="{4704FC04-76B5-4C24-9CAB-327F11F5DBF9}">
      <dsp:nvSpPr>
        <dsp:cNvPr id="0" name=""/>
        <dsp:cNvSpPr/>
      </dsp:nvSpPr>
      <dsp:spPr>
        <a:xfrm>
          <a:off x="1758672" y="404422"/>
          <a:ext cx="444275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в</a:t>
          </a:r>
          <a:endParaRPr lang="ru-RU" sz="3600" kern="1200" dirty="0"/>
        </a:p>
      </dsp:txBody>
      <dsp:txXfrm>
        <a:off x="1758672" y="404422"/>
        <a:ext cx="444275" cy="645184"/>
      </dsp:txXfrm>
    </dsp:sp>
    <dsp:sp modelId="{83AFF582-C1B1-4EA0-B5A6-DBCFD7F6606C}">
      <dsp:nvSpPr>
        <dsp:cNvPr id="0" name=""/>
        <dsp:cNvSpPr/>
      </dsp:nvSpPr>
      <dsp:spPr>
        <a:xfrm>
          <a:off x="2626189" y="1182"/>
          <a:ext cx="753664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</a:t>
          </a:r>
          <a:endParaRPr lang="ru-RU" sz="2600" kern="1200" dirty="0"/>
        </a:p>
      </dsp:txBody>
      <dsp:txXfrm>
        <a:off x="2626189" y="1182"/>
        <a:ext cx="753664" cy="645184"/>
      </dsp:txXfrm>
    </dsp:sp>
    <dsp:sp modelId="{2927A333-3F89-4057-AD5B-48DEB016C757}">
      <dsp:nvSpPr>
        <dsp:cNvPr id="0" name=""/>
        <dsp:cNvSpPr/>
      </dsp:nvSpPr>
      <dsp:spPr>
        <a:xfrm>
          <a:off x="3803094" y="1182"/>
          <a:ext cx="1156717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</a:t>
          </a:r>
          <a:endParaRPr lang="ru-RU" sz="2600" kern="1200" dirty="0"/>
        </a:p>
      </dsp:txBody>
      <dsp:txXfrm>
        <a:off x="3803094" y="1182"/>
        <a:ext cx="1156717" cy="645184"/>
      </dsp:txXfrm>
    </dsp:sp>
    <dsp:sp modelId="{051471A7-2598-4A71-A93E-E5250AACA5DA}">
      <dsp:nvSpPr>
        <dsp:cNvPr id="0" name=""/>
        <dsp:cNvSpPr/>
      </dsp:nvSpPr>
      <dsp:spPr>
        <a:xfrm>
          <a:off x="2626189" y="807662"/>
          <a:ext cx="732248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</a:t>
          </a:r>
          <a:endParaRPr lang="ru-RU" sz="2600" kern="1200" dirty="0"/>
        </a:p>
      </dsp:txBody>
      <dsp:txXfrm>
        <a:off x="2626189" y="807662"/>
        <a:ext cx="732248" cy="645184"/>
      </dsp:txXfrm>
    </dsp:sp>
    <dsp:sp modelId="{03804CAC-E436-4EC0-85E1-2F11B205738A}">
      <dsp:nvSpPr>
        <dsp:cNvPr id="0" name=""/>
        <dsp:cNvSpPr/>
      </dsp:nvSpPr>
      <dsp:spPr>
        <a:xfrm>
          <a:off x="3781678" y="807662"/>
          <a:ext cx="1186576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</a:t>
          </a:r>
          <a:endParaRPr lang="ru-RU" sz="2600" kern="1200" dirty="0"/>
        </a:p>
      </dsp:txBody>
      <dsp:txXfrm>
        <a:off x="3781678" y="807662"/>
        <a:ext cx="1186576" cy="645184"/>
      </dsp:txXfrm>
    </dsp:sp>
    <dsp:sp modelId="{5F30248A-6F1F-4E96-9B69-C38139963170}">
      <dsp:nvSpPr>
        <dsp:cNvPr id="0" name=""/>
        <dsp:cNvSpPr/>
      </dsp:nvSpPr>
      <dsp:spPr>
        <a:xfrm>
          <a:off x="1758672" y="2017382"/>
          <a:ext cx="431049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</a:t>
          </a:r>
          <a:endParaRPr lang="ru-RU" sz="2600" kern="1200" dirty="0"/>
        </a:p>
      </dsp:txBody>
      <dsp:txXfrm>
        <a:off x="1758672" y="2017382"/>
        <a:ext cx="431049" cy="645184"/>
      </dsp:txXfrm>
    </dsp:sp>
    <dsp:sp modelId="{40ED89EC-F3E0-4B44-A748-5229598ECE64}">
      <dsp:nvSpPr>
        <dsp:cNvPr id="0" name=""/>
        <dsp:cNvSpPr/>
      </dsp:nvSpPr>
      <dsp:spPr>
        <a:xfrm>
          <a:off x="2612962" y="1614142"/>
          <a:ext cx="745475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</a:t>
          </a:r>
          <a:endParaRPr lang="ru-RU" sz="2600" kern="1200" dirty="0"/>
        </a:p>
      </dsp:txBody>
      <dsp:txXfrm>
        <a:off x="2612962" y="1614142"/>
        <a:ext cx="745475" cy="645184"/>
      </dsp:txXfrm>
    </dsp:sp>
    <dsp:sp modelId="{C502A2B3-2A45-4352-9D34-617517EED25F}">
      <dsp:nvSpPr>
        <dsp:cNvPr id="0" name=""/>
        <dsp:cNvSpPr/>
      </dsp:nvSpPr>
      <dsp:spPr>
        <a:xfrm>
          <a:off x="3781678" y="1614142"/>
          <a:ext cx="1186576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</a:t>
          </a:r>
          <a:endParaRPr lang="ru-RU" sz="2600" kern="1200" dirty="0"/>
        </a:p>
      </dsp:txBody>
      <dsp:txXfrm>
        <a:off x="3781678" y="1614142"/>
        <a:ext cx="1186576" cy="645184"/>
      </dsp:txXfrm>
    </dsp:sp>
    <dsp:sp modelId="{247E2A0B-8C28-413F-B908-C51C88BDA36D}">
      <dsp:nvSpPr>
        <dsp:cNvPr id="0" name=""/>
        <dsp:cNvSpPr/>
      </dsp:nvSpPr>
      <dsp:spPr>
        <a:xfrm>
          <a:off x="2612962" y="2420623"/>
          <a:ext cx="837381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</a:t>
          </a:r>
          <a:endParaRPr lang="ru-RU" sz="2600" kern="1200" dirty="0"/>
        </a:p>
      </dsp:txBody>
      <dsp:txXfrm>
        <a:off x="2612962" y="2420623"/>
        <a:ext cx="837381" cy="645184"/>
      </dsp:txXfrm>
    </dsp:sp>
    <dsp:sp modelId="{3ED480B6-1812-4A19-80ED-0EB854AEEAC7}">
      <dsp:nvSpPr>
        <dsp:cNvPr id="0" name=""/>
        <dsp:cNvSpPr/>
      </dsp:nvSpPr>
      <dsp:spPr>
        <a:xfrm>
          <a:off x="3873585" y="2420623"/>
          <a:ext cx="1094669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</a:t>
          </a:r>
          <a:endParaRPr lang="ru-RU" sz="2600" kern="1200" dirty="0"/>
        </a:p>
      </dsp:txBody>
      <dsp:txXfrm>
        <a:off x="3873585" y="2420623"/>
        <a:ext cx="1094669" cy="645184"/>
      </dsp:txXfrm>
    </dsp:sp>
    <dsp:sp modelId="{1DBB749F-1769-4501-91CF-E854F63BB8DB}">
      <dsp:nvSpPr>
        <dsp:cNvPr id="0" name=""/>
        <dsp:cNvSpPr/>
      </dsp:nvSpPr>
      <dsp:spPr>
        <a:xfrm>
          <a:off x="1758672" y="3630343"/>
          <a:ext cx="431049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</a:t>
          </a:r>
          <a:endParaRPr lang="ru-RU" sz="2600" kern="1200" dirty="0"/>
        </a:p>
      </dsp:txBody>
      <dsp:txXfrm>
        <a:off x="1758672" y="3630343"/>
        <a:ext cx="431049" cy="645184"/>
      </dsp:txXfrm>
    </dsp:sp>
    <dsp:sp modelId="{BC45CFDA-6CA7-45D4-A891-24F2D93540B4}">
      <dsp:nvSpPr>
        <dsp:cNvPr id="0" name=""/>
        <dsp:cNvSpPr/>
      </dsp:nvSpPr>
      <dsp:spPr>
        <a:xfrm>
          <a:off x="2612962" y="3227103"/>
          <a:ext cx="771102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</a:t>
          </a:r>
          <a:endParaRPr lang="ru-RU" sz="2600" kern="1200" dirty="0"/>
        </a:p>
      </dsp:txBody>
      <dsp:txXfrm>
        <a:off x="2612962" y="3227103"/>
        <a:ext cx="771102" cy="645184"/>
      </dsp:txXfrm>
    </dsp:sp>
    <dsp:sp modelId="{2B6B6A5D-1350-4321-A8F4-73B4C6276EE4}">
      <dsp:nvSpPr>
        <dsp:cNvPr id="0" name=""/>
        <dsp:cNvSpPr/>
      </dsp:nvSpPr>
      <dsp:spPr>
        <a:xfrm>
          <a:off x="3807306" y="3227103"/>
          <a:ext cx="1160949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</a:t>
          </a:r>
          <a:endParaRPr lang="ru-RU" sz="2600" kern="1200" dirty="0"/>
        </a:p>
      </dsp:txBody>
      <dsp:txXfrm>
        <a:off x="3807306" y="3227103"/>
        <a:ext cx="1160949" cy="645184"/>
      </dsp:txXfrm>
    </dsp:sp>
    <dsp:sp modelId="{E4AE5A11-0A1C-410A-A3E1-D18ED0BB2E60}">
      <dsp:nvSpPr>
        <dsp:cNvPr id="0" name=""/>
        <dsp:cNvSpPr/>
      </dsp:nvSpPr>
      <dsp:spPr>
        <a:xfrm>
          <a:off x="2612962" y="4033583"/>
          <a:ext cx="800242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</a:t>
          </a:r>
          <a:endParaRPr lang="ru-RU" sz="2600" kern="1200" dirty="0"/>
        </a:p>
      </dsp:txBody>
      <dsp:txXfrm>
        <a:off x="2612962" y="4033583"/>
        <a:ext cx="800242" cy="645184"/>
      </dsp:txXfrm>
    </dsp:sp>
    <dsp:sp modelId="{66D62D0E-CE85-4F84-8817-7F83E550039B}">
      <dsp:nvSpPr>
        <dsp:cNvPr id="0" name=""/>
        <dsp:cNvSpPr/>
      </dsp:nvSpPr>
      <dsp:spPr>
        <a:xfrm>
          <a:off x="3836446" y="4033583"/>
          <a:ext cx="1131809" cy="645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</a:t>
          </a:r>
          <a:endParaRPr lang="ru-RU" sz="2600" kern="1200" dirty="0"/>
        </a:p>
      </dsp:txBody>
      <dsp:txXfrm>
        <a:off x="3836446" y="4033583"/>
        <a:ext cx="1131809" cy="645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5665B-D7E9-4DEF-8FC5-CF97FB764938}" type="datetimeFigureOut">
              <a:rPr lang="zh-CN" altLang="en-US" smtClean="0"/>
              <a:pPr/>
              <a:t>2014/5/17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62A-0EDC-4DC8-9C32-FB765812F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472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571750" y="142875"/>
            <a:ext cx="6357938" cy="1571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3143239" y="2714625"/>
            <a:ext cx="5572165" cy="2857515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таблицы</a:t>
            </a:r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28596" y="428604"/>
            <a:ext cx="2500313" cy="2214563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3143240" y="1428736"/>
            <a:ext cx="5572136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3143250" y="500063"/>
            <a:ext cx="371475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占位符 6"/>
          <p:cNvSpPr>
            <a:spLocks noGrp="1"/>
          </p:cNvSpPr>
          <p:nvPr>
            <p:ph type="dgm" sz="quarter" idx="10"/>
          </p:nvPr>
        </p:nvSpPr>
        <p:spPr>
          <a:xfrm>
            <a:off x="3071802" y="571480"/>
            <a:ext cx="5214974" cy="4071966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рисунка SmartArt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714375" y="571480"/>
            <a:ext cx="2143125" cy="4000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3071813" y="4786313"/>
            <a:ext cx="3429000" cy="785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表占位符 2"/>
          <p:cNvSpPr>
            <a:spLocks noGrp="1"/>
          </p:cNvSpPr>
          <p:nvPr>
            <p:ph type="chart" sz="quarter" idx="10"/>
          </p:nvPr>
        </p:nvSpPr>
        <p:spPr>
          <a:xfrm>
            <a:off x="1785918" y="714356"/>
            <a:ext cx="5572125" cy="4143375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диаграммы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4500563" y="5000625"/>
            <a:ext cx="2857500" cy="85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00063" y="1143000"/>
            <a:ext cx="8143875" cy="1428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857620" y="142875"/>
            <a:ext cx="5000630" cy="1643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251520" y="428604"/>
            <a:ext cx="8784976" cy="1416220"/>
          </a:xfrm>
        </p:spPr>
        <p:txBody>
          <a:bodyPr/>
          <a:lstStyle/>
          <a:p>
            <a:pPr>
              <a:buNone/>
            </a:pPr>
            <a:r>
              <a:rPr lang="ru-RU" altLang="zh-CN" sz="3600" b="1" dirty="0" smtClean="0">
                <a:solidFill>
                  <a:srgbClr val="002060"/>
                </a:solidFill>
              </a:rPr>
              <a:t>Примеры решения комбинаторных задач</a:t>
            </a:r>
            <a:endParaRPr lang="zh-CN" alt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47234" y="1171152"/>
            <a:ext cx="492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zh-CN" sz="2400" b="1" dirty="0" err="1" smtClean="0">
                <a:solidFill>
                  <a:srgbClr val="00B0F0"/>
                </a:solidFill>
                <a:latin typeface="MS PGothic" pitchFamily="34" charset="-128"/>
                <a:ea typeface="MS PGothic" pitchFamily="34" charset="-128"/>
              </a:rPr>
              <a:t>Ермишко</a:t>
            </a:r>
            <a:r>
              <a:rPr lang="ru-RU" altLang="zh-CN" sz="2400" b="1" dirty="0" smtClean="0">
                <a:solidFill>
                  <a:srgbClr val="00B0F0"/>
                </a:solidFill>
                <a:latin typeface="MS PGothic" pitchFamily="34" charset="-128"/>
                <a:ea typeface="MS PGothic" pitchFamily="34" charset="-128"/>
              </a:rPr>
              <a:t> Ольга Константиновна</a:t>
            </a:r>
            <a:endParaRPr lang="zh-CN" altLang="en-US" sz="2400" b="1" dirty="0" smtClean="0">
              <a:solidFill>
                <a:srgbClr val="00B0F0"/>
              </a:solidFill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021288"/>
            <a:ext cx="8892480" cy="836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Уча других, мы учимся сами</a:t>
            </a:r>
          </a:p>
          <a:p>
            <a:pPr algn="r"/>
            <a:r>
              <a:rPr lang="ru-RU" sz="1400" dirty="0" smtClean="0">
                <a:solidFill>
                  <a:srgbClr val="7030A0"/>
                </a:solidFill>
              </a:rPr>
              <a:t>Л. А. Сенека</a:t>
            </a:r>
          </a:p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75656" y="1143850"/>
            <a:ext cx="7488831" cy="3941334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«Опять восьмерка!» - горестно воскликнул председатель клуба велосипедистов, взглянув на погнутое колесо своего велосипеда.  «А всё почему? Да потому, что при вступлении в клуб мне выдали билет за № 008. … Надо менять номер билета. А чтобы меня не обвиняли в суеверии, проведу-ка я перерегистрацию всех членов клуба и буду выдавать только билеты с номерами, в которых ни одна восьмерка не входит». Сказано – сделано, и на следующий день он заменил все билеты. </a:t>
            </a:r>
            <a:r>
              <a:rPr lang="ru-RU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Сколько членов было в клубе, если известно, что использованы все трехзначные номера, не содержащие ни одной восьмерки?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Суеверные велосипедисты </a:t>
            </a:r>
            <a:endParaRPr lang="ru-RU" sz="4000" b="1" spc="50" dirty="0">
              <a:ln w="1143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464" y="4941168"/>
            <a:ext cx="1905000" cy="1428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9832" y="587727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Ответ: 729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ph idx="10" sz="quarter" type="tbl"/>
            <p:extLst>
              <p:ext uri="{D42A27DB-BD31-4B8C-83A1-F6EECF244321}">
                <p14:modId xmlns:p14="http://schemas.microsoft.com/office/powerpoint/2010/main" val="3809808384"/>
              </p:ext>
            </p:extLst>
          </p:nvPr>
        </p:nvGraphicFramePr>
        <p:xfrm>
          <a:off x="3131840" y="2852936"/>
          <a:ext cx="5572125" cy="2736303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1857375"/>
                <a:gridCol w="1857375"/>
                <a:gridCol w="1857375"/>
              </a:tblGrid>
              <a:tr h="912101">
                <a:tc>
                  <a:txBody>
                    <a:bodyPr/>
                    <a:lstStyle/>
                    <a:p>
                      <a:pPr algn="ctr"/>
                      <a:r>
                        <a:rPr dirty="0" lang="ru-RU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lang="ru-RU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lang="ru-RU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  <a:solidFill>
                      <a:schemeClr val="bg1"/>
                    </a:solidFill>
                  </a:tcPr>
                </a:tc>
              </a:tr>
              <a:tr h="912101"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41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44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47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</a:tr>
              <a:tr h="912101"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71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74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dirty="0" lang="ru-RU" smtClean="0"/>
                        <a:t>77</a:t>
                      </a:r>
                      <a:endParaRPr b="1" dirty="0" lang="ru-RU"/>
                    </a:p>
                  </a:txBody>
                  <a:tcPr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 noGrp="1"/>
          </p:cNvPicPr>
          <p:nvPr>
            <p:ph idx="11" sz="quarter" type="pic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10" name="Текст 9"/>
          <p:cNvSpPr>
            <a:spLocks noGrp="1"/>
          </p:cNvSpPr>
          <p:nvPr>
            <p:ph idx="12" sz="quarter" type="body"/>
          </p:nvPr>
        </p:nvSpPr>
        <p:spPr>
          <a:xfrm>
            <a:off x="2987824" y="1428736"/>
            <a:ext cx="6048672" cy="1143014"/>
          </a:xfrm>
        </p:spPr>
        <p:txBody>
          <a:bodyPr/>
          <a:lstStyle/>
          <a:p>
            <a:r>
              <a:rPr dirty="0" lang="ru-RU" smtClean="0" sz="2400"/>
              <a:t>Сколько двузначных чисел можно составить, используя цифры 1, 4, и 7? </a:t>
            </a:r>
            <a:endParaRPr dirty="0" lang="ru-RU" sz="2400"/>
          </a:p>
        </p:txBody>
      </p:sp>
      <p:sp>
        <p:nvSpPr>
          <p:cNvPr id="11" name="Текст 10"/>
          <p:cNvSpPr>
            <a:spLocks noGrp="1"/>
          </p:cNvSpPr>
          <p:nvPr>
            <p:ph idx="13" sz="quarter" type="body"/>
          </p:nvPr>
        </p:nvSpPr>
        <p:spPr>
          <a:xfrm>
            <a:off x="3143250" y="500063"/>
            <a:ext cx="5677222" cy="785812"/>
          </a:xfrm>
        </p:spPr>
        <p:txBody>
          <a:bodyPr/>
          <a:lstStyle/>
          <a:p>
            <a:pPr algn="ctr"/>
            <a:r>
              <a:rPr b="1" dirty="0" lang="ru-RU" smtClean="0" sz="4800">
                <a:solidFill>
                  <a:srgbClr val="0070C0"/>
                </a:solidFill>
              </a:rPr>
              <a:t>Метод перебора</a:t>
            </a:r>
            <a:endParaRPr b="1" dirty="0" lang="ru-RU" sz="48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98206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 id="7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>
                                        <p:cTn dur="500" id="12"/>
                                        <p:tgtEl>
                                          <p:spTgt spid="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7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1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3203848" y="2276872"/>
            <a:ext cx="5400600" cy="3168352"/>
          </a:xfrm>
        </p:spPr>
        <p:txBody>
          <a:bodyPr/>
          <a:lstStyle/>
          <a:p>
            <a:r>
              <a:rPr lang="ru-RU" sz="2400" dirty="0" smtClean="0"/>
              <a:t>У Ирины 5 подруг: Вера, Зоя, Марина, Полина и Светлана. Она решила двух из них пригласить в кино. Укажите все возможные варианты выбора подруг. Сколько таких вариантов.</a:t>
            </a:r>
          </a:p>
          <a:p>
            <a:endParaRPr lang="ru-RU" sz="2400" dirty="0"/>
          </a:p>
          <a:p>
            <a:endParaRPr lang="ru-RU" sz="2400" dirty="0" smtClean="0"/>
          </a:p>
          <a:p>
            <a:pPr algn="r"/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971600" y="548680"/>
            <a:ext cx="7603182" cy="7858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Задача 1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Админ\Pictures\ермишко\9.g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4" b="10694"/>
          <a:stretch>
            <a:fillRect/>
          </a:stretch>
        </p:blipFill>
        <p:spPr bwMode="auto">
          <a:xfrm>
            <a:off x="348098" y="1658914"/>
            <a:ext cx="2135670" cy="182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152" y="59492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Ответ: 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28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Рисунок SmartArt 7"/>
          <p:cNvGraphicFramePr>
            <a:graphicFrameLocks noGrp="1"/>
          </p:cNvGraphicFramePr>
          <p:nvPr>
            <p:ph type="dgm" sz="quarter" idx="10"/>
            <p:extLst>
              <p:ext uri="{D42A27DB-BD31-4B8C-83A1-F6EECF244321}">
                <p14:modId xmlns:p14="http://schemas.microsoft.com/office/powerpoint/2010/main" val="2079539353"/>
              </p:ext>
            </p:extLst>
          </p:nvPr>
        </p:nvGraphicFramePr>
        <p:xfrm>
          <a:off x="3132138" y="1341438"/>
          <a:ext cx="5903912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07504" y="1412776"/>
            <a:ext cx="3024336" cy="315922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Туристическая фирма планирует посещение в Италии 3 городов: Венеции, Рима и Флоренции. Сколько существует вариантов такого маршрута?</a:t>
            </a:r>
            <a:endParaRPr lang="ru-RU" sz="2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467544" y="404664"/>
            <a:ext cx="8352928" cy="78581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Дерево возможных вариантов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9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 build="p"/>
    </p:bld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 noGrp="1"/>
          </p:cNvPicPr>
          <p:nvPr>
            <p:ph idx="11" sz="quarter" type="pic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"/>
          <a:stretch>
            <a:fillRect/>
          </a:stretch>
        </p:blipFill>
        <p:spPr>
          <a:xfrm>
            <a:off x="4211960" y="2780928"/>
            <a:ext cx="2500313" cy="2214563"/>
          </a:xfrm>
        </p:spPr>
      </p:pic>
      <p:sp>
        <p:nvSpPr>
          <p:cNvPr id="9" name="Текст 8"/>
          <p:cNvSpPr>
            <a:spLocks noGrp="1"/>
          </p:cNvSpPr>
          <p:nvPr>
            <p:ph idx="12" sz="quarter" type="body"/>
          </p:nvPr>
        </p:nvSpPr>
        <p:spPr>
          <a:xfrm>
            <a:off x="1043608" y="1428736"/>
            <a:ext cx="7671768" cy="1064160"/>
          </a:xfrm>
        </p:spPr>
        <p:txBody>
          <a:bodyPr/>
          <a:lstStyle/>
          <a:p>
            <a:r>
              <a:rPr dirty="0" lang="ru-RU" smtClean="0" sz="2400"/>
              <a:t>Сколько трехзначных чисел можно составить, используя цифры 3 и 5?</a:t>
            </a:r>
            <a:endParaRPr dirty="0" lang="ru-RU" sz="2400"/>
          </a:p>
        </p:txBody>
      </p:sp>
      <p:sp>
        <p:nvSpPr>
          <p:cNvPr id="10" name="Текст 9"/>
          <p:cNvSpPr>
            <a:spLocks noGrp="1"/>
          </p:cNvSpPr>
          <p:nvPr>
            <p:ph idx="13" sz="quarter" type="body"/>
          </p:nvPr>
        </p:nvSpPr>
        <p:spPr>
          <a:xfrm>
            <a:off x="683568" y="500063"/>
            <a:ext cx="8064896" cy="785812"/>
          </a:xfrm>
        </p:spPr>
        <p:txBody>
          <a:bodyPr/>
          <a:lstStyle/>
          <a:p>
            <a:pPr algn="ctr"/>
            <a:r>
              <a:rPr b="1" dirty="0" lang="ru-RU" smtClean="0">
                <a:solidFill>
                  <a:srgbClr val="002060"/>
                </a:solidFill>
              </a:rPr>
              <a:t>Задача 2</a:t>
            </a:r>
            <a:endParaRPr b="1" dirty="0" lang="ru-RU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5661248"/>
            <a:ext cx="4104456" cy="40011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r"/>
            <a:r>
              <a:rPr dirty="0" lang="ru-RU" smtClean="0" sz="2000"/>
              <a:t>Ответ: 8</a:t>
            </a:r>
            <a:endParaRPr dirty="0" lang="ru-RU" sz="2000"/>
          </a:p>
        </p:txBody>
      </p:sp>
    </p:spTree>
    <p:extLst>
      <p:ext uri="{BB962C8B-B14F-4D97-AF65-F5344CB8AC3E}">
        <p14:creationId xmlns:p14="http://schemas.microsoft.com/office/powerpoint/2010/main" val="234894592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 id="7"/>
                                        <p:tgtEl>
                                          <p:spTgt spid="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>
                                        <p:cTn dur="500" id="1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7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9"/>
      <p:bldP grpId="0" spid="1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566078270"/>
              </p:ext>
            </p:extLst>
          </p:nvPr>
        </p:nvGraphicFramePr>
        <p:xfrm>
          <a:off x="31750" y="2420938"/>
          <a:ext cx="2524125" cy="1162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375"/>
                <a:gridCol w="841375"/>
                <a:gridCol w="8413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бс</a:t>
                      </a:r>
                      <a:endParaRPr lang="ru-RU" dirty="0"/>
                    </a:p>
                  </a:txBody>
                  <a:tcPr/>
                </a:tc>
              </a:tr>
              <a:tr h="421198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/>
                        <a:t>чб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/>
                        <a:t>чч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/>
                        <a:t>чс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err="1" smtClean="0">
                          <a:solidFill>
                            <a:srgbClr val="0070C0"/>
                          </a:solidFill>
                        </a:rPr>
                        <a:t>сб</a:t>
                      </a:r>
                      <a:endParaRPr lang="ru-RU" b="1" i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err="1" smtClean="0">
                          <a:solidFill>
                            <a:srgbClr val="0070C0"/>
                          </a:solidFill>
                        </a:rPr>
                        <a:t>сч</a:t>
                      </a:r>
                      <a:endParaRPr lang="ru-RU" b="1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err="1" smtClean="0">
                          <a:solidFill>
                            <a:srgbClr val="0070C0"/>
                          </a:solidFill>
                        </a:rPr>
                        <a:t>сс</a:t>
                      </a:r>
                      <a:endParaRPr lang="ru-RU" b="1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1" r="15711"/>
          <a:stretch>
            <a:fillRect/>
          </a:stretch>
        </p:blipFill>
        <p:spPr>
          <a:xfrm>
            <a:off x="323528" y="260648"/>
            <a:ext cx="1944216" cy="1722020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2627784" y="1268760"/>
            <a:ext cx="6408712" cy="4896544"/>
          </a:xfrm>
        </p:spPr>
        <p:txBody>
          <a:bodyPr/>
          <a:lstStyle/>
          <a:p>
            <a:pPr algn="just"/>
            <a:r>
              <a:rPr lang="ru-RU" sz="2000" dirty="0" smtClean="0"/>
              <a:t>В спортивном лагере собирались проводить первенство по футболу. Незадолго до начала соревнований к начальнику лагеря пришел вожатый, который должен был судить встречи, и  сказал: «У нас на складе есть трусы и майки только  3 цветов: белого, черного и синего. А команд у нас 8. Как быть?».  Начальник лагеря ответил: «Необязательно, чтобы майки и трусы были одного цвета. Можно одну команду одеть в синие майки и белые трусы, а другую – в белые майки и синие трусы. Вот игроки и увидят, где свой, а где соперник».  - «А хватит таких комбинаций на восемь команд?» - « Не только хватит, еще одна останется про запас». </a:t>
            </a:r>
          </a:p>
          <a:p>
            <a:pPr algn="just"/>
            <a:r>
              <a:rPr lang="ru-RU" sz="2000" dirty="0" smtClean="0"/>
              <a:t>Первая буква – цвет майки, а вторая – цвет трусов.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483768" y="260649"/>
            <a:ext cx="6336704" cy="7920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Правило произведения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5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95536" y="142875"/>
            <a:ext cx="8462714" cy="16430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Правило </a:t>
            </a:r>
            <a:r>
              <a:rPr lang="ru-RU" b="1" dirty="0" smtClean="0">
                <a:solidFill>
                  <a:srgbClr val="0070C0"/>
                </a:solidFill>
              </a:rPr>
              <a:t>произведения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E0067"/>
                </a:solidFill>
              </a:rPr>
              <a:t>Если надо выбрать пару вещей, причем первую вещь можно выбрать  р способами, а вторую с способами, то пару можно выбрать  р*с способами.</a:t>
            </a:r>
            <a:endParaRPr lang="ru-RU" sz="2400" b="1" dirty="0">
              <a:solidFill>
                <a:srgbClr val="FE0067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30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 noGrp="1"/>
          </p:cNvPicPr>
          <p:nvPr>
            <p:ph idx="11" sz="quarter" type="pic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2500313" cy="2214562"/>
          </a:xfrm>
        </p:spPr>
      </p:pic>
      <p:sp>
        <p:nvSpPr>
          <p:cNvPr id="5" name="Текст 4"/>
          <p:cNvSpPr>
            <a:spLocks noGrp="1"/>
          </p:cNvSpPr>
          <p:nvPr>
            <p:ph idx="12" sz="quarter" type="body"/>
          </p:nvPr>
        </p:nvSpPr>
        <p:spPr>
          <a:xfrm>
            <a:off x="3059832" y="1268760"/>
            <a:ext cx="5976664" cy="4464496"/>
          </a:xfrm>
        </p:spPr>
        <p:txBody>
          <a:bodyPr/>
          <a:lstStyle/>
          <a:p>
            <a:r>
              <a:rPr dirty="0" lang="ru-RU" smtClean="0" sz="2400"/>
              <a:t>В том же спортивном лагере повар умел готовить 4 различных супа: щи, борщ, молочный суп с лапшой и фасолевый суп. Мясных блюд он умел делать 5: котлеты, зразы, шницели, биточки и суфле. При этом, к каждому мясному блюду он умел делать 3 гарнира: гречневую кашу</a:t>
            </a:r>
            <a:r>
              <a:rPr dirty="0" lang="ru-RU" sz="2400"/>
              <a:t>, макароны и картофельное пюре</a:t>
            </a:r>
            <a:r>
              <a:rPr dirty="0" lang="ru-RU" smtClean="0" sz="2400"/>
              <a:t>. А на сладкое он готовил тоже 3 блюда: компот, кисель или печеные яблоки. Сколько различных обедов умел готовить этот повар?</a:t>
            </a:r>
          </a:p>
        </p:txBody>
      </p:sp>
      <p:sp>
        <p:nvSpPr>
          <p:cNvPr id="6" name="Текст 5"/>
          <p:cNvSpPr>
            <a:spLocks noGrp="1"/>
          </p:cNvSpPr>
          <p:nvPr>
            <p:ph idx="13" sz="quarter" type="body"/>
          </p:nvPr>
        </p:nvSpPr>
        <p:spPr>
          <a:xfrm>
            <a:off x="251520" y="500063"/>
            <a:ext cx="8496944" cy="785812"/>
          </a:xfrm>
        </p:spPr>
        <p:txBody>
          <a:bodyPr/>
          <a:lstStyle/>
          <a:p>
            <a:pPr algn="ctr"/>
            <a:r>
              <a:rPr b="1" dirty="0" lang="ru-RU" smtClean="0">
                <a:solidFill>
                  <a:srgbClr val="002060"/>
                </a:solidFill>
              </a:rPr>
              <a:t>Задача 3</a:t>
            </a:r>
            <a:endParaRPr b="1" dirty="0" lang="ru-RU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5733256"/>
            <a:ext cx="3024336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r"/>
            <a:r>
              <a:rPr dirty="0" lang="ru-RU" smtClean="0"/>
              <a:t>Ответ: 180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768790943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>
                                        <p:cTn dur="500" id="7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2"/>
                                        <p:tgtEl>
                                          <p:spTgt spid="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5"/>
      <p:bldP grpId="0" spid="8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95536" y="142875"/>
            <a:ext cx="8534152" cy="22780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Рекомендуемая литература:</a:t>
            </a:r>
          </a:p>
          <a:p>
            <a:pPr algn="just"/>
            <a:r>
              <a:rPr lang="ru-RU" sz="2000" dirty="0" err="1" smtClean="0"/>
              <a:t>Виленкин</a:t>
            </a:r>
            <a:r>
              <a:rPr lang="ru-RU" sz="2000" dirty="0" smtClean="0"/>
              <a:t> Н.Я. Комбинаторика, М., 1969г., 328 стр. с ил.</a:t>
            </a:r>
          </a:p>
          <a:p>
            <a:pPr algn="just"/>
            <a:r>
              <a:rPr lang="ru-RU" sz="2000" dirty="0" smtClean="0"/>
              <a:t>КИМ. Математика: 5 класс/ Сост. Л.П. Попова. – М.:ВАКО, 2010. – 96 с.</a:t>
            </a:r>
          </a:p>
          <a:p>
            <a:pPr algn="just"/>
            <a:r>
              <a:rPr lang="ru-RU" sz="2000" dirty="0" smtClean="0"/>
              <a:t>КИМ. </a:t>
            </a:r>
            <a:r>
              <a:rPr lang="ru-RU" sz="2000" dirty="0"/>
              <a:t>Математика: </a:t>
            </a:r>
            <a:r>
              <a:rPr lang="ru-RU" sz="2000" dirty="0" smtClean="0"/>
              <a:t>6 </a:t>
            </a:r>
            <a:r>
              <a:rPr lang="ru-RU" sz="2000" dirty="0"/>
              <a:t>класс/ Сост. Л.П. Попова. – М.:ВАКО, 2010. – 96 с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Макарычев Ю.Н. Алгебра: элементы статистики и теории вероятностей,2005г.</a:t>
            </a:r>
            <a:endParaRPr lang="ru-RU" sz="2000" dirty="0"/>
          </a:p>
          <a:p>
            <a:pPr algn="just"/>
            <a:endParaRPr lang="ru-RU" sz="2000" dirty="0" smtClean="0"/>
          </a:p>
          <a:p>
            <a:pPr marL="0" indent="0" algn="ctr">
              <a:buNone/>
            </a:pPr>
            <a:endParaRPr lang="ru-RU" sz="2400" dirty="0" smtClean="0"/>
          </a:p>
          <a:p>
            <a:pPr algn="just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6309320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Использован макет презентации.  </a:t>
            </a:r>
            <a:r>
              <a:rPr lang="ru-RU" dirty="0" err="1" smtClean="0"/>
              <a:t>Презентации.РФ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73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ining-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training-01</Template>
  <TotalTime>159</TotalTime>
  <Words>605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training-01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Админ</cp:lastModifiedBy>
  <cp:revision>32</cp:revision>
  <dcterms:created xsi:type="dcterms:W3CDTF">2012-07-31T13:58:46Z</dcterms:created>
  <dcterms:modified xsi:type="dcterms:W3CDTF">2014-05-17T00:41:52Z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328441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