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710DC08-84B5-4050-BE0D-B657084FDD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870D4B-D5AA-4DAE-BD29-4F0538F3E0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7CD83E-7665-4AC6-B7AE-559AD8E586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57AC6-715C-4A1F-AE15-94EC7F19BC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FE91E8-591C-471B-BBF8-672F9FC2D6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6BDBF-B07B-41E2-90F8-0FA0DD748A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A1BAA-7148-4C19-A0F4-5D9C2E920D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390425-E7C4-4D93-AFE9-9D2A5AC832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B8E98-0BE0-4F37-AE22-6885481A81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FD091-3098-4126-A496-FBF403C680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07E5F-C060-4B86-8405-A2D0B36DED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55EB977-B171-4988-B8F4-7B2D8904C3B6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250825" y="549275"/>
            <a:ext cx="8893175" cy="24479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Monotype Corsiva"/>
              </a:rPr>
              <a:t>Вегетарианская пища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971550" y="3213100"/>
            <a:ext cx="684053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>
                <a:latin typeface="Monotype Corsiva" pitchFamily="66" charset="0"/>
              </a:rPr>
              <a:t>Работу выполнили:</a:t>
            </a:r>
          </a:p>
          <a:p>
            <a:pPr algn="ctr">
              <a:spcBef>
                <a:spcPct val="50000"/>
              </a:spcBef>
            </a:pPr>
            <a:r>
              <a:rPr lang="ru-RU" sz="2000">
                <a:latin typeface="Tahoma" pitchFamily="34" charset="0"/>
              </a:rPr>
              <a:t>Боброва Марина,</a:t>
            </a:r>
          </a:p>
          <a:p>
            <a:pPr algn="ctr">
              <a:spcBef>
                <a:spcPct val="50000"/>
              </a:spcBef>
            </a:pPr>
            <a:r>
              <a:rPr lang="ru-RU" sz="2000">
                <a:latin typeface="Tahoma" pitchFamily="34" charset="0"/>
              </a:rPr>
              <a:t>Горева Ирина,</a:t>
            </a:r>
          </a:p>
          <a:p>
            <a:pPr algn="ctr">
              <a:spcBef>
                <a:spcPct val="50000"/>
              </a:spcBef>
            </a:pPr>
            <a:r>
              <a:rPr lang="ru-RU" sz="2000">
                <a:latin typeface="Tahoma" pitchFamily="34" charset="0"/>
              </a:rPr>
              <a:t>Демакова Марина,</a:t>
            </a:r>
          </a:p>
          <a:p>
            <a:pPr algn="ctr">
              <a:spcBef>
                <a:spcPct val="50000"/>
              </a:spcBef>
            </a:pPr>
            <a:r>
              <a:rPr lang="ru-RU" sz="2000">
                <a:latin typeface="Tahoma" pitchFamily="34" charset="0"/>
              </a:rPr>
              <a:t>Козлова Татьяна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 tmFilter="0,0; .5, 0; 1, 1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 tmFilter="0,0; .5, 0; 1, 1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 tmFilter="0,0; .5, 0; 1, 1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 tmFilter="0,0; .5, 0; 1, 1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План: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>
                <a:hlinkClick r:id="rId3" action="ppaction://hlinksldjump"/>
              </a:rPr>
              <a:t>Проблемы вегетарианства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>
                <a:hlinkClick r:id="rId4" action="ppaction://hlinksldjump"/>
              </a:rPr>
              <a:t>Вегетарианство - откуда оно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>
                <a:hlinkClick r:id="rId5" action="ppaction://hlinksldjump"/>
              </a:rPr>
              <a:t>Наука и вегетарианство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>
                <a:hlinkClick r:id="rId6" action="ppaction://hlinksldjump"/>
              </a:rPr>
              <a:t>Медицинские проблемы вегетарианского питания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>
                <a:hlinkClick r:id="rId7" action="ppaction://hlinksldjump"/>
              </a:rPr>
              <a:t>Выводы</a:t>
            </a:r>
            <a:endParaRPr lang="ru-RU"/>
          </a:p>
          <a:p>
            <a:pPr marL="609600" indent="-609600">
              <a:buFontTx/>
              <a:buAutoNum type="arabicPeriod"/>
            </a:pPr>
            <a:r>
              <a:rPr lang="ru-RU">
                <a:hlinkClick r:id="rId8" action="ppaction://hlinksldjump"/>
              </a:rPr>
              <a:t>Литература </a:t>
            </a:r>
            <a:endParaRPr lang="ru-RU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/>
              <a:t>Проблемы вегетарианства: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/>
              <a:t>    </a:t>
            </a:r>
            <a:endParaRPr lang="ru-RU" sz="240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84213" y="1844675"/>
            <a:ext cx="7991475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sz="4000">
                <a:latin typeface="Tahoma" pitchFamily="34" charset="0"/>
              </a:rPr>
              <a:t>Основная проблема использования вегетарианских рационов – обеспечение организма белком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ru-RU" sz="40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19" dur="1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Вегетарианство - откуда оно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Вегетарианство – это способ питания</a:t>
            </a:r>
            <a:r>
              <a:rPr lang="en-US"/>
              <a:t>,</a:t>
            </a:r>
            <a:r>
              <a:rPr lang="ru-RU"/>
              <a:t> исключающий потребление мясных и рыбных продуктов; это также учение о том</a:t>
            </a:r>
            <a:r>
              <a:rPr lang="en-US"/>
              <a:t>,</a:t>
            </a:r>
            <a:r>
              <a:rPr lang="ru-RU"/>
              <a:t> что естественной пищей человека являются продукты растительного происхождения</a:t>
            </a:r>
            <a:r>
              <a:rPr lang="en-US"/>
              <a:t>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from="(ppt_x)" to="(ppt_x+1)" calcmode="lin" valueType="num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Наука и вегетарианство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905000"/>
            <a:ext cx="8291513" cy="46926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300"/>
              <a:t>В соответствии с научной классификацией под вегетарианством понимают систему питания</a:t>
            </a:r>
            <a:r>
              <a:rPr lang="en-US" sz="2300"/>
              <a:t>,</a:t>
            </a:r>
            <a:r>
              <a:rPr lang="ru-RU" sz="2300"/>
              <a:t> допускающую применение в пищу только растительных продуктов</a:t>
            </a:r>
            <a:r>
              <a:rPr lang="en-US" sz="2300"/>
              <a:t>.</a:t>
            </a:r>
            <a:r>
              <a:rPr lang="ru-RU" sz="2300"/>
              <a:t>Слово</a:t>
            </a:r>
            <a:r>
              <a:rPr lang="en-US" sz="2300"/>
              <a:t> “</a:t>
            </a:r>
            <a:r>
              <a:rPr lang="ru-RU" sz="2300"/>
              <a:t>вегетарианство</a:t>
            </a:r>
            <a:r>
              <a:rPr lang="en-US" sz="2300"/>
              <a:t>”</a:t>
            </a:r>
            <a:r>
              <a:rPr lang="ru-RU" sz="2300"/>
              <a:t>произошло от латинского </a:t>
            </a:r>
            <a:r>
              <a:rPr lang="en-US" sz="2300"/>
              <a:t>“</a:t>
            </a:r>
            <a:r>
              <a:rPr lang="ru-RU" sz="2300"/>
              <a:t>вегетацио</a:t>
            </a:r>
            <a:r>
              <a:rPr lang="en-US" sz="2300"/>
              <a:t>”,</a:t>
            </a:r>
            <a:r>
              <a:rPr lang="ru-RU" sz="2300"/>
              <a:t> что означает </a:t>
            </a:r>
            <a:r>
              <a:rPr lang="en-US" sz="2300"/>
              <a:t>“</a:t>
            </a:r>
            <a:r>
              <a:rPr lang="ru-RU" sz="2300"/>
              <a:t>растительность</a:t>
            </a:r>
            <a:r>
              <a:rPr lang="en-US" sz="2300"/>
              <a:t>”.</a:t>
            </a:r>
            <a:r>
              <a:rPr lang="ru-RU" sz="2300"/>
              <a:t>Среди вегетарианцев различают несколько групп</a:t>
            </a:r>
            <a:r>
              <a:rPr lang="en-US" sz="2300"/>
              <a:t>.</a:t>
            </a:r>
            <a:endParaRPr lang="ru-RU" sz="2300"/>
          </a:p>
          <a:p>
            <a:pPr>
              <a:lnSpc>
                <a:spcPct val="90000"/>
              </a:lnSpc>
            </a:pPr>
            <a:r>
              <a:rPr lang="ru-RU" sz="2300"/>
              <a:t>Первая группа – веганы</a:t>
            </a:r>
            <a:r>
              <a:rPr lang="en-US" sz="2300"/>
              <a:t>,</a:t>
            </a:r>
            <a:r>
              <a:rPr lang="ru-RU" sz="2300"/>
              <a:t> или</a:t>
            </a:r>
            <a:r>
              <a:rPr lang="en-US" sz="2300"/>
              <a:t>,</a:t>
            </a:r>
            <a:r>
              <a:rPr lang="ru-RU" sz="2300"/>
              <a:t> как их называли раньше</a:t>
            </a:r>
            <a:r>
              <a:rPr lang="en-US" sz="2300"/>
              <a:t>,</a:t>
            </a:r>
            <a:r>
              <a:rPr lang="ru-RU" sz="2300"/>
              <a:t> старовегетарианцы</a:t>
            </a:r>
            <a:r>
              <a:rPr lang="en-US" sz="2300"/>
              <a:t>.</a:t>
            </a:r>
            <a:r>
              <a:rPr lang="ru-RU" sz="2300"/>
              <a:t> Это – строгие вегетарианцы</a:t>
            </a:r>
            <a:r>
              <a:rPr lang="en-US" sz="2300"/>
              <a:t>,</a:t>
            </a:r>
            <a:r>
              <a:rPr lang="ru-RU" sz="2300"/>
              <a:t> не использующие в питании животного белка</a:t>
            </a:r>
            <a:r>
              <a:rPr lang="en-US" sz="2300"/>
              <a:t>.</a:t>
            </a:r>
          </a:p>
          <a:p>
            <a:pPr>
              <a:lnSpc>
                <a:spcPct val="90000"/>
              </a:lnSpc>
            </a:pPr>
            <a:r>
              <a:rPr lang="ru-RU" sz="2300"/>
              <a:t>Вторая группа вегетарианцев, так называемые младовегетарианцы, включают в свой рацион, наряду с растительной пищей, молоко и молочные продукты.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33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from="(ppt_x)" to="(ppt_x+1)" calcmode="lin" valueType="num"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Медицинские проблемы вегетарианского питания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1844675"/>
            <a:ext cx="8229600" cy="46799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/>
              <a:t>   </a:t>
            </a:r>
            <a:r>
              <a:rPr lang="ru-RU" sz="2600" b="1"/>
              <a:t>Погоня за огромными урожаями ,столь нужными, чтобы прокормить не только людей, но и скот. привела к необходимости применять  в сельском хозяйстве такие крайне вредные химические вещества, как минеральные удобрения, пестициды и пр. Загрязнение внешней и внутренней среды человека токсичными, чужеродными для его организма веществами  не только порождает заболевания, получившие название болезней века, ног и имеет мутагенное действие, т.е. неблагоприятно влияет на наследственность</a:t>
            </a:r>
            <a:r>
              <a:rPr lang="ru-RU" sz="26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 tmFilter="0,0; .5, 0; 1, 1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Вывод: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>Орловский район в котором мы живем является северным. В подобной местности пища должна быть более питательной для получения большей энергии, для « обогрева» своего тела. Организму требуется больше животных белков и жиров. Прежде чем заниматься вегетарианством нужно проконсультироваться с врачом по поводу своего здоровья; необходимо так же  обратить внимание на возраст ( растущему организму необходимы все питательные вещества для развития организма). Однако есть люди, которые этим увлекаются. Мы пытаемся поддерживать эту идею, но не в полной мере.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Литература: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/>
              <a:t>Медкова И. Л. « Все о вегетарианстве» 1992г. </a:t>
            </a:r>
          </a:p>
          <a:p>
            <a:pPr marL="609600" indent="-609600">
              <a:buFontTx/>
              <a:buAutoNum type="arabicPeriod"/>
            </a:pPr>
            <a:r>
              <a:rPr lang="ru-RU"/>
              <a:t>Т. Н. Павлова, Б. В. Брамбург « Вегетарианцы» 2000г.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190</TotalTime>
  <Words>370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Wingdings</vt:lpstr>
      <vt:lpstr>Monotype Corsiva</vt:lpstr>
      <vt:lpstr>Tahoma</vt:lpstr>
      <vt:lpstr>Облака</vt:lpstr>
      <vt:lpstr>Слайд 1</vt:lpstr>
      <vt:lpstr>План:</vt:lpstr>
      <vt:lpstr>Проблемы вегетарианства:</vt:lpstr>
      <vt:lpstr>Вегетарианство - откуда оно</vt:lpstr>
      <vt:lpstr>Наука и вегетарианство</vt:lpstr>
      <vt:lpstr>Медицинские проблемы вегетарианского питания</vt:lpstr>
      <vt:lpstr>Вывод:</vt:lpstr>
      <vt:lpstr>Литература: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Антон</cp:lastModifiedBy>
  <cp:revision>8</cp:revision>
  <dcterms:created xsi:type="dcterms:W3CDTF">2008-11-17T09:35:09Z</dcterms:created>
  <dcterms:modified xsi:type="dcterms:W3CDTF">2015-04-09T10:41:56Z</dcterms:modified>
</cp:coreProperties>
</file>