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activeX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activeX/activeX1.xml" ContentType="application/vnd.ms-office.activeX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8" r:id="rId3"/>
    <p:sldId id="269" r:id="rId4"/>
    <p:sldId id="27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1" r:id="rId13"/>
    <p:sldId id="264" r:id="rId14"/>
    <p:sldId id="272" r:id="rId15"/>
    <p:sldId id="265" r:id="rId16"/>
    <p:sldId id="273" r:id="rId17"/>
    <p:sldId id="266" r:id="rId18"/>
    <p:sldId id="267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00000000-0000-0000-0000-000000000000}" ax:persistence="persistStorage" r:id="rId1"/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457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458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2458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458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8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9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2459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4592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593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594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AAA4C05-2E52-4C5E-91F6-2E9662334EE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459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59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AF8105-B2C2-4022-BEB5-D96C67B7C1B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BE9A929-DC9E-4EE2-9269-D23F3934927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8B1AD5-6D18-43D1-AE87-EE761F2B754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6A2853-22FD-4433-A759-4184C2AB04F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10FCC8-EF73-44C8-8E9F-66530632335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1DE938-F23E-4B1F-8EE9-525804B28A7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1E3A33-28C0-4D72-A56D-8AE81B6A84A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04407A-AB37-4BFE-999C-0756E33B707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BB0957-2D8B-42C7-B572-989C2245DCD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DE35FE7-9B98-4783-88AD-019B7E5E7AD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FDF7F43-127A-4927-ABE7-5909656DE9C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6DAF617D-EA09-4A91-B0A0-3313F0C0C7FF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355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2356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2356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356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2356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2356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35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56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600"/>
              <a:t>§ 39. Строение и функции почек</a:t>
            </a:r>
            <a:br>
              <a:rPr lang="ru-RU" sz="4600"/>
            </a:br>
            <a:endParaRPr lang="ru-RU" sz="46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8 класс</a:t>
            </a:r>
          </a:p>
          <a:p>
            <a:r>
              <a:rPr lang="ru-RU"/>
              <a:t>биология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§ 38. Витамины </a:t>
            </a:r>
            <a:br>
              <a:rPr lang="ru-RU" sz="3200"/>
            </a:br>
            <a:r>
              <a:rPr lang="ru-RU" sz="3200"/>
              <a:t>Вопросы</a:t>
            </a:r>
            <a:br>
              <a:rPr lang="ru-RU" sz="3200"/>
            </a:br>
            <a:endParaRPr lang="ru-RU" sz="32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sz="2800"/>
              <a:t>Витамины – органические вещества, необходимые для образования ферментов. Почему же без них нарушается обмен веществ в организме и почему при недостатке витаминов происходят различные нарушения? </a:t>
            </a:r>
          </a:p>
          <a:p>
            <a:pPr marL="609600" indent="-609600"/>
            <a:r>
              <a:rPr lang="ru-RU" sz="2800"/>
              <a:t>Рассмотрите табл. 4 и ответьте на вопрос: почему нельзя использовать витаминные препараты вместо конфет, хотя многие из них обладают приятным вкусом?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§ 38. Витамины </a:t>
            </a:r>
            <a:br>
              <a:rPr lang="ru-RU" sz="3200"/>
            </a:br>
            <a:r>
              <a:rPr lang="ru-RU" sz="3200"/>
              <a:t>Вопросы</a:t>
            </a:r>
            <a:br>
              <a:rPr lang="ru-RU" sz="3200"/>
            </a:br>
            <a:endParaRPr lang="ru-RU" sz="32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каких продуктах содержатся витамины А, В, С и D? </a:t>
            </a:r>
          </a:p>
          <a:p>
            <a:r>
              <a:rPr lang="ru-RU"/>
              <a:t>* Расскажите о свойствах водо- и жирорастворимых витаминов. </a:t>
            </a:r>
          </a:p>
          <a:p>
            <a:r>
              <a:rPr lang="ru-RU"/>
              <a:t>Появление каких признаков свидетельствует о недостатке витаминов А, В1, С и D?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§ 38. Витамины</a:t>
            </a:r>
            <a:br>
              <a:rPr lang="ru-RU" sz="3200"/>
            </a:br>
            <a:r>
              <a:rPr lang="ru-RU" sz="3200"/>
              <a:t>Вопросы</a:t>
            </a:r>
            <a:br>
              <a:rPr lang="ru-RU" sz="3200"/>
            </a:br>
            <a:r>
              <a:rPr lang="ru-RU" sz="4000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* Верно ли утверждение, что витамины есть только в растениях? Обоснуйте ответ. </a:t>
            </a:r>
          </a:p>
          <a:p>
            <a:r>
              <a:rPr lang="ru-RU" sz="2800"/>
              <a:t>Витамин С предохраняет ферменты от окисления, но сам легко окисляется кислородом воздуха, особенно в присутствии металлов. Объясните, почему витамин С лучше сохраняется в продуктах, предназначенных для варки, если их опускают сразу в кипящую воду. </a:t>
            </a:r>
          </a:p>
          <a:p>
            <a:endParaRPr lang="ru-RU" sz="2800"/>
          </a:p>
          <a:p>
            <a:pPr>
              <a:buFont typeface="Wingdings" pitchFamily="2" charset="2"/>
              <a:buNone/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§ 39. Строение и функции почек</a:t>
            </a:r>
            <a:br>
              <a:rPr lang="ru-RU" sz="4000"/>
            </a:br>
            <a:endParaRPr lang="ru-RU" sz="400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В процессе жизнедеятельности человека в организме образуются вещества, которые могут вызвать его отравление, нарушение функций органов. Эти вещества постоянно выводятся из организма человека. В удалении ненужных и вредных веществ участвуют различные органы. Углекислый газ, пары воды удаляются через легкие (см. также § 24).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620713"/>
            <a:ext cx="7978775" cy="5505450"/>
          </a:xfrm>
        </p:spPr>
        <p:txBody>
          <a:bodyPr/>
          <a:lstStyle/>
          <a:p>
            <a:r>
              <a:rPr lang="ru-RU"/>
              <a:t>Избыток солей выводится с потом через кожу (см. также § 41). Но основная часть вредных веществ удаляется из организма с мочой через </a:t>
            </a:r>
            <a:r>
              <a:rPr lang="ru-RU" i="1"/>
              <a:t>органы мочевыделительной системы</a:t>
            </a:r>
            <a:r>
              <a:rPr lang="ru-RU"/>
              <a:t> (рис. 69). Основным органом мочевыделительной системы являются </a:t>
            </a:r>
            <a:r>
              <a:rPr lang="ru-RU" i="1"/>
              <a:t>почки</a:t>
            </a:r>
            <a:r>
              <a:rPr lang="ru-RU"/>
              <a:t> (рис. 70, А).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620713"/>
            <a:ext cx="7905750" cy="5505450"/>
          </a:xfrm>
        </p:spPr>
        <p:txBody>
          <a:bodyPr/>
          <a:lstStyle/>
          <a:p>
            <a:r>
              <a:rPr lang="ru-RU"/>
              <a:t>У человека две почки. Величина каждой из них – с кулак человека. Расположены они на уровне поясницы, с обеих сторон позвоночника. В каждой почке различают корковый и мозговой слои и почечную лоханку. В почки по почечным артериям поступают питательные вещества и жидкие продукты клеточного распада.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620713"/>
            <a:ext cx="7905750" cy="5472112"/>
          </a:xfrm>
        </p:spPr>
        <p:txBody>
          <a:bodyPr/>
          <a:lstStyle/>
          <a:p>
            <a:r>
              <a:rPr lang="ru-RU"/>
              <a:t>Почки разделяют их. Вещества, необходимые организму в нужном количестве, попадают в почечные вены и используются организмом, вредные и ненужные вещества оказываются в почечных лоханках и оттуда по </a:t>
            </a:r>
            <a:r>
              <a:rPr lang="ru-RU" i="1"/>
              <a:t>мочеточникам</a:t>
            </a:r>
            <a:r>
              <a:rPr lang="ru-RU"/>
              <a:t> попадают в </a:t>
            </a:r>
            <a:r>
              <a:rPr lang="ru-RU" i="1"/>
              <a:t>мочевой пузырь,</a:t>
            </a:r>
            <a:r>
              <a:rPr lang="ru-RU"/>
              <a:t> а потом по </a:t>
            </a:r>
            <a:r>
              <a:rPr lang="ru-RU" i="1"/>
              <a:t>мочеиспускательному каналу</a:t>
            </a:r>
            <a:r>
              <a:rPr lang="ru-RU"/>
              <a:t> удаляются из организма в виде мочи.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resF1C1E726-3503-4FB8-8C37-2AE88379218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404813"/>
            <a:ext cx="4248150" cy="5976937"/>
          </a:xfrm>
          <a:prstGeom prst="rect">
            <a:avLst/>
          </a:prstGeom>
          <a:noFill/>
        </p:spPr>
      </p:pic>
    </p:spTree>
    <p:controls>
      <p:control spid="7173" r:id="rId2" imgW="0" imgH="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res8563DE97-156D-4BFC-A3AA-94D53028EB29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404813"/>
            <a:ext cx="7345363" cy="57610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549275"/>
            <a:ext cx="7905750" cy="5576888"/>
          </a:xfrm>
        </p:spPr>
        <p:txBody>
          <a:bodyPr/>
          <a:lstStyle/>
          <a:p>
            <a:r>
              <a:rPr lang="ru-RU"/>
              <a:t>Очищение крови (см. также § 14) от растворенных в ней вредных веществ происходит в </a:t>
            </a:r>
            <a:r>
              <a:rPr lang="ru-RU" i="1"/>
              <a:t>нефронах</a:t>
            </a:r>
            <a:r>
              <a:rPr lang="ru-RU"/>
              <a:t> (рис. 70, Б). Каждый нефрон начинается </a:t>
            </a:r>
            <a:r>
              <a:rPr lang="ru-RU" i="1"/>
              <a:t>микроскопической</a:t>
            </a:r>
            <a:r>
              <a:rPr lang="ru-RU"/>
              <a:t> </a:t>
            </a:r>
            <a:r>
              <a:rPr lang="ru-RU" i="1"/>
              <a:t>капсулой</a:t>
            </a:r>
            <a:r>
              <a:rPr lang="ru-RU"/>
              <a:t> с длинным </a:t>
            </a:r>
            <a:r>
              <a:rPr lang="ru-RU" i="1"/>
              <a:t>канальцем нефрона</a:t>
            </a:r>
            <a:r>
              <a:rPr lang="ru-RU"/>
              <a:t>. В капсулу заходит артерия (см. также § 17), образуя в ней </a:t>
            </a:r>
            <a:r>
              <a:rPr lang="ru-RU" i="1"/>
              <a:t>капиллярный клубочек</a:t>
            </a:r>
            <a:r>
              <a:rPr lang="ru-RU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476250"/>
            <a:ext cx="7978775" cy="5649913"/>
          </a:xfrm>
        </p:spPr>
        <p:txBody>
          <a:bodyPr/>
          <a:lstStyle/>
          <a:p>
            <a:r>
              <a:rPr lang="ru-RU"/>
              <a:t>Выходящая из клубочка артерия значительно тоньше входящей. Вследствие этого в клубочке образуется большое давление, благодаря чему из этого клубочка в каналец просачивается жидкая часть неочищенной крови, содержащая как полезные, так и вредные вещества </a:t>
            </a:r>
            <a:r>
              <a:rPr lang="ru-RU" i="1"/>
              <a:t>(первичная моча)</a:t>
            </a:r>
            <a:r>
              <a:rPr lang="ru-RU"/>
              <a:t>. Белки плазмы крови и клетки остаются в сосуде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549275"/>
            <a:ext cx="7905750" cy="5576888"/>
          </a:xfrm>
        </p:spPr>
        <p:txBody>
          <a:bodyPr/>
          <a:lstStyle/>
          <a:p>
            <a:r>
              <a:rPr lang="ru-RU"/>
              <a:t>Выйдя из капсулы, артериальный кровеносный сосуд снова ветвится на капилляры, которые оплетают стенки канальца. Полезные вещества всасываются из канальца обратно в кровь. Вредные вещества остаются в канальце, а затем из нефрона попадают в систему выносящих трубок и в </a:t>
            </a:r>
            <a:r>
              <a:rPr lang="ru-RU" i="1"/>
              <a:t>почечную лоханку</a:t>
            </a:r>
            <a:r>
              <a:rPr lang="ru-RU"/>
              <a:t> (</a:t>
            </a:r>
            <a:r>
              <a:rPr lang="ru-RU" i="1"/>
              <a:t>конечная,</a:t>
            </a:r>
            <a:r>
              <a:rPr lang="ru-RU"/>
              <a:t> или </a:t>
            </a:r>
            <a:r>
              <a:rPr lang="ru-RU" i="1"/>
              <a:t>вторичная</a:t>
            </a:r>
            <a:r>
              <a:rPr lang="ru-RU"/>
              <a:t>, </a:t>
            </a:r>
            <a:r>
              <a:rPr lang="ru-RU" i="1"/>
              <a:t>моча</a:t>
            </a:r>
            <a:r>
              <a:rPr lang="ru-RU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549275"/>
            <a:ext cx="7834312" cy="5576888"/>
          </a:xfrm>
        </p:spPr>
        <p:txBody>
          <a:bodyPr/>
          <a:lstStyle/>
          <a:p>
            <a:r>
              <a:rPr lang="ru-RU"/>
              <a:t>Так кровь очищается от ненужных веществ. Капсулы и часть канальцев нефрона находятся в </a:t>
            </a:r>
            <a:r>
              <a:rPr lang="ru-RU" i="1"/>
              <a:t>корковом слое,</a:t>
            </a:r>
            <a:r>
              <a:rPr lang="ru-RU"/>
              <a:t> остальные части канальцев и выводные трубки – в </a:t>
            </a:r>
            <a:r>
              <a:rPr lang="ru-RU" i="1"/>
              <a:t>почечных пирамидах мозгового слоя</a:t>
            </a:r>
            <a:r>
              <a:rPr lang="ru-RU"/>
              <a:t>. На вершине каждой из пирамид имеется 5-6 отверстий, из которых моча попадает в почечную лоханку. 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620713"/>
            <a:ext cx="7834312" cy="5505450"/>
          </a:xfrm>
        </p:spPr>
        <p:txBody>
          <a:bodyPr/>
          <a:lstStyle/>
          <a:p>
            <a:r>
              <a:rPr lang="ru-RU"/>
              <a:t>Почки удаляют не только продукты распада, но и излишки питательных веществ, способные нанести вред организму. Представьте, что некий сладкоежка съел целую банку варенья.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549275"/>
            <a:ext cx="7761288" cy="5616575"/>
          </a:xfrm>
        </p:spPr>
        <p:txBody>
          <a:bodyPr/>
          <a:lstStyle/>
          <a:p>
            <a:r>
              <a:rPr lang="ru-RU"/>
              <a:t>Часть сахара задержала бы печень (см. также § 33), но и после этого в кровь могло бы попасть слишком много сахара. Это привело бы к тому, что раствор плазмы крови, а потом и тканевая жидкость стали бы более концентрированными, чем растворы, содержащиеся в клетке.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549275"/>
            <a:ext cx="7905750" cy="5576888"/>
          </a:xfrm>
        </p:spPr>
        <p:txBody>
          <a:bodyPr/>
          <a:lstStyle/>
          <a:p>
            <a:r>
              <a:rPr lang="ru-RU"/>
              <a:t>Вода из клеток начала бы выходить наружу, и обезвоженные клетки не смогли бы работать. Но этого не происходит, потому что почки удаляют избыток сахара с мочой. Так почки поддерживают постоянство внутренней среды организма, снижая количество воды, солей, питательных веществ и продуктов обмена до нормы.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Выводы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Основным органом мочевыделительной системы являются почки; мочеточники, мочевой пузырь и мочеиспускательный канал – мочевыносящие органы, удаляющие мочу из организма. Очищение крови от растворенных в ее плазме вредных и избыточных веществ происходит в многочисленных нефронах почки. Очищенная кровь по почечной вене возвращается в кровяное русло.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35</TotalTime>
  <Words>613</Words>
  <Application>Microsoft Office PowerPoint</Application>
  <PresentationFormat>Экран (4:3)</PresentationFormat>
  <Paragraphs>27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Wingdings</vt:lpstr>
      <vt:lpstr>Arial Black</vt:lpstr>
      <vt:lpstr>Пиксел</vt:lpstr>
      <vt:lpstr>§ 39. Строение и функции почек </vt:lpstr>
      <vt:lpstr>§ 38. Витамины  Вопросы </vt:lpstr>
      <vt:lpstr>§ 38. Витамины  Вопросы </vt:lpstr>
      <vt:lpstr>§ 38. Витамины Вопросы  </vt:lpstr>
      <vt:lpstr>§ 39. Строение и функции почек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Выводы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 39. Строение и функции почек </dc:title>
  <dc:creator>54</dc:creator>
  <cp:lastModifiedBy>Антон</cp:lastModifiedBy>
  <cp:revision>3</cp:revision>
  <dcterms:created xsi:type="dcterms:W3CDTF">2012-02-06T14:33:43Z</dcterms:created>
  <dcterms:modified xsi:type="dcterms:W3CDTF">2015-04-09T17:14:59Z</dcterms:modified>
</cp:coreProperties>
</file>