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436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0D634E1-E00E-4D30-93E6-B9B458C601E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>
        <p:tmplLst>
          <p:tmpl lvl="1">
            <p:tnLst>
              <p:par>
                <p:cTn presetID="49" presetClass="entr" presetSubtype="0" decel="10000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4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4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4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435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4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7307F-F70D-4CF2-B697-F917071117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190D02-B7D1-4B95-8BF5-E353AC7ABB0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55D76-B28C-4156-B1E7-18A465FB53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3C84E-826E-4AC5-B683-8D4EBB8400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6A326-E8B6-46D9-BD9F-3D9690B317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BD4F4-FFE6-4B1F-A09E-8FA4865AF4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EDBB34-49E3-40D5-B27D-ABB87D3055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67345-A5C3-4D7C-A1A4-F08DDB170D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95517E-3AC9-47CC-B5CB-C63092CB2F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4CF5E-0DFE-4648-9E8E-7CF02DFB68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2E78FD-3818-4D89-85F4-44B5642FF3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fld id="{449DC642-CE38-402C-88F1-F4889081ACAD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>
        <p:tmplLst>
          <p:tmpl lvl="1">
            <p:tnLst>
              <p:par>
                <p:cTn presetID="49" presetClass="entr" presetSubtype="0" decel="10000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4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4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4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4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41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4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E:\Documents%20and%20Settings\&#1091;&#1095;&#1080;&#1090;&#1077;&#1083;&#1100;.PC\&#1056;&#1072;&#1073;&#1086;&#1095;&#1080;&#1081;%20&#1089;&#1090;&#1086;&#1083;\&#1096;&#1077;&#1076;&#1077;&#1074;&#1088;&#1099;2\001%20&#1064;&#1054;&#1055;&#1045;&#1053;%20-%20&#1042;&#1040;&#1051;&#1068;&#1057;%20&#8470;7.mp3" TargetMode="External"/><Relationship Id="rId1" Type="http://schemas.openxmlformats.org/officeDocument/2006/relationships/audio" Target="file:///E:\&#1082;&#1083;&#1072;&#1089;%20&#1084;&#1091;&#1079;2\Shopen_Waltz_64_2.mp3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001%20&#1064;&#1054;&#1055;&#1045;&#1053;%20-%20&#1042;&#1040;&#1051;&#1068;&#1057;%20&#8470;7.mp3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82;&#1083;&#1072;&#1089;%20&#1084;&#1091;&#1079;2\List_Vengerskaya_Rapsodia.mp3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041%20&#1064;&#1086;&#1087;&#1077;&#1085;%20-%20&#1069;&#1090;&#1102;&#1076;%20N2%20&#1092;&#1072;-&#1084;&#1080;&#1085;&#1086;&#1088;%20(&#1054;&#1087;&#1091;&#1089;%2025).mp3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692150"/>
            <a:ext cx="7772400" cy="1512888"/>
          </a:xfrm>
        </p:spPr>
        <p:txBody>
          <a:bodyPr/>
          <a:lstStyle/>
          <a:p>
            <a:r>
              <a:rPr lang="ru-RU" b="1" i="1">
                <a:latin typeface="Times New Roman" pitchFamily="18" charset="0"/>
              </a:rPr>
              <a:t>Исповедь души.</a:t>
            </a:r>
            <a:r>
              <a:rPr lang="ru-RU" b="1" i="1"/>
              <a:t/>
            </a:r>
            <a:br>
              <a:rPr lang="ru-RU" b="1" i="1"/>
            </a:br>
            <a:endParaRPr lang="ru-RU" b="1" i="1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2565400"/>
            <a:ext cx="6781800" cy="11509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3600" b="1" i="1">
                <a:latin typeface="Times New Roman" pitchFamily="18" charset="0"/>
              </a:rPr>
              <a:t>Фредерик Шопен</a:t>
            </a:r>
          </a:p>
          <a:p>
            <a:pPr>
              <a:lnSpc>
                <a:spcPct val="80000"/>
              </a:lnSpc>
            </a:pPr>
            <a:r>
              <a:rPr lang="ru-RU" sz="3600" b="1" i="1">
                <a:latin typeface="Times New Roman" pitchFamily="18" charset="0"/>
              </a:rPr>
              <a:t>(1810-1849)</a:t>
            </a:r>
          </a:p>
          <a:p>
            <a:pPr>
              <a:lnSpc>
                <a:spcPct val="80000"/>
              </a:lnSpc>
            </a:pPr>
            <a:endParaRPr lang="ru-RU" sz="3600" b="1" i="1">
              <a:latin typeface="Times New Roman" pitchFamily="18" charset="0"/>
            </a:endParaRPr>
          </a:p>
        </p:txBody>
      </p:sp>
      <p:pic>
        <p:nvPicPr>
          <p:cNvPr id="2055" name="Picture 7" descr="Шопен (2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284538"/>
            <a:ext cx="2663825" cy="3573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92100"/>
            <a:ext cx="8229600" cy="1384300"/>
          </a:xfrm>
        </p:spPr>
        <p:txBody>
          <a:bodyPr/>
          <a:lstStyle/>
          <a:p>
            <a:r>
              <a:rPr lang="ru-RU"/>
              <a:t>          Детство Шопена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179388" y="1366838"/>
            <a:ext cx="8496300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800"/>
              <a:t>Шопен (Chopin) Фридерик (полн. Фридерик Францишек (во французском варианте Фредерик Франсуа) (1 марта 1810, Желязова Воля, Польша — 17 октября 1849, Париж), польский композитор и пианист. </a:t>
            </a:r>
            <a:endParaRPr lang="en-US" sz="2800"/>
          </a:p>
          <a:p>
            <a:r>
              <a:rPr lang="ru-RU" sz="2800"/>
              <a:t>Родился в смешанной французско-польской семье; родным языком Шопена был польский. В 1816-1822 обучался игре на фортепиано у Войцеха Живного (1756-1842), чье преподавание основывалось на музыке И. С. Баха и венских классиков. По-видимому, тогда же состоялось первое знакомство будущего композитора с итальянским бельканто.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400050"/>
          </a:xfrm>
        </p:spPr>
        <p:txBody>
          <a:bodyPr/>
          <a:lstStyle/>
          <a:p>
            <a:endParaRPr lang="ru-RU" sz="4000">
              <a:latin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3743325"/>
          </a:xfrm>
        </p:spPr>
        <p:txBody>
          <a:bodyPr/>
          <a:lstStyle/>
          <a:p>
            <a:r>
              <a:rPr lang="ru-RU"/>
              <a:t>Первое выступление маленького пианиста состоялось в Варшаве, когда ему исполнилось семь лет. Концерт имел успех.</a:t>
            </a:r>
          </a:p>
          <a:p>
            <a:r>
              <a:rPr lang="ru-RU"/>
              <a:t>С детства проявилась любовь к народной музыке и сам принимал участие в исполнении песен и плясок.</a:t>
            </a:r>
          </a:p>
        </p:txBody>
      </p:sp>
      <p:pic>
        <p:nvPicPr>
          <p:cNvPr id="19460" name="Picture 4" descr="D386B39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4005263"/>
            <a:ext cx="4535488" cy="2852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904875"/>
          </a:xfrm>
        </p:spPr>
        <p:txBody>
          <a:bodyPr/>
          <a:lstStyle/>
          <a:p>
            <a:r>
              <a:rPr lang="ru-RU" sz="4000"/>
              <a:t>           Юность Фредерика</a:t>
            </a:r>
            <a:br>
              <a:rPr lang="ru-RU" sz="4000"/>
            </a:br>
            <a:endParaRPr lang="ru-RU" sz="400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21717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Поступил в Высшую школу музыки.</a:t>
            </a:r>
          </a:p>
          <a:p>
            <a:pPr>
              <a:lnSpc>
                <a:spcPct val="90000"/>
              </a:lnSpc>
            </a:pPr>
            <a:r>
              <a:rPr lang="ru-RU"/>
              <a:t>Шопен уже призван лучшим пианистом.</a:t>
            </a:r>
          </a:p>
          <a:p>
            <a:pPr>
              <a:lnSpc>
                <a:spcPct val="90000"/>
              </a:lnSpc>
            </a:pPr>
            <a:r>
              <a:rPr lang="ru-RU"/>
              <a:t>Сочинил два концерта для фортепиано с оркестром.</a:t>
            </a:r>
          </a:p>
          <a:p>
            <a:pPr>
              <a:lnSpc>
                <a:spcPct val="90000"/>
              </a:lnSpc>
            </a:pPr>
            <a:endParaRPr lang="ru-RU"/>
          </a:p>
        </p:txBody>
      </p:sp>
      <p:pic>
        <p:nvPicPr>
          <p:cNvPr id="20484" name="Picture 4" descr="4379AB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3716338"/>
            <a:ext cx="2808287" cy="2952750"/>
          </a:xfrm>
          <a:prstGeom prst="rect">
            <a:avLst/>
          </a:prstGeom>
          <a:noFill/>
        </p:spPr>
      </p:pic>
      <p:pic>
        <p:nvPicPr>
          <p:cNvPr id="20488" name="Picture 8" descr="Шопен (1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771650" cy="1971675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760413"/>
          </a:xfrm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Шопен начал концертную деятельность в Вене</a:t>
            </a:r>
            <a:r>
              <a:rPr lang="ru-RU" sz="2400">
                <a:latin typeface="Times New Roman" pitchFamily="18" charset="0"/>
              </a:rPr>
              <a:t>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8" name="Picture 4" descr="793A65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52513"/>
            <a:ext cx="9144000" cy="5589587"/>
          </a:xfrm>
          <a:prstGeom prst="rect">
            <a:avLst/>
          </a:prstGeom>
          <a:noFill/>
        </p:spPr>
      </p:pic>
      <p:pic>
        <p:nvPicPr>
          <p:cNvPr id="21510" name="Shopen_Waltz_64_2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</p:pic>
      <p:pic>
        <p:nvPicPr>
          <p:cNvPr id="21511" name="001 ШОПЕН - ВАЛЬС №7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848" fill="hold"/>
                                        <p:tgtEl>
                                          <p:spTgt spid="215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510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15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03144" fill="hold"/>
                                        <p:tgtEl>
                                          <p:spTgt spid="215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1"/>
                  </p:tgtEl>
                </p:cond>
              </p:nextCondLst>
            </p:seq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511"/>
                </p:tgtEl>
              </p:cMediaNode>
            </p:audio>
          </p:childTnLst>
        </p:cTn>
      </p:par>
    </p:tnLst>
    <p:bldLst>
      <p:bldP spid="2150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/>
              <a:t>Жизнь композитора</a:t>
            </a:r>
            <a:br>
              <a:rPr lang="ru-RU" sz="4000"/>
            </a:br>
            <a:r>
              <a:rPr lang="ru-RU" sz="4000"/>
              <a:t> за пределами Родины.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195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Исполнял свои собственные сочинения(рондо, мазурки, этюды, ноктюрны, вариации).</a:t>
            </a:r>
          </a:p>
          <a:p>
            <a:pPr>
              <a:lnSpc>
                <a:spcPct val="90000"/>
              </a:lnSpc>
            </a:pPr>
            <a:r>
              <a:rPr lang="ru-RU" sz="2800"/>
              <a:t>Давал уроки музыки по 5 часов в день.</a:t>
            </a:r>
          </a:p>
          <a:p>
            <a:pPr>
              <a:lnSpc>
                <a:spcPct val="90000"/>
              </a:lnSpc>
            </a:pPr>
            <a:r>
              <a:rPr lang="ru-RU" sz="2800"/>
              <a:t>Давал очень много концертов.</a:t>
            </a:r>
          </a:p>
        </p:txBody>
      </p:sp>
      <p:pic>
        <p:nvPicPr>
          <p:cNvPr id="22534" name="Picture 6" descr="BC0CC0D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3933825"/>
            <a:ext cx="5541963" cy="2590800"/>
          </a:xfrm>
          <a:prstGeom prst="rect">
            <a:avLst/>
          </a:prstGeom>
          <a:noFill/>
        </p:spPr>
      </p:pic>
      <p:pic>
        <p:nvPicPr>
          <p:cNvPr id="22535" name="001 ШОПЕН - ВАЛЬС №7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443663" y="40767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144" fill="hold"/>
                                        <p:tgtEl>
                                          <p:spTgt spid="225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535"/>
                </p:tgtEl>
              </p:cMediaNode>
            </p:audio>
          </p:childTnLst>
        </p:cTn>
      </p:par>
    </p:tnLst>
    <p:bldLst>
      <p:bldP spid="225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   </a:t>
            </a:r>
            <a:r>
              <a:rPr lang="ru-RU"/>
              <a:t>Друзья Шопена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75" y="1905000"/>
            <a:ext cx="453707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композитор Ференц Лист.               композитор Берлиоз               художник Делакруа               поэт Гейне</a:t>
            </a:r>
          </a:p>
          <a:p>
            <a:pPr>
              <a:lnSpc>
                <a:spcPct val="90000"/>
              </a:lnSpc>
            </a:pPr>
            <a:endParaRPr lang="ru-RU" sz="2400"/>
          </a:p>
          <a:p>
            <a:pPr>
              <a:lnSpc>
                <a:spcPct val="90000"/>
              </a:lnSpc>
            </a:pPr>
            <a:endParaRPr lang="ru-RU" sz="2400"/>
          </a:p>
          <a:p>
            <a:pPr>
              <a:lnSpc>
                <a:spcPct val="90000"/>
              </a:lnSpc>
              <a:buFontTx/>
              <a:buNone/>
            </a:pPr>
            <a:endParaRPr lang="ru-RU" sz="2400"/>
          </a:p>
          <a:p>
            <a:pPr>
              <a:lnSpc>
                <a:spcPct val="90000"/>
              </a:lnSpc>
            </a:pPr>
            <a:r>
              <a:rPr lang="ru-RU" sz="2400"/>
              <a:t>Но лучшим другом остаётся его соотечественник  польский поэт Адам Мицкевич.</a:t>
            </a:r>
          </a:p>
        </p:txBody>
      </p:sp>
      <p:pic>
        <p:nvPicPr>
          <p:cNvPr id="23556" name="Picture 4" descr="li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0225" cy="1800225"/>
          </a:xfrm>
          <a:prstGeom prst="rect">
            <a:avLst/>
          </a:prstGeom>
          <a:noFill/>
        </p:spPr>
      </p:pic>
      <p:pic>
        <p:nvPicPr>
          <p:cNvPr id="23557" name="List_Vengerskaya_Rapsodia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</p:pic>
      <p:pic>
        <p:nvPicPr>
          <p:cNvPr id="23559" name="Picture 7" descr="делакру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2950" y="4581525"/>
            <a:ext cx="1771650" cy="1971675"/>
          </a:xfrm>
          <a:prstGeom prst="rect">
            <a:avLst/>
          </a:prstGeom>
          <a:noFill/>
        </p:spPr>
      </p:pic>
      <p:pic>
        <p:nvPicPr>
          <p:cNvPr id="23560" name="Picture 8" descr="мицкевич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4437063"/>
            <a:ext cx="1771650" cy="1971675"/>
          </a:xfrm>
          <a:prstGeom prst="rect">
            <a:avLst/>
          </a:prstGeom>
          <a:noFill/>
        </p:spPr>
      </p:pic>
      <p:pic>
        <p:nvPicPr>
          <p:cNvPr id="23562" name="Picture 10" descr="гейне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0825" y="2133600"/>
            <a:ext cx="1771650" cy="1971675"/>
          </a:xfrm>
          <a:prstGeom prst="rect">
            <a:avLst/>
          </a:prstGeom>
          <a:noFill/>
        </p:spPr>
      </p:pic>
      <p:pic>
        <p:nvPicPr>
          <p:cNvPr id="23563" name="Picture 11" descr="берлиоз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72350" y="333375"/>
            <a:ext cx="1771650" cy="1971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5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92142" fill="hold"/>
                                        <p:tgtEl>
                                          <p:spTgt spid="235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7"/>
                  </p:tgtEl>
                </p:cond>
              </p:nextCondLst>
            </p:seq>
            <p:audio>
              <p:cMediaNode>
                <p:cTn id="5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557"/>
                </p:tgtEl>
              </p:cMediaNode>
            </p:audio>
          </p:childTnLst>
        </p:cTn>
      </p:par>
    </p:tnLst>
    <p:bldLst>
      <p:bldP spid="23554" grpId="0"/>
      <p:bldP spid="2355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         Письма Фредерика Шопена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9138"/>
            <a:ext cx="8229600" cy="4030662"/>
          </a:xfrm>
        </p:spPr>
        <p:txBody>
          <a:bodyPr/>
          <a:lstStyle/>
          <a:p>
            <a:r>
              <a:rPr lang="ru-RU" sz="2800"/>
              <a:t>«Милая моя, далекая, единственная! Почему наша жизнь так устроена, что я должен находиться в дали от тебя, быть в разлуке с тобой?...»</a:t>
            </a:r>
          </a:p>
          <a:p>
            <a:r>
              <a:rPr lang="ru-RU" sz="2800"/>
              <a:t>Я помню шелест каждого листка, каждой твоей травинки, вижу дорогие мне лица. Я чувствую тебя милая Родина! Каждую ночь ты приходишь ко мне неясной мелодией не то песни, не то любимого танца- мазурки, и так хочется, чтобы этот сон никогда не кончался…»</a:t>
            </a:r>
          </a:p>
          <a:p>
            <a:endParaRPr lang="ru-RU" sz="2800"/>
          </a:p>
        </p:txBody>
      </p:sp>
      <p:pic>
        <p:nvPicPr>
          <p:cNvPr id="24580" name="041 Шопен - Этюд N2 фа-минор (Опус 25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235825" y="908050"/>
            <a:ext cx="304800" cy="304800"/>
          </a:xfrm>
          <a:prstGeom prst="rect">
            <a:avLst/>
          </a:prstGeom>
          <a:noFill/>
        </p:spPr>
      </p:pic>
      <p:pic>
        <p:nvPicPr>
          <p:cNvPr id="24581" name="Picture 5" descr="Шопен (2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771650" cy="1971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57" fill="hold"/>
                                        <p:tgtEl>
                                          <p:spTgt spid="245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580"/>
                </p:tgtEl>
              </p:cMediaNode>
            </p:audio>
          </p:childTnLst>
        </p:cTn>
      </p:par>
    </p:tnLst>
    <p:bldLst>
      <p:bldP spid="2457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ru-RU" sz="2800"/>
          </a:p>
          <a:p>
            <a:endParaRPr lang="ru-RU" sz="2800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1835150" y="0"/>
            <a:ext cx="5256213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/>
              <a:t>Рядом с Жорж Санд</a:t>
            </a:r>
          </a:p>
          <a:p>
            <a:pPr algn="ctr"/>
            <a:r>
              <a:rPr lang="ru-RU" sz="2400"/>
              <a:t>В 1837 начался роман Шопена с известной французской писательницей Жорж Санд, которая относилась к Шопену отчасти по-матерински, как к хрупкому и незрелому созданию, за которым необходим постоянный уход. Зиму 1838-1839 Шопен и Ж. Санд провели на острове Майорка (Испания), что благотворно повлияло на здоровье композитора. Его связь с писательницей продолжалась около 10 лет. После разрыва с Ж. Санд (1847) здоровье Шопена резко ухудшилось</a:t>
            </a:r>
            <a:r>
              <a:rPr lang="ru-RU"/>
              <a:t>.</a:t>
            </a:r>
          </a:p>
        </p:txBody>
      </p:sp>
      <p:pic>
        <p:nvPicPr>
          <p:cNvPr id="25610" name="Picture 10" descr="Шопен (3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913"/>
            <a:ext cx="1951038" cy="2519362"/>
          </a:xfrm>
          <a:prstGeom prst="rect">
            <a:avLst/>
          </a:prstGeom>
          <a:noFill/>
        </p:spPr>
      </p:pic>
      <p:pic>
        <p:nvPicPr>
          <p:cNvPr id="25611" name="Picture 11" descr="сан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3213100"/>
            <a:ext cx="2266950" cy="364490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614987"/>
          </a:xfrm>
        </p:spPr>
        <p:txBody>
          <a:bodyPr/>
          <a:lstStyle/>
          <a:p>
            <a:r>
              <a:rPr lang="ru-RU"/>
              <a:t>Умер в 1849 году.</a:t>
            </a:r>
          </a:p>
          <a:p>
            <a:r>
              <a:rPr lang="ru-RU"/>
              <a:t>Похоронен в </a:t>
            </a:r>
          </a:p>
          <a:p>
            <a:pPr>
              <a:buFontTx/>
              <a:buNone/>
            </a:pPr>
            <a:r>
              <a:rPr lang="ru-RU"/>
              <a:t>Париже.</a:t>
            </a:r>
          </a:p>
          <a:p>
            <a:r>
              <a:rPr lang="ru-RU"/>
              <a:t>Сердце завещал </a:t>
            </a:r>
          </a:p>
          <a:p>
            <a:pPr>
              <a:buFontTx/>
              <a:buNone/>
            </a:pPr>
            <a:r>
              <a:rPr lang="ru-RU"/>
              <a:t>Польше.</a:t>
            </a:r>
          </a:p>
          <a:p>
            <a:pPr>
              <a:buFontTx/>
              <a:buNone/>
            </a:pPr>
            <a:r>
              <a:rPr lang="ru-RU" sz="2800"/>
              <a:t>Сердце композитора </a:t>
            </a:r>
          </a:p>
          <a:p>
            <a:pPr>
              <a:buFontTx/>
              <a:buNone/>
            </a:pPr>
            <a:r>
              <a:rPr lang="ru-RU" sz="2800"/>
              <a:t>бережно храниться </a:t>
            </a:r>
          </a:p>
          <a:p>
            <a:pPr>
              <a:buFontTx/>
              <a:buNone/>
            </a:pPr>
            <a:r>
              <a:rPr lang="ru-RU" sz="2800"/>
              <a:t>в костеле Св. Креста.</a:t>
            </a:r>
          </a:p>
        </p:txBody>
      </p:sp>
      <p:pic>
        <p:nvPicPr>
          <p:cNvPr id="27652" name="Picture 4" descr="D43E840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03688" y="0"/>
            <a:ext cx="5040312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904875"/>
          </a:xfrm>
        </p:spPr>
        <p:txBody>
          <a:bodyPr/>
          <a:lstStyle/>
          <a:p>
            <a:r>
              <a:rPr lang="ru-RU"/>
              <a:t>Памятник Шопену в Варшаве.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8" name="Picture 4" descr="9368D7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2513"/>
            <a:ext cx="91440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243</TotalTime>
  <Words>409</Words>
  <Application>Microsoft Office PowerPoint</Application>
  <PresentationFormat>Экран (4:3)</PresentationFormat>
  <Paragraphs>37</Paragraphs>
  <Slides>11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Tahoma</vt:lpstr>
      <vt:lpstr>Wingdings</vt:lpstr>
      <vt:lpstr>Times New Roman</vt:lpstr>
      <vt:lpstr>Океан</vt:lpstr>
      <vt:lpstr>Исповедь души. </vt:lpstr>
      <vt:lpstr>          Детство Шопена</vt:lpstr>
      <vt:lpstr>Слайд 3</vt:lpstr>
      <vt:lpstr>           Юность Фредерика </vt:lpstr>
      <vt:lpstr>Шопен начал концертную деятельность в Вене.</vt:lpstr>
      <vt:lpstr>Жизнь композитора  за пределами Родины.</vt:lpstr>
      <vt:lpstr>   Друзья Шопена</vt:lpstr>
      <vt:lpstr>         Письма Фредерика Шопена</vt:lpstr>
      <vt:lpstr>Слайд 9</vt:lpstr>
      <vt:lpstr>Слайд 10</vt:lpstr>
      <vt:lpstr>Памятник Шопену в Варшаве.</vt:lpstr>
    </vt:vector>
  </TitlesOfParts>
  <Company>***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Исповедь души. </dc:title>
  <dc:creator>***</dc:creator>
  <cp:lastModifiedBy>Антон</cp:lastModifiedBy>
  <cp:revision>7</cp:revision>
  <dcterms:created xsi:type="dcterms:W3CDTF">2008-03-12T17:02:57Z</dcterms:created>
  <dcterms:modified xsi:type="dcterms:W3CDTF">2015-04-09T16:16:24Z</dcterms:modified>
</cp:coreProperties>
</file>