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3" r:id="rId4"/>
    <p:sldId id="264" r:id="rId5"/>
    <p:sldId id="265" r:id="rId6"/>
    <p:sldId id="266" r:id="rId7"/>
    <p:sldId id="267" r:id="rId8"/>
    <p:sldId id="270" r:id="rId9"/>
    <p:sldId id="268" r:id="rId10"/>
    <p:sldId id="269" r:id="rId11"/>
    <p:sldId id="261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66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91" autoAdjust="0"/>
    <p:restoredTop sz="94660"/>
  </p:normalViewPr>
  <p:slideViewPr>
    <p:cSldViewPr>
      <p:cViewPr varScale="1">
        <p:scale>
          <a:sx n="69" d="100"/>
          <a:sy n="69" d="100"/>
        </p:scale>
        <p:origin x="-13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2BC59-6474-4141-A4DC-D825498849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E075E-A14E-464E-BE32-6097301196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FBDD0-E116-432A-A2C1-9D8D03D294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525E1-4D48-4B32-9BEC-6A85B5CA9A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DB2B1-EAAD-4A11-9936-18901986B6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50C46B-0D88-4192-BB4A-6BBB33C09A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A65DD-3E7B-41B3-BBD4-FF4E554103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BA92B-EEE0-47E3-8CF7-0DF0D0607B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A014AD-E6D4-46F3-88EB-F1641BACE1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5266B-DAD2-4C39-AB54-A75B91840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D71558-039E-4F7B-AFC0-1FCCCCAE84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FDED385-923F-47DF-8670-7EC860763C7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981075"/>
            <a:ext cx="6400800" cy="1752600"/>
          </a:xfrm>
        </p:spPr>
        <p:txBody>
          <a:bodyPr/>
          <a:lstStyle/>
          <a:p>
            <a:r>
              <a:rPr lang="ru-RU" sz="6600" b="1" i="1">
                <a:solidFill>
                  <a:srgbClr val="000066"/>
                </a:solidFill>
              </a:rPr>
              <a:t>Я нарисую красками</a:t>
            </a:r>
            <a:r>
              <a:rPr lang="ru-RU" sz="4800" b="1" i="1">
                <a:solidFill>
                  <a:srgbClr val="000066"/>
                </a:solidFill>
              </a:rPr>
              <a:t> </a:t>
            </a:r>
          </a:p>
          <a:p>
            <a:r>
              <a:rPr lang="ru-RU" sz="6000" b="1" i="1">
                <a:solidFill>
                  <a:srgbClr val="000066"/>
                </a:solidFill>
              </a:rPr>
              <a:t>СУДЬБУ</a:t>
            </a:r>
            <a:br>
              <a:rPr lang="ru-RU" sz="6000" b="1" i="1">
                <a:solidFill>
                  <a:srgbClr val="000066"/>
                </a:solidFill>
              </a:rPr>
            </a:br>
            <a:r>
              <a:rPr lang="ru-RU" sz="4800" b="1" i="1">
                <a:solidFill>
                  <a:srgbClr val="000066"/>
                </a:solidFill>
                <a:latin typeface="Batang" pitchFamily="18" charset="-127"/>
              </a:rPr>
              <a:t/>
            </a:r>
            <a:br>
              <a:rPr lang="ru-RU" sz="4800" b="1" i="1">
                <a:solidFill>
                  <a:srgbClr val="000066"/>
                </a:solidFill>
                <a:latin typeface="Batang" pitchFamily="18" charset="-127"/>
              </a:rPr>
            </a:br>
            <a:endParaRPr lang="ru-RU" sz="4800" b="1" i="1">
              <a:solidFill>
                <a:srgbClr val="000066"/>
              </a:solidFill>
              <a:latin typeface="Batang" pitchFamily="18" charset="-127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771775" y="6237288"/>
            <a:ext cx="3103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Свела всё воедино-</a:t>
            </a:r>
            <a:r>
              <a:rPr lang="en-US"/>
              <a:t>Navaga</a:t>
            </a:r>
            <a:endParaRPr lang="ru-RU"/>
          </a:p>
        </p:txBody>
      </p:sp>
      <p:pic>
        <p:nvPicPr>
          <p:cNvPr id="2055" name="Picture 7" descr="i-2068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425825"/>
            <a:ext cx="4464050" cy="2809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549275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35375" y="620713"/>
            <a:ext cx="5132388" cy="579278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>
                <a:solidFill>
                  <a:schemeClr val="bg1"/>
                </a:solidFill>
              </a:rPr>
              <a:t>   </a:t>
            </a:r>
            <a:r>
              <a:rPr lang="ru-RU" sz="3600" b="1">
                <a:solidFill>
                  <a:schemeClr val="bg1"/>
                </a:solidFill>
              </a:rPr>
              <a:t>Зелёной сочной – ЖИЗНЬ,</a:t>
            </a:r>
            <a:br>
              <a:rPr lang="ru-RU" sz="3600" b="1">
                <a:solidFill>
                  <a:schemeClr val="bg1"/>
                </a:solidFill>
              </a:rPr>
            </a:br>
            <a:r>
              <a:rPr lang="ru-RU" sz="3600" b="1">
                <a:solidFill>
                  <a:schemeClr val="bg1"/>
                </a:solidFill>
              </a:rPr>
              <a:t>ведь в ней всё расцветает.</a:t>
            </a:r>
            <a:br>
              <a:rPr lang="ru-RU" sz="3600" b="1">
                <a:solidFill>
                  <a:schemeClr val="bg1"/>
                </a:solidFill>
              </a:rPr>
            </a:br>
            <a:endParaRPr lang="ru-RU" sz="36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56540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7632700" cy="24479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/>
              <a:t>   </a:t>
            </a:r>
            <a:r>
              <a:rPr lang="ru-RU" sz="3600" b="1">
                <a:solidFill>
                  <a:srgbClr val="000066"/>
                </a:solidFill>
              </a:rPr>
              <a:t>НАДЕЖДУ – светло-голубой.</a:t>
            </a:r>
            <a:br>
              <a:rPr lang="ru-RU" sz="3600" b="1">
                <a:solidFill>
                  <a:srgbClr val="000066"/>
                </a:solidFill>
              </a:rPr>
            </a:br>
            <a:r>
              <a:rPr lang="ru-RU" sz="3600" b="1">
                <a:solidFill>
                  <a:srgbClr val="000066"/>
                </a:solidFill>
              </a:rPr>
              <a:t>Она как льдинка на ладошке тает.</a:t>
            </a:r>
            <a:br>
              <a:rPr lang="ru-RU" sz="3600" b="1">
                <a:solidFill>
                  <a:srgbClr val="000066"/>
                </a:solidFill>
              </a:rPr>
            </a:br>
            <a:endParaRPr lang="ru-RU" sz="3600" b="1">
              <a:solidFill>
                <a:srgbClr val="000066"/>
              </a:solidFill>
            </a:endParaRPr>
          </a:p>
          <a:p>
            <a:endParaRPr lang="ru-RU" sz="3600" b="1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549275"/>
            <a:ext cx="6084888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/>
              <a:t>   УДАЧУ – жёлтой, словно солнца свет…</a:t>
            </a:r>
            <a:br>
              <a:rPr lang="ru-RU" sz="3600" b="1"/>
            </a:br>
            <a:r>
              <a:rPr lang="ru-RU" sz="3600" b="1"/>
              <a:t>Появится она и пропадёт куда-то…</a:t>
            </a:r>
            <a:r>
              <a:rPr lang="ru-RU" sz="3600"/>
              <a:t/>
            </a:r>
            <a:br>
              <a:rPr lang="ru-RU" sz="3600"/>
            </a:br>
            <a:endParaRPr lang="ru-RU" sz="3600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>
                <a:solidFill>
                  <a:schemeClr val="bg1"/>
                </a:solidFill>
              </a:rPr>
              <a:t>ЛЮБОВЬ?</a:t>
            </a:r>
          </a:p>
          <a:p>
            <a:pPr algn="ctr">
              <a:buFontTx/>
              <a:buNone/>
            </a:pPr>
            <a:r>
              <a:rPr lang="ru-RU" sz="3600" b="1">
                <a:solidFill>
                  <a:schemeClr val="bg1"/>
                </a:solidFill>
              </a:rPr>
              <a:t>   ..Возьму для чувств я красный цвет –</a:t>
            </a:r>
            <a:br>
              <a:rPr lang="ru-RU" sz="3600" b="1">
                <a:solidFill>
                  <a:schemeClr val="bg1"/>
                </a:solidFill>
              </a:rPr>
            </a:br>
            <a:r>
              <a:rPr lang="ru-RU" sz="3600" b="1">
                <a:solidFill>
                  <a:schemeClr val="bg1"/>
                </a:solidFill>
              </a:rPr>
              <a:t>Цвет страсти, цвет рассвета и заката…</a:t>
            </a:r>
            <a:br>
              <a:rPr lang="ru-RU" sz="3600" b="1">
                <a:solidFill>
                  <a:schemeClr val="bg1"/>
                </a:solidFill>
              </a:rPr>
            </a:br>
            <a:endParaRPr lang="ru-RU" sz="36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z="3600" b="1"/>
              <a:t>   </a:t>
            </a:r>
            <a:r>
              <a:rPr lang="ru-RU" sz="3600" b="1">
                <a:solidFill>
                  <a:schemeClr val="bg1"/>
                </a:solidFill>
              </a:rPr>
              <a:t>ОБИДЫ -нарисую чёрной краской я.</a:t>
            </a:r>
            <a:br>
              <a:rPr lang="ru-RU" sz="3600" b="1">
                <a:solidFill>
                  <a:schemeClr val="bg1"/>
                </a:solidFill>
              </a:rPr>
            </a:br>
            <a:r>
              <a:rPr lang="ru-RU" sz="3600" b="1">
                <a:solidFill>
                  <a:schemeClr val="bg1"/>
                </a:solidFill>
              </a:rPr>
              <a:t>Они как сажа… и стереть возможно.</a:t>
            </a:r>
            <a:br>
              <a:rPr lang="ru-RU" sz="3600" b="1">
                <a:solidFill>
                  <a:schemeClr val="bg1"/>
                </a:solidFill>
              </a:rPr>
            </a:br>
            <a:endParaRPr lang="ru-RU" sz="36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/>
              <a:t>   </a:t>
            </a:r>
            <a:r>
              <a:rPr lang="ru-RU" sz="3600" b="1"/>
              <a:t>ДОВЕРИЕ…</a:t>
            </a:r>
          </a:p>
          <a:p>
            <a:pPr algn="ctr">
              <a:buFontTx/>
              <a:buNone/>
            </a:pPr>
            <a:r>
              <a:rPr lang="ru-RU" sz="3600" b="1"/>
              <a:t>-Какую же мне взять?</a:t>
            </a:r>
            <a:br>
              <a:rPr lang="ru-RU" sz="3600" b="1"/>
            </a:br>
            <a:r>
              <a:rPr lang="ru-RU" sz="3600" b="1"/>
              <a:t>Наверно, белой проведу я осторожно…</a:t>
            </a:r>
            <a:br>
              <a:rPr lang="ru-RU" sz="3600" b="1"/>
            </a:br>
            <a:endParaRPr lang="ru-RU" sz="3600" b="1"/>
          </a:p>
          <a:p>
            <a:endParaRPr lang="ru-RU" sz="3600" b="1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/>
              <a:t>   </a:t>
            </a:r>
            <a:r>
              <a:rPr lang="ru-RU" sz="3600" b="1">
                <a:solidFill>
                  <a:schemeClr val="bg1"/>
                </a:solidFill>
              </a:rPr>
              <a:t>Добавлю я сиреневым МЕЧТУ.</a:t>
            </a:r>
            <a:br>
              <a:rPr lang="ru-RU" sz="3600" b="1">
                <a:solidFill>
                  <a:schemeClr val="bg1"/>
                </a:solidFill>
              </a:rPr>
            </a:br>
            <a:r>
              <a:rPr lang="ru-RU" sz="3600" b="1">
                <a:solidFill>
                  <a:schemeClr val="bg1"/>
                </a:solidFill>
              </a:rPr>
              <a:t>Мечту о счастье и счастливой доли</a:t>
            </a:r>
            <a:br>
              <a:rPr lang="ru-RU" sz="3600" b="1">
                <a:solidFill>
                  <a:schemeClr val="bg1"/>
                </a:solidFill>
              </a:rPr>
            </a:br>
            <a:r>
              <a:rPr lang="ru-RU" sz="3600" b="1">
                <a:solidFill>
                  <a:schemeClr val="bg1"/>
                </a:solidFill>
              </a:rPr>
              <a:t>Чтоб жизни не утратить красоту</a:t>
            </a:r>
            <a:br>
              <a:rPr lang="ru-RU" sz="3600" b="1">
                <a:solidFill>
                  <a:schemeClr val="bg1"/>
                </a:solidFill>
              </a:rPr>
            </a:br>
            <a:r>
              <a:rPr lang="ru-RU" sz="3600" b="1">
                <a:solidFill>
                  <a:schemeClr val="bg1"/>
                </a:solidFill>
              </a:rPr>
              <a:t>Под пенье птиц, резвящихся на воле!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/>
              <a:t>   </a:t>
            </a:r>
            <a:r>
              <a:rPr lang="ru-RU" sz="3600" b="1"/>
              <a:t>Я нарисую серым цветом - ГРУСТЬ,</a:t>
            </a:r>
            <a:br>
              <a:rPr lang="ru-RU" sz="3600" b="1"/>
            </a:br>
            <a:r>
              <a:rPr lang="ru-RU" sz="3600" b="1"/>
              <a:t>Что с хмурой осенью в окно стучится…</a:t>
            </a:r>
            <a:br>
              <a:rPr lang="ru-RU" sz="3600" b="1"/>
            </a:br>
            <a:endParaRPr lang="ru-RU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/>
              <a:t>Наверно, пёстро вышло?</a:t>
            </a:r>
            <a:br>
              <a:rPr lang="ru-RU" sz="3600" b="1"/>
            </a:br>
            <a:r>
              <a:rPr lang="ru-RU" sz="3600" b="1"/>
              <a:t>Ну и пусть! </a:t>
            </a:r>
          </a:p>
          <a:p>
            <a:pPr algn="ctr">
              <a:buFontTx/>
              <a:buNone/>
            </a:pPr>
            <a:endParaRPr lang="ru-RU" sz="3600" b="1"/>
          </a:p>
          <a:p>
            <a:pPr algn="ctr">
              <a:buFontTx/>
              <a:buNone/>
            </a:pPr>
            <a:r>
              <a:rPr lang="ru-RU" sz="3600" b="1"/>
              <a:t>Художником не стать… </a:t>
            </a:r>
          </a:p>
          <a:p>
            <a:pPr algn="ctr">
              <a:buFontTx/>
              <a:buNone/>
            </a:pPr>
            <a:r>
              <a:rPr lang="ru-RU" sz="3600" b="1"/>
              <a:t>   Но можно поучиться… </a:t>
            </a:r>
            <a:br>
              <a:rPr lang="ru-RU" sz="3600" b="1"/>
            </a:br>
            <a:endParaRPr lang="ru-RU" sz="3600" b="1"/>
          </a:p>
          <a:p>
            <a:endParaRPr lang="ru-RU" b="1"/>
          </a:p>
        </p:txBody>
      </p:sp>
      <p:pic>
        <p:nvPicPr>
          <p:cNvPr id="17413" name="Picture 5" descr="i-2068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959225"/>
            <a:ext cx="3960812" cy="2492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0" name="Picture 4" descr="1291606744189161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96863"/>
            <a:ext cx="6842125" cy="6346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75</Words>
  <Application>Microsoft Office PowerPoint</Application>
  <PresentationFormat>Экран (4:3)</PresentationFormat>
  <Paragraphs>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Batang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Антон</cp:lastModifiedBy>
  <cp:revision>6</cp:revision>
  <dcterms:created xsi:type="dcterms:W3CDTF">2010-12-06T12:59:27Z</dcterms:created>
  <dcterms:modified xsi:type="dcterms:W3CDTF">2015-04-09T10:58:10Z</dcterms:modified>
</cp:coreProperties>
</file>