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5" r:id="rId9"/>
    <p:sldId id="266" r:id="rId10"/>
    <p:sldId id="267" r:id="rId11"/>
    <p:sldId id="263" r:id="rId12"/>
    <p:sldId id="268" r:id="rId13"/>
    <p:sldId id="275" r:id="rId14"/>
    <p:sldId id="276" r:id="rId15"/>
    <p:sldId id="277" r:id="rId16"/>
    <p:sldId id="270" r:id="rId17"/>
    <p:sldId id="269" r:id="rId18"/>
    <p:sldId id="262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53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4C603-D417-45DA-B64C-CEBF0A768419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9D669-D781-4C8E-8F6D-7A46CEF15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ri_pomaskin@mail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8496944" cy="477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Создание документов 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в текстовом редакторе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Информатика и ИКТ 7 класс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51520" y="6021288"/>
            <a:ext cx="8715436" cy="428604"/>
            <a:chOff x="228600" y="6005514"/>
            <a:chExt cx="8715436" cy="428604"/>
          </a:xfrm>
        </p:grpSpPr>
        <p:sp>
          <p:nvSpPr>
            <p:cNvPr id="6" name="TextBox 4"/>
            <p:cNvSpPr txBox="1"/>
            <p:nvPr/>
          </p:nvSpPr>
          <p:spPr>
            <a:xfrm>
              <a:off x="228600" y="6081714"/>
              <a:ext cx="8715436" cy="26161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 smtClean="0"/>
                <a:t>Помаскин Юрий Иванович МБОУ СОШ №5 г. </a:t>
              </a:r>
              <a:r>
                <a:rPr lang="ru-RU" sz="1100" dirty="0" err="1" smtClean="0"/>
                <a:t>Кимовск</a:t>
              </a:r>
              <a:r>
                <a:rPr lang="ru-RU" sz="1100" dirty="0" smtClean="0"/>
                <a:t>  </a:t>
              </a:r>
              <a:r>
                <a:rPr lang="en-US" sz="1100" dirty="0" smtClean="0"/>
                <a:t>   </a:t>
              </a:r>
              <a:r>
                <a:rPr lang="en-US" sz="1100" dirty="0" smtClean="0">
                  <a:solidFill>
                    <a:schemeClr val="bg1"/>
                  </a:solidFill>
                </a:rPr>
                <a:t>                                                                                           </a:t>
              </a:r>
              <a:r>
                <a:rPr lang="en-US" sz="1100" dirty="0" smtClean="0">
                  <a:solidFill>
                    <a:schemeClr val="bg1"/>
                  </a:solidFill>
                  <a:hlinkClick r:id="rId3"/>
                </a:rPr>
                <a:t>yuri_pomaskin@mail.ru</a:t>
              </a:r>
              <a:r>
                <a:rPr lang="en-US" sz="1100" dirty="0" smtClean="0">
                  <a:solidFill>
                    <a:schemeClr val="bg1"/>
                  </a:solidFill>
                </a:rPr>
                <a:t> </a:t>
              </a:r>
              <a:endParaRPr lang="ru-RU" sz="1100" dirty="0">
                <a:solidFill>
                  <a:schemeClr val="bg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343400" y="6005514"/>
              <a:ext cx="500066" cy="42860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pic>
          <p:nvPicPr>
            <p:cNvPr id="8" name="Рисунок 7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538127" y="6039387"/>
              <a:ext cx="148193" cy="385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35088" y="692696"/>
            <a:ext cx="82089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Автор презентации</a:t>
            </a:r>
          </a:p>
          <a:p>
            <a:pPr algn="ctr"/>
            <a:r>
              <a:rPr lang="ru-RU" sz="2000" dirty="0" smtClean="0"/>
              <a:t> «Создание документов в текстовом редакторе»</a:t>
            </a:r>
            <a:endParaRPr lang="ru-RU" sz="2000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Помаскин</a:t>
            </a:r>
            <a:r>
              <a:rPr lang="ru-RU" sz="2400" dirty="0" smtClean="0">
                <a:solidFill>
                  <a:srgbClr val="FF0000"/>
                </a:solidFill>
              </a:rPr>
              <a:t> Юрий Иванович  </a:t>
            </a:r>
            <a:r>
              <a:rPr lang="ru-RU" sz="2000" dirty="0" smtClean="0"/>
              <a:t>-</a:t>
            </a:r>
          </a:p>
          <a:p>
            <a:pPr algn="ctr"/>
            <a:r>
              <a:rPr lang="ru-RU" sz="2000" dirty="0" smtClean="0"/>
              <a:t> учитель  информатики МБОУ СОШ№5</a:t>
            </a:r>
          </a:p>
          <a:p>
            <a:pPr algn="ctr"/>
            <a:r>
              <a:rPr lang="ru-RU" sz="2000" dirty="0" smtClean="0"/>
              <a:t> г. </a:t>
            </a:r>
            <a:r>
              <a:rPr lang="ru-RU" sz="2000" dirty="0" err="1" smtClean="0"/>
              <a:t>Кимовска</a:t>
            </a:r>
            <a:r>
              <a:rPr lang="ru-RU" sz="2000" dirty="0" smtClean="0"/>
              <a:t> Тульской области.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852936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Презентация сделана как учебно-наглядное пособие к учебнику   «Информатика и ИКТ 7» автор Н.Д. </a:t>
            </a:r>
            <a:r>
              <a:rPr lang="ru-RU" dirty="0" err="1" smtClean="0"/>
              <a:t>Угринович</a:t>
            </a:r>
            <a:r>
              <a:rPr lang="ru-RU" dirty="0" smtClean="0"/>
              <a:t>. Предназначена для демонстрации на  уроках изучения нового материала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62759" y="3861048"/>
            <a:ext cx="8441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 smtClean="0">
                <a:solidFill>
                  <a:srgbClr val="0070C0"/>
                </a:solidFill>
              </a:rPr>
              <a:t>Используемые  источники: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Н.Д.Угринович</a:t>
            </a:r>
            <a:r>
              <a:rPr lang="ru-RU" dirty="0" smtClean="0"/>
              <a:t> «Информатика и ИКТ 7 », Москва, БИНОМ  Лаборатория знаний, 2012  стр.58-73.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Картинки: </a:t>
            </a:r>
            <a:r>
              <a:rPr lang="en-US" dirty="0" smtClean="0">
                <a:hlinkClick r:id="rId2"/>
              </a:rPr>
              <a:t>http://images.yandex.ru/</a:t>
            </a:r>
            <a:endParaRPr lang="ru-RU" dirty="0" smtClean="0"/>
          </a:p>
          <a:p>
            <a:pPr marL="342900" indent="-342900"/>
            <a:endParaRPr lang="ru-RU" dirty="0"/>
          </a:p>
        </p:txBody>
      </p:sp>
      <p:pic>
        <p:nvPicPr>
          <p:cNvPr id="6146" name="Picture 2" descr="C:\Users\Юрий\Pictures\2013-07-19 14-26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764704"/>
            <a:ext cx="1545847" cy="151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Текстовые редакторы</a:t>
            </a:r>
            <a:endParaRPr lang="ru-RU" sz="40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507" y="1484784"/>
            <a:ext cx="8960995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madou62.ru/wp-content/uploads/2013/04/931597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412776"/>
            <a:ext cx="1800200" cy="1800201"/>
          </a:xfrm>
          <a:prstGeom prst="rect">
            <a:avLst/>
          </a:prstGeom>
          <a:noFill/>
        </p:spPr>
      </p:pic>
      <p:pic>
        <p:nvPicPr>
          <p:cNvPr id="1030" name="Picture 6" descr="http://im4-tub-ru.yandex.net/i?id=115992242-09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797152"/>
            <a:ext cx="1428750" cy="1428750"/>
          </a:xfrm>
          <a:prstGeom prst="rect">
            <a:avLst/>
          </a:prstGeom>
          <a:noFill/>
        </p:spPr>
      </p:pic>
      <p:pic>
        <p:nvPicPr>
          <p:cNvPr id="1032" name="Picture 8" descr="http://www.hoga.pl/wp-content/uploads/2012/04/googledrive-600x3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140968"/>
            <a:ext cx="2880320" cy="1680187"/>
          </a:xfrm>
          <a:prstGeom prst="rect">
            <a:avLst/>
          </a:prstGeom>
          <a:noFill/>
        </p:spPr>
      </p:pic>
      <p:pic>
        <p:nvPicPr>
          <p:cNvPr id="1034" name="Picture 10" descr="http://yandex.st/lego/_/La6qi18Z8LwgnZdsAr1qy1GwCwo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1036" name="Picture 12" descr="http://yandex.st/lego/_/La6qi18Z8LwgnZdsAr1qy1GwCwo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1038" name="Picture 14" descr="http://yandex.st/lego/_/La6qi18Z8LwgnZdsAr1qy1GwCwo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1040" name="Picture 16" descr="http://www.usna.edu/CS/si110/lec/l07/img/notepa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4797152"/>
            <a:ext cx="1810172" cy="181017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187624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99592" y="2924944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Текстовые редакторы (процессоры) – это программы для создания и обработки текстовых документов</a:t>
            </a:r>
            <a:endParaRPr lang="ru-RU" sz="2400" b="1" dirty="0"/>
          </a:p>
        </p:txBody>
      </p:sp>
      <p:pic>
        <p:nvPicPr>
          <p:cNvPr id="7170" name="Picture 2" descr="http://im4-tub-ru.yandex.net/i?id=38599586-22-72&amp;n=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0272" y="4437112"/>
            <a:ext cx="1644774" cy="1644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Способы создания документов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 помощью мастера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 помощью шаблона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24944"/>
            <a:ext cx="4041775" cy="287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924944"/>
            <a:ext cx="3744417" cy="289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Выбор параметров страниц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Формат</a:t>
            </a:r>
          </a:p>
          <a:p>
            <a:r>
              <a:rPr lang="ru-RU" sz="2000" b="1" dirty="0" smtClean="0"/>
              <a:t>Ориентация</a:t>
            </a:r>
          </a:p>
          <a:p>
            <a:r>
              <a:rPr lang="ru-RU" sz="2000" b="1" dirty="0" smtClean="0"/>
              <a:t>Колонтитулы и номера страниц</a:t>
            </a:r>
            <a:endParaRPr lang="ru-RU" sz="20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653136"/>
            <a:ext cx="7488832" cy="186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96952"/>
            <a:ext cx="8667750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Ввод и редактирование документа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1196752"/>
            <a:ext cx="4040188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Ввод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7544" y="1844824"/>
            <a:ext cx="4040188" cy="3951288"/>
          </a:xfrm>
        </p:spPr>
        <p:txBody>
          <a:bodyPr/>
          <a:lstStyle/>
          <a:p>
            <a:r>
              <a:rPr lang="ru-RU" sz="2000" b="1" i="1" dirty="0" smtClean="0"/>
              <a:t>Ввод текста (с клавиатуры и из таблицы символов)</a:t>
            </a:r>
          </a:p>
          <a:p>
            <a:pPr>
              <a:buNone/>
            </a:pPr>
            <a:r>
              <a:rPr lang="ru-RU" sz="2000" i="1" dirty="0" smtClean="0">
                <a:solidFill>
                  <a:srgbClr val="7030A0"/>
                </a:solidFill>
              </a:rPr>
              <a:t>      (256 или 65536 символов)</a:t>
            </a:r>
          </a:p>
          <a:p>
            <a:endParaRPr lang="ru-RU" sz="2000" b="1" i="1" dirty="0" smtClean="0"/>
          </a:p>
          <a:p>
            <a:r>
              <a:rPr lang="ru-RU" sz="2000" b="1" i="1" dirty="0" smtClean="0"/>
              <a:t>Вставка: </a:t>
            </a:r>
          </a:p>
          <a:p>
            <a:pPr>
              <a:buNone/>
            </a:pPr>
            <a:r>
              <a:rPr lang="ru-RU" sz="2000" b="1" i="1" dirty="0" smtClean="0"/>
              <a:t>1) изображений,</a:t>
            </a:r>
          </a:p>
          <a:p>
            <a:pPr>
              <a:buNone/>
            </a:pPr>
            <a:r>
              <a:rPr lang="ru-RU" sz="2000" b="1" i="1" dirty="0" smtClean="0"/>
              <a:t>2) формул,</a:t>
            </a:r>
          </a:p>
          <a:p>
            <a:pPr>
              <a:buNone/>
            </a:pPr>
            <a:r>
              <a:rPr lang="ru-RU" sz="2000" b="1" i="1" dirty="0" smtClean="0"/>
              <a:t>3) таблиц ,</a:t>
            </a:r>
          </a:p>
          <a:p>
            <a:pPr>
              <a:buNone/>
            </a:pPr>
            <a:r>
              <a:rPr lang="ru-RU" sz="2000" b="1" i="1" dirty="0" smtClean="0"/>
              <a:t>4) звуковых  и видео файлов, и.др. …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041775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Редактирование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572000" y="1844824"/>
            <a:ext cx="4041775" cy="4608512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Копирование, перемещение и удаление фрагментов документа</a:t>
            </a:r>
          </a:p>
          <a:p>
            <a:r>
              <a:rPr lang="ru-RU" sz="2000" b="1" i="1" dirty="0" smtClean="0"/>
              <a:t>Поиск и замена</a:t>
            </a:r>
          </a:p>
          <a:p>
            <a:endParaRPr lang="ru-RU" sz="2000" b="1" i="1" dirty="0" smtClean="0"/>
          </a:p>
          <a:p>
            <a:endParaRPr lang="ru-RU" sz="2000" b="1" i="1" dirty="0" smtClean="0"/>
          </a:p>
          <a:p>
            <a:endParaRPr lang="ru-RU" sz="2000" b="1" i="1" dirty="0" smtClean="0"/>
          </a:p>
          <a:p>
            <a:endParaRPr lang="ru-RU" sz="2000" b="1" i="1" dirty="0" smtClean="0"/>
          </a:p>
          <a:p>
            <a:endParaRPr lang="ru-RU" sz="2000" b="1" i="1" dirty="0" smtClean="0"/>
          </a:p>
          <a:p>
            <a:r>
              <a:rPr lang="ru-RU" sz="2000" b="1" i="1" dirty="0" smtClean="0"/>
              <a:t>Проверка правописания</a:t>
            </a:r>
            <a:endParaRPr lang="ru-RU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212976"/>
            <a:ext cx="2016224" cy="178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45224"/>
            <a:ext cx="663502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Форматирование документа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38736" cy="45259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Форматирование текста </a:t>
            </a:r>
            <a:r>
              <a:rPr lang="ru-RU" sz="2400" b="1" i="1" dirty="0" smtClean="0"/>
              <a:t>– это его оформление по определенным правилам, </a:t>
            </a:r>
            <a:r>
              <a:rPr lang="ru-RU" sz="2400" b="1" i="1" dirty="0" smtClean="0">
                <a:solidFill>
                  <a:srgbClr val="0070C0"/>
                </a:solidFill>
              </a:rPr>
              <a:t>изменяющим его внешний вид, но не содержание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Форматировать можно:</a:t>
            </a:r>
          </a:p>
          <a:p>
            <a:pPr>
              <a:buNone/>
            </a:pPr>
            <a:r>
              <a:rPr lang="ru-RU" sz="2400" b="1" i="1" dirty="0" smtClean="0"/>
              <a:t>-  шрифт,</a:t>
            </a:r>
          </a:p>
          <a:p>
            <a:pPr>
              <a:buNone/>
            </a:pPr>
            <a:r>
              <a:rPr lang="ru-RU" sz="2400" b="1" i="1" dirty="0" smtClean="0"/>
              <a:t>-  абзац,</a:t>
            </a:r>
          </a:p>
          <a:p>
            <a:pPr>
              <a:buNone/>
            </a:pPr>
            <a:r>
              <a:rPr lang="ru-RU" sz="2400" b="1" i="1" dirty="0" smtClean="0"/>
              <a:t>-  список,</a:t>
            </a:r>
          </a:p>
          <a:p>
            <a:pPr>
              <a:buNone/>
            </a:pPr>
            <a:r>
              <a:rPr lang="ru-RU" sz="2400" b="1" i="1" dirty="0" smtClean="0"/>
              <a:t>-  таблицу….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Форматирование шрифта</a:t>
            </a:r>
            <a:endParaRPr lang="ru-RU" sz="40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522452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flipH="1" flipV="1">
            <a:off x="3419872" y="2420888"/>
            <a:ext cx="28803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4067944" y="2348880"/>
            <a:ext cx="180020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5292080" y="2924944"/>
            <a:ext cx="72008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187624" y="2924944"/>
            <a:ext cx="72008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1259632" y="2924944"/>
            <a:ext cx="1008112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1403648" y="2996952"/>
            <a:ext cx="1224136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520" y="364502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жирный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95536" y="40770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курсив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251520" y="45091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подчеркнутый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40152" y="1988840"/>
            <a:ext cx="1713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Размер шрифта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627784" y="378904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Тип (Начертание)шрифта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5940152" y="3573016"/>
            <a:ext cx="1456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Цвет шрифта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Форматирование шрифта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Написание, цвет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1556792"/>
            <a:ext cx="4041775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Размер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04864"/>
            <a:ext cx="3042940" cy="286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348880"/>
            <a:ext cx="325592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157192"/>
            <a:ext cx="2628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5445224"/>
            <a:ext cx="26479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971600" y="50851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засечками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364088" y="4797152"/>
            <a:ext cx="1339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Рубленный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Форматирование шрифта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28800"/>
            <a:ext cx="498157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Форматирование абзацев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Абзац</a:t>
            </a:r>
            <a:r>
              <a:rPr lang="ru-RU" b="1" i="1" dirty="0" smtClean="0"/>
              <a:t> –часть текста, представляющая законченный по смыслу фрагмент документа</a:t>
            </a:r>
            <a:endParaRPr lang="ru-RU" b="1" i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4008" y="1916832"/>
            <a:ext cx="4041775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Виды форматирования абзацев: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27985" y="2174875"/>
            <a:ext cx="4464496" cy="3951288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Выравнивание                               </a:t>
            </a:r>
            <a:r>
              <a:rPr lang="ru-RU" i="1" dirty="0" smtClean="0"/>
              <a:t>(по левому краю, по центру, по правому краю, по ширине)</a:t>
            </a:r>
          </a:p>
          <a:p>
            <a:endParaRPr lang="ru-RU" b="1" i="1" dirty="0" smtClean="0"/>
          </a:p>
          <a:p>
            <a:r>
              <a:rPr lang="ru-RU" b="1" i="1" dirty="0" smtClean="0"/>
              <a:t>Отступ первой строки (красная строка)</a:t>
            </a:r>
          </a:p>
          <a:p>
            <a:r>
              <a:rPr lang="ru-RU" i="1" dirty="0" smtClean="0"/>
              <a:t>(положительный, отрицательный, нулевой)</a:t>
            </a:r>
          </a:p>
          <a:p>
            <a:endParaRPr lang="ru-RU" b="1" i="1" dirty="0" smtClean="0"/>
          </a:p>
          <a:p>
            <a:r>
              <a:rPr lang="ru-RU" b="1" i="1" dirty="0" smtClean="0"/>
              <a:t>Отступы и интервалы</a:t>
            </a:r>
          </a:p>
          <a:p>
            <a:r>
              <a:rPr lang="ru-RU" i="1" dirty="0" smtClean="0"/>
              <a:t>(отступ абзаца слева, отступ абзаца справа)</a:t>
            </a:r>
            <a:endParaRPr lang="ru-RU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34114"/>
            <a:ext cx="3528392" cy="237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1403648" y="2348880"/>
            <a:ext cx="3168352" cy="2880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74382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55576" y="1124744"/>
            <a:ext cx="3270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Выравнивание по левому краю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8104" y="5877272"/>
            <a:ext cx="3390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Выравнивание по правому краю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619672" y="1556792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8028384" y="4293096"/>
            <a:ext cx="0" cy="1584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Выравнивание абзаца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7560840" cy="338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491880" y="1052736"/>
            <a:ext cx="2663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Выравнивание по центру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1" name="Прямая со стрелкой 10"/>
          <p:cNvCxnSpPr>
            <a:stCxn id="9" idx="2"/>
          </p:cNvCxnSpPr>
          <p:nvPr/>
        </p:nvCxnSpPr>
        <p:spPr>
          <a:xfrm>
            <a:off x="4823847" y="1422068"/>
            <a:ext cx="36185" cy="8548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35896" y="5949280"/>
            <a:ext cx="2767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Выравнивание по ширине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4" name="Прямая со стрелкой 13"/>
          <p:cNvCxnSpPr>
            <a:stCxn id="12" idx="0"/>
          </p:cNvCxnSpPr>
          <p:nvPr/>
        </p:nvCxnSpPr>
        <p:spPr>
          <a:xfrm flipH="1" flipV="1">
            <a:off x="5004048" y="5229200"/>
            <a:ext cx="1540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05273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Выравнивание абзаца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569082" cy="536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1520" y="548680"/>
            <a:ext cx="1688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Нулевой отступ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2" name="Прямая со стрелкой 11"/>
          <p:cNvCxnSpPr>
            <a:stCxn id="10" idx="2"/>
          </p:cNvCxnSpPr>
          <p:nvPr/>
        </p:nvCxnSpPr>
        <p:spPr>
          <a:xfrm>
            <a:off x="1095662" y="918012"/>
            <a:ext cx="668026" cy="2067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1520" y="2564904"/>
            <a:ext cx="246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Положительный отступ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195736" y="2924944"/>
            <a:ext cx="43204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9512" y="4293096"/>
            <a:ext cx="240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Отрицательный отступ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/>
          <p:cNvCxnSpPr>
            <a:stCxn id="16" idx="2"/>
          </p:cNvCxnSpPr>
          <p:nvPr/>
        </p:nvCxnSpPr>
        <p:spPr>
          <a:xfrm>
            <a:off x="1383945" y="4662428"/>
            <a:ext cx="379743" cy="1347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Отступ первой строки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92896"/>
            <a:ext cx="8755918" cy="171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11560" y="1700808"/>
            <a:ext cx="2171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Отступ абзаца слева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763688" y="2132856"/>
            <a:ext cx="432048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16216" y="4581128"/>
            <a:ext cx="2292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Отступ абзаца справа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7" name="Прямая со стрелкой 16"/>
          <p:cNvCxnSpPr>
            <a:stCxn id="15" idx="0"/>
          </p:cNvCxnSpPr>
          <p:nvPr/>
        </p:nvCxnSpPr>
        <p:spPr>
          <a:xfrm flipH="1" flipV="1">
            <a:off x="6588224" y="3789040"/>
            <a:ext cx="1074043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Отступ абзаца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Нумерованные и маркированные списки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1522" y="1844824"/>
            <a:ext cx="4485069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971600" y="3140968"/>
            <a:ext cx="1800200" cy="19442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3851920" y="3068960"/>
            <a:ext cx="288032" cy="26642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4283968" y="2924944"/>
            <a:ext cx="2160240" cy="25922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3528" y="515719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Маркированный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75856" y="5805264"/>
            <a:ext cx="1746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Нумерованный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508104" y="5589240"/>
            <a:ext cx="196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Многоуровневый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" y="347663"/>
            <a:ext cx="7658100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475656" y="5877272"/>
            <a:ext cx="1736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Нумерованные 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2" name="Прямая со стрелкой 11"/>
          <p:cNvCxnSpPr>
            <a:stCxn id="10" idx="0"/>
          </p:cNvCxnSpPr>
          <p:nvPr/>
        </p:nvCxnSpPr>
        <p:spPr>
          <a:xfrm flipV="1">
            <a:off x="2343907" y="3645024"/>
            <a:ext cx="1291989" cy="22322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0" idx="0"/>
          </p:cNvCxnSpPr>
          <p:nvPr/>
        </p:nvCxnSpPr>
        <p:spPr>
          <a:xfrm flipH="1" flipV="1">
            <a:off x="2051720" y="4581128"/>
            <a:ext cx="292187" cy="1296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16016" y="5949280"/>
            <a:ext cx="1880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Маркированные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5652120" y="3789040"/>
            <a:ext cx="288032" cy="2160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Таблицы 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Таблицы используются при создании текстовых документов содержащих большое количество однотипных названий</a:t>
            </a:r>
            <a:endParaRPr lang="ru-RU" sz="2400" b="1" dirty="0"/>
          </a:p>
        </p:txBody>
      </p:sp>
      <p:pic>
        <p:nvPicPr>
          <p:cNvPr id="2050" name="Picture 2" descr="http://www.cap.ru/home/71/2009/123/pics/tab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3816424" cy="2345978"/>
          </a:xfrm>
          <a:prstGeom prst="rect">
            <a:avLst/>
          </a:prstGeom>
          <a:noFill/>
        </p:spPr>
      </p:pic>
      <p:pic>
        <p:nvPicPr>
          <p:cNvPr id="2054" name="Picture 6" descr="http://900igr.net/datai/informatika/Tablitsy-v-Word/0009-013-Zadani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988840"/>
            <a:ext cx="2779803" cy="1975123"/>
          </a:xfrm>
          <a:prstGeom prst="rect">
            <a:avLst/>
          </a:prstGeom>
          <a:noFill/>
        </p:spPr>
      </p:pic>
      <p:pic>
        <p:nvPicPr>
          <p:cNvPr id="2052" name="Picture 4" descr="http://www.motto.net.ua/pic/201209/1440x900/motto.net.ua-77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573016"/>
            <a:ext cx="4781331" cy="29883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Создание таблицы</a:t>
            </a:r>
            <a:endParaRPr lang="ru-RU" sz="40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619672" y="3284984"/>
          <a:ext cx="6969970" cy="792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3994"/>
                <a:gridCol w="1393994"/>
                <a:gridCol w="1393994"/>
                <a:gridCol w="1393994"/>
                <a:gridCol w="1393994"/>
              </a:tblGrid>
              <a:tr h="3960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221932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293096"/>
            <a:ext cx="35814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>
            <a:off x="971600" y="2564904"/>
            <a:ext cx="360040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779912" y="3933056"/>
            <a:ext cx="144016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63888" y="1340768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Таблицы состоят из строк и столбцов, на пересечении которых образуются ячейки</a:t>
            </a:r>
            <a:endParaRPr lang="ru-RU" sz="2000" b="1" dirty="0"/>
          </a:p>
        </p:txBody>
      </p:sp>
      <p:cxnSp>
        <p:nvCxnSpPr>
          <p:cNvPr id="13" name="Прямая со стрелкой 12"/>
          <p:cNvCxnSpPr>
            <a:stCxn id="11" idx="2"/>
          </p:cNvCxnSpPr>
          <p:nvPr/>
        </p:nvCxnSpPr>
        <p:spPr>
          <a:xfrm flipH="1">
            <a:off x="5508104" y="2048654"/>
            <a:ext cx="540060" cy="1092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Оформление таблицы</a:t>
            </a:r>
            <a:endParaRPr lang="ru-RU" sz="40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71599" y="1268760"/>
          <a:ext cx="6768753" cy="45770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56251"/>
                <a:gridCol w="2256251"/>
                <a:gridCol w="22562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устройства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Изображение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Цена , руб.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Системный блок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00</a:t>
                      </a:r>
                      <a:r>
                        <a:rPr lang="ru-RU" dirty="0" smtClean="0"/>
                        <a:t>15 0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Монитор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12 000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Клавиатура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1 000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Мышь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746" name="Picture 2" descr="http://static.marketonline.ro/full/123735/xxl28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772816"/>
            <a:ext cx="1224136" cy="1224136"/>
          </a:xfrm>
          <a:prstGeom prst="rect">
            <a:avLst/>
          </a:prstGeom>
          <a:noFill/>
        </p:spPr>
      </p:pic>
      <p:pic>
        <p:nvPicPr>
          <p:cNvPr id="31748" name="Picture 4" descr="http://dako-pc.com/images/photo/review/241542-W2220P-BF-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12976"/>
            <a:ext cx="1008929" cy="1011222"/>
          </a:xfrm>
          <a:prstGeom prst="rect">
            <a:avLst/>
          </a:prstGeom>
          <a:noFill/>
        </p:spPr>
      </p:pic>
      <p:pic>
        <p:nvPicPr>
          <p:cNvPr id="31750" name="Picture 6" descr="http://www.eventus.si/iimg/221/tipkovnica_logitech_media_keyboard_600_sl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365104"/>
            <a:ext cx="1368152" cy="760302"/>
          </a:xfrm>
          <a:prstGeom prst="rect">
            <a:avLst/>
          </a:prstGeom>
          <a:noFill/>
        </p:spPr>
      </p:pic>
      <p:pic>
        <p:nvPicPr>
          <p:cNvPr id="31752" name="Picture 8" descr="http://www.01net.com/images/produit/full/microsoft-habu-laser-gaming-mouse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5301208"/>
            <a:ext cx="587582" cy="503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Инструменты работы с таблицами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3429000"/>
          <a:ext cx="82296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 gridSpan="9">
                  <a:txBody>
                    <a:bodyPr/>
                    <a:lstStyle/>
                    <a:p>
                      <a:endParaRPr lang="ru-RU" dirty="0">
                        <a:ln w="28575" cmpd="thickThin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8568952" cy="95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Контрольные вопросы: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12565"/>
            <a:ext cx="8229600" cy="5145435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Какие существуют способы создания новых документов?</a:t>
            </a:r>
          </a:p>
          <a:p>
            <a:r>
              <a:rPr lang="ru-RU" b="1" dirty="0" smtClean="0"/>
              <a:t>Какие параметры страниц необходимо задать перед началом создания документа?</a:t>
            </a:r>
          </a:p>
          <a:p>
            <a:r>
              <a:rPr lang="ru-RU" b="1" dirty="0" smtClean="0"/>
              <a:t>Какие объекты можно вставить в текстовый документ?</a:t>
            </a:r>
          </a:p>
          <a:p>
            <a:r>
              <a:rPr lang="ru-RU" b="1" dirty="0" smtClean="0"/>
              <a:t>Какие существуют способы редактирования документов?</a:t>
            </a:r>
          </a:p>
          <a:p>
            <a:r>
              <a:rPr lang="ru-RU" b="1" dirty="0" smtClean="0"/>
              <a:t>Каковы основные параметры форматирования абзацев?</a:t>
            </a:r>
          </a:p>
          <a:p>
            <a:r>
              <a:rPr lang="ru-RU" b="1" dirty="0" smtClean="0"/>
              <a:t>В чем состоит различие между отступом первой строки и отступом абзаца?</a:t>
            </a:r>
          </a:p>
          <a:p>
            <a:r>
              <a:rPr lang="ru-RU" b="1" dirty="0" smtClean="0"/>
              <a:t>В чем состоит различие между нумерованными и маркированными списками?</a:t>
            </a:r>
          </a:p>
          <a:p>
            <a:r>
              <a:rPr lang="ru-RU" b="1" dirty="0" smtClean="0"/>
              <a:t>Данные каких типов могут храниться в ячейках таблицы?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474</Words>
  <Application>Microsoft Office PowerPoint</Application>
  <PresentationFormat>Экран (4:3)</PresentationFormat>
  <Paragraphs>121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Создание документов  в текстовом редакторе</vt:lpstr>
      <vt:lpstr>Слайд 2</vt:lpstr>
      <vt:lpstr>Текстовые редакторы</vt:lpstr>
      <vt:lpstr>Способы создания документов</vt:lpstr>
      <vt:lpstr>Выбор параметров страниц</vt:lpstr>
      <vt:lpstr>Ввод и редактирование документа</vt:lpstr>
      <vt:lpstr>Форматирование документа</vt:lpstr>
      <vt:lpstr>Форматирование шрифта</vt:lpstr>
      <vt:lpstr>Форматирование шрифта</vt:lpstr>
      <vt:lpstr>Форматирование шрифта</vt:lpstr>
      <vt:lpstr>Форматирование абзацев</vt:lpstr>
      <vt:lpstr>Выравнивание абзаца</vt:lpstr>
      <vt:lpstr>Выравнивание абзаца</vt:lpstr>
      <vt:lpstr>Отступ первой строки</vt:lpstr>
      <vt:lpstr>Отступ абзаца</vt:lpstr>
      <vt:lpstr>Нумерованные и маркированные списки</vt:lpstr>
      <vt:lpstr>Слайд 17</vt:lpstr>
      <vt:lpstr>Таблицы </vt:lpstr>
      <vt:lpstr>Создание таблицы</vt:lpstr>
      <vt:lpstr>Оформление таблицы</vt:lpstr>
      <vt:lpstr>Инструменты работы с таблицами</vt:lpstr>
      <vt:lpstr>Контрольные вопросы: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документов в текстовом редакторе</dc:title>
  <dc:creator>Юрий</dc:creator>
  <cp:lastModifiedBy>Юрий</cp:lastModifiedBy>
  <cp:revision>43</cp:revision>
  <dcterms:created xsi:type="dcterms:W3CDTF">2013-10-28T13:42:27Z</dcterms:created>
  <dcterms:modified xsi:type="dcterms:W3CDTF">2013-11-03T18:53:50Z</dcterms:modified>
</cp:coreProperties>
</file>