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71" r:id="rId3"/>
    <p:sldId id="258" r:id="rId4"/>
    <p:sldId id="270" r:id="rId5"/>
    <p:sldId id="272" r:id="rId6"/>
    <p:sldId id="257" r:id="rId7"/>
    <p:sldId id="273" r:id="rId8"/>
    <p:sldId id="274" r:id="rId9"/>
    <p:sldId id="259" r:id="rId10"/>
    <p:sldId id="275" r:id="rId11"/>
    <p:sldId id="276" r:id="rId12"/>
    <p:sldId id="281" r:id="rId13"/>
    <p:sldId id="277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56" r:id="rId25"/>
    <p:sldId id="278" r:id="rId26"/>
    <p:sldId id="280" r:id="rId27"/>
    <p:sldId id="279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663300"/>
    <a:srgbClr val="660066"/>
    <a:srgbClr val="3399FF"/>
    <a:srgbClr val="004200"/>
    <a:srgbClr val="A344FA"/>
    <a:srgbClr val="006600"/>
    <a:srgbClr val="B8CC9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24" autoAdjust="0"/>
    <p:restoredTop sz="94660"/>
  </p:normalViewPr>
  <p:slideViewPr>
    <p:cSldViewPr>
      <p:cViewPr varScale="1">
        <p:scale>
          <a:sx n="69" d="100"/>
          <a:sy n="69" d="100"/>
        </p:scale>
        <p:origin x="-142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11CD12-C1C0-4974-82B1-D5FBF582634A}" type="doc">
      <dgm:prSet loTypeId="urn:microsoft.com/office/officeart/2005/8/layout/hierarchy1" loCatId="hierarchy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8528644A-90CE-4968-A74A-29CAFF6093B3}">
      <dgm:prSet phldrT="[Текст]"/>
      <dgm:spPr/>
      <dgm:t>
        <a:bodyPr/>
        <a:lstStyle/>
        <a:p>
          <a:r>
            <a:rPr lang="ru-RU" dirty="0" smtClean="0"/>
            <a:t>Тепловые двигатели</a:t>
          </a:r>
          <a:endParaRPr lang="ru-RU" dirty="0"/>
        </a:p>
      </dgm:t>
    </dgm:pt>
    <dgm:pt modelId="{541E5B45-6302-49D1-B7C6-9BAA65294E4F}" type="parTrans" cxnId="{0C711B8D-89E6-45D7-9686-AB5CD17DB7BF}">
      <dgm:prSet/>
      <dgm:spPr/>
      <dgm:t>
        <a:bodyPr/>
        <a:lstStyle/>
        <a:p>
          <a:endParaRPr lang="ru-RU"/>
        </a:p>
      </dgm:t>
    </dgm:pt>
    <dgm:pt modelId="{26A99E07-99DC-490E-9385-1E9E7CA2C0D0}" type="sibTrans" cxnId="{0C711B8D-89E6-45D7-9686-AB5CD17DB7BF}">
      <dgm:prSet/>
      <dgm:spPr/>
      <dgm:t>
        <a:bodyPr/>
        <a:lstStyle/>
        <a:p>
          <a:endParaRPr lang="ru-RU"/>
        </a:p>
      </dgm:t>
    </dgm:pt>
    <dgm:pt modelId="{41D6E11F-1A9A-421C-9EE5-BA734BF0E2F4}">
      <dgm:prSet phldrT="[Текст]"/>
      <dgm:spPr/>
      <dgm:t>
        <a:bodyPr/>
        <a:lstStyle/>
        <a:p>
          <a:r>
            <a:rPr lang="ru-RU" dirty="0" smtClean="0"/>
            <a:t>Двигатели внутреннего сгорания</a:t>
          </a:r>
          <a:endParaRPr lang="ru-RU" dirty="0"/>
        </a:p>
      </dgm:t>
    </dgm:pt>
    <dgm:pt modelId="{71F703B5-CD36-4BC5-B5D4-CBC3BEA8BC02}" type="parTrans" cxnId="{3412375A-2139-4209-BD57-F6558F7E8EDC}">
      <dgm:prSet/>
      <dgm:spPr/>
      <dgm:t>
        <a:bodyPr/>
        <a:lstStyle/>
        <a:p>
          <a:endParaRPr lang="ru-RU"/>
        </a:p>
      </dgm:t>
    </dgm:pt>
    <dgm:pt modelId="{26609759-4E99-4BD3-830D-7BFFEED8A735}" type="sibTrans" cxnId="{3412375A-2139-4209-BD57-F6558F7E8EDC}">
      <dgm:prSet/>
      <dgm:spPr/>
      <dgm:t>
        <a:bodyPr/>
        <a:lstStyle/>
        <a:p>
          <a:endParaRPr lang="ru-RU"/>
        </a:p>
      </dgm:t>
    </dgm:pt>
    <dgm:pt modelId="{532FB36D-494C-45C1-B4E4-AEA68813665C}">
      <dgm:prSet phldrT="[Текст]"/>
      <dgm:spPr/>
      <dgm:t>
        <a:bodyPr/>
        <a:lstStyle/>
        <a:p>
          <a:r>
            <a:rPr lang="ru-RU" dirty="0" smtClean="0"/>
            <a:t>Карбюраторный</a:t>
          </a:r>
          <a:endParaRPr lang="ru-RU" dirty="0"/>
        </a:p>
      </dgm:t>
    </dgm:pt>
    <dgm:pt modelId="{6371A871-9B41-4189-BDBB-63E6D8B8E7C4}" type="parTrans" cxnId="{4A8DA5AA-FD7E-4D49-9BFA-849DF7CFA154}">
      <dgm:prSet/>
      <dgm:spPr/>
      <dgm:t>
        <a:bodyPr/>
        <a:lstStyle/>
        <a:p>
          <a:endParaRPr lang="ru-RU"/>
        </a:p>
      </dgm:t>
    </dgm:pt>
    <dgm:pt modelId="{36A42941-4D80-4C29-92E7-A8D96C2FC5A5}" type="sibTrans" cxnId="{4A8DA5AA-FD7E-4D49-9BFA-849DF7CFA154}">
      <dgm:prSet/>
      <dgm:spPr/>
      <dgm:t>
        <a:bodyPr/>
        <a:lstStyle/>
        <a:p>
          <a:endParaRPr lang="ru-RU"/>
        </a:p>
      </dgm:t>
    </dgm:pt>
    <dgm:pt modelId="{069C3752-6A8E-4AF8-8D94-DC5CA915A7B3}">
      <dgm:prSet phldrT="[Текст]"/>
      <dgm:spPr/>
      <dgm:t>
        <a:bodyPr/>
        <a:lstStyle/>
        <a:p>
          <a:r>
            <a:rPr lang="ru-RU" dirty="0" smtClean="0"/>
            <a:t>Дизельный</a:t>
          </a:r>
          <a:endParaRPr lang="ru-RU" dirty="0"/>
        </a:p>
      </dgm:t>
    </dgm:pt>
    <dgm:pt modelId="{EB659781-BE23-442B-BB39-0720AC58CDBC}" type="parTrans" cxnId="{00FF08B9-06AB-45DD-9A0E-C3AB67F8C11A}">
      <dgm:prSet/>
      <dgm:spPr/>
      <dgm:t>
        <a:bodyPr/>
        <a:lstStyle/>
        <a:p>
          <a:endParaRPr lang="ru-RU"/>
        </a:p>
      </dgm:t>
    </dgm:pt>
    <dgm:pt modelId="{F67D38D6-B2EA-4DA1-A6B3-E741C1786B88}" type="sibTrans" cxnId="{00FF08B9-06AB-45DD-9A0E-C3AB67F8C11A}">
      <dgm:prSet/>
      <dgm:spPr/>
      <dgm:t>
        <a:bodyPr/>
        <a:lstStyle/>
        <a:p>
          <a:endParaRPr lang="ru-RU"/>
        </a:p>
      </dgm:t>
    </dgm:pt>
    <dgm:pt modelId="{F5FB7C8A-6A76-442F-B7B0-9CBA365326E7}">
      <dgm:prSet phldrT="[Текст]"/>
      <dgm:spPr/>
      <dgm:t>
        <a:bodyPr/>
        <a:lstStyle/>
        <a:p>
          <a:r>
            <a:rPr lang="ru-RU" dirty="0" smtClean="0"/>
            <a:t>Паровая машина</a:t>
          </a:r>
          <a:endParaRPr lang="ru-RU" dirty="0"/>
        </a:p>
      </dgm:t>
    </dgm:pt>
    <dgm:pt modelId="{3ED48028-7E0F-4E1E-B0E3-FAE4B352C073}" type="parTrans" cxnId="{6621DEFB-824C-4BF9-B898-5E9A9B986FDF}">
      <dgm:prSet/>
      <dgm:spPr/>
      <dgm:t>
        <a:bodyPr/>
        <a:lstStyle/>
        <a:p>
          <a:endParaRPr lang="ru-RU"/>
        </a:p>
      </dgm:t>
    </dgm:pt>
    <dgm:pt modelId="{F997B554-FFEA-4C55-980B-09D55E045331}" type="sibTrans" cxnId="{6621DEFB-824C-4BF9-B898-5E9A9B986FDF}">
      <dgm:prSet/>
      <dgm:spPr/>
      <dgm:t>
        <a:bodyPr/>
        <a:lstStyle/>
        <a:p>
          <a:endParaRPr lang="ru-RU"/>
        </a:p>
      </dgm:t>
    </dgm:pt>
    <dgm:pt modelId="{8396C4C3-63D2-4547-9D91-72470B699D6E}">
      <dgm:prSet phldrT="[Текст]"/>
      <dgm:spPr/>
      <dgm:t>
        <a:bodyPr/>
        <a:lstStyle/>
        <a:p>
          <a:r>
            <a:rPr lang="ru-RU" dirty="0" smtClean="0"/>
            <a:t>Паровая</a:t>
          </a:r>
          <a:endParaRPr lang="ru-RU" dirty="0"/>
        </a:p>
      </dgm:t>
    </dgm:pt>
    <dgm:pt modelId="{9C4CC88F-0161-421B-96B0-48FD5FA1FC41}" type="parTrans" cxnId="{A5008C15-06DE-4921-84A6-D3C9D4A9C4EC}">
      <dgm:prSet/>
      <dgm:spPr/>
      <dgm:t>
        <a:bodyPr/>
        <a:lstStyle/>
        <a:p>
          <a:endParaRPr lang="ru-RU"/>
        </a:p>
      </dgm:t>
    </dgm:pt>
    <dgm:pt modelId="{60D448EC-19B8-49C5-94AE-63E990FC2DCB}" type="sibTrans" cxnId="{A5008C15-06DE-4921-84A6-D3C9D4A9C4EC}">
      <dgm:prSet/>
      <dgm:spPr/>
      <dgm:t>
        <a:bodyPr/>
        <a:lstStyle/>
        <a:p>
          <a:endParaRPr lang="ru-RU"/>
        </a:p>
      </dgm:t>
    </dgm:pt>
    <dgm:pt modelId="{DAFFDE63-4761-4CAB-ABF6-687B74C09699}">
      <dgm:prSet phldrT="[Текст]"/>
      <dgm:spPr/>
      <dgm:t>
        <a:bodyPr/>
        <a:lstStyle/>
        <a:p>
          <a:r>
            <a:rPr lang="ru-RU" dirty="0" smtClean="0"/>
            <a:t>Газовая</a:t>
          </a:r>
          <a:endParaRPr lang="ru-RU" dirty="0"/>
        </a:p>
      </dgm:t>
    </dgm:pt>
    <dgm:pt modelId="{29CCC77C-0C0A-4C26-8912-5288F76F3B35}" type="parTrans" cxnId="{BE875E98-9B79-49E9-B7F4-351622F403DD}">
      <dgm:prSet/>
      <dgm:spPr/>
      <dgm:t>
        <a:bodyPr/>
        <a:lstStyle/>
        <a:p>
          <a:endParaRPr lang="ru-RU"/>
        </a:p>
      </dgm:t>
    </dgm:pt>
    <dgm:pt modelId="{50010346-7E0D-4185-9453-1D13F63DE5E7}" type="sibTrans" cxnId="{BE875E98-9B79-49E9-B7F4-351622F403DD}">
      <dgm:prSet/>
      <dgm:spPr/>
      <dgm:t>
        <a:bodyPr/>
        <a:lstStyle/>
        <a:p>
          <a:endParaRPr lang="ru-RU"/>
        </a:p>
      </dgm:t>
    </dgm:pt>
    <dgm:pt modelId="{6D6C2959-5414-429A-A80E-BEC09D15B298}">
      <dgm:prSet phldrT="[Текст]"/>
      <dgm:spPr/>
      <dgm:t>
        <a:bodyPr/>
        <a:lstStyle/>
        <a:p>
          <a:r>
            <a:rPr lang="ru-RU" dirty="0" smtClean="0"/>
            <a:t>Реактивный</a:t>
          </a:r>
          <a:endParaRPr lang="ru-RU" dirty="0"/>
        </a:p>
      </dgm:t>
    </dgm:pt>
    <dgm:pt modelId="{43025CFA-5836-4EB3-887E-9C75FB7B8E77}" type="parTrans" cxnId="{9AF81405-D677-45BC-B6F6-58766ECB1B3A}">
      <dgm:prSet/>
      <dgm:spPr/>
      <dgm:t>
        <a:bodyPr/>
        <a:lstStyle/>
        <a:p>
          <a:endParaRPr lang="ru-RU"/>
        </a:p>
      </dgm:t>
    </dgm:pt>
    <dgm:pt modelId="{ADDE6818-952D-441A-8B0D-A038C809ABDD}" type="sibTrans" cxnId="{9AF81405-D677-45BC-B6F6-58766ECB1B3A}">
      <dgm:prSet/>
      <dgm:spPr/>
      <dgm:t>
        <a:bodyPr/>
        <a:lstStyle/>
        <a:p>
          <a:endParaRPr lang="ru-RU"/>
        </a:p>
      </dgm:t>
    </dgm:pt>
    <dgm:pt modelId="{A6C06629-9316-40ED-9D8C-9A4996D575C6}">
      <dgm:prSet phldrT="[Текст]"/>
      <dgm:spPr/>
      <dgm:t>
        <a:bodyPr/>
        <a:lstStyle/>
        <a:p>
          <a:r>
            <a:rPr lang="ru-RU" dirty="0" smtClean="0"/>
            <a:t>Турбины</a:t>
          </a:r>
          <a:endParaRPr lang="ru-RU" dirty="0"/>
        </a:p>
      </dgm:t>
    </dgm:pt>
    <dgm:pt modelId="{F64ED4C0-53D1-40AE-B815-3F1BCCAE900A}" type="parTrans" cxnId="{B30A7744-6D45-4528-B40D-FBC88214304D}">
      <dgm:prSet/>
      <dgm:spPr/>
      <dgm:t>
        <a:bodyPr/>
        <a:lstStyle/>
        <a:p>
          <a:endParaRPr lang="ru-RU"/>
        </a:p>
      </dgm:t>
    </dgm:pt>
    <dgm:pt modelId="{22CCAA1F-67A5-4297-9CCA-FFF06BB6E033}" type="sibTrans" cxnId="{B30A7744-6D45-4528-B40D-FBC88214304D}">
      <dgm:prSet/>
      <dgm:spPr/>
      <dgm:t>
        <a:bodyPr/>
        <a:lstStyle/>
        <a:p>
          <a:endParaRPr lang="ru-RU"/>
        </a:p>
      </dgm:t>
    </dgm:pt>
    <dgm:pt modelId="{8F873C4A-03BB-4708-ABE0-37A1DAB2ABF2}" type="pres">
      <dgm:prSet presAssocID="{AE11CD12-C1C0-4974-82B1-D5FBF582634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330726F-7F4D-4C7A-BF86-34EA07EF4EA4}" type="pres">
      <dgm:prSet presAssocID="{8528644A-90CE-4968-A74A-29CAFF6093B3}" presName="hierRoot1" presStyleCnt="0"/>
      <dgm:spPr/>
    </dgm:pt>
    <dgm:pt modelId="{9C9EEEF8-BCC1-4189-A954-D1F940EA16E6}" type="pres">
      <dgm:prSet presAssocID="{8528644A-90CE-4968-A74A-29CAFF6093B3}" presName="composite" presStyleCnt="0"/>
      <dgm:spPr/>
    </dgm:pt>
    <dgm:pt modelId="{07A67FAD-F795-40D9-A0AF-6D6EFB024FDB}" type="pres">
      <dgm:prSet presAssocID="{8528644A-90CE-4968-A74A-29CAFF6093B3}" presName="background" presStyleLbl="node0" presStyleIdx="0" presStyleCnt="1"/>
      <dgm:spPr/>
    </dgm:pt>
    <dgm:pt modelId="{3E21AB86-C78E-4014-87E1-639184847218}" type="pres">
      <dgm:prSet presAssocID="{8528644A-90CE-4968-A74A-29CAFF6093B3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DAAA43-B59A-4DEF-A022-03791714714C}" type="pres">
      <dgm:prSet presAssocID="{8528644A-90CE-4968-A74A-29CAFF6093B3}" presName="hierChild2" presStyleCnt="0"/>
      <dgm:spPr/>
    </dgm:pt>
    <dgm:pt modelId="{FC4EB6F0-A379-4F88-B527-464EF904777C}" type="pres">
      <dgm:prSet presAssocID="{71F703B5-CD36-4BC5-B5D4-CBC3BEA8BC02}" presName="Name10" presStyleLbl="parChTrans1D2" presStyleIdx="0" presStyleCnt="3"/>
      <dgm:spPr/>
      <dgm:t>
        <a:bodyPr/>
        <a:lstStyle/>
        <a:p>
          <a:endParaRPr lang="ru-RU"/>
        </a:p>
      </dgm:t>
    </dgm:pt>
    <dgm:pt modelId="{AC358CE9-3AAC-481F-8DB2-B74E75406F60}" type="pres">
      <dgm:prSet presAssocID="{41D6E11F-1A9A-421C-9EE5-BA734BF0E2F4}" presName="hierRoot2" presStyleCnt="0"/>
      <dgm:spPr/>
    </dgm:pt>
    <dgm:pt modelId="{593FE851-E08D-44D0-AFF9-12674E08C0C3}" type="pres">
      <dgm:prSet presAssocID="{41D6E11F-1A9A-421C-9EE5-BA734BF0E2F4}" presName="composite2" presStyleCnt="0"/>
      <dgm:spPr/>
    </dgm:pt>
    <dgm:pt modelId="{BCF9EA80-78C6-4ADD-A28B-B1DCAC89A31E}" type="pres">
      <dgm:prSet presAssocID="{41D6E11F-1A9A-421C-9EE5-BA734BF0E2F4}" presName="background2" presStyleLbl="node2" presStyleIdx="0" presStyleCnt="3"/>
      <dgm:spPr/>
    </dgm:pt>
    <dgm:pt modelId="{3818CEA9-9781-4426-B8A9-DC78B679EF4E}" type="pres">
      <dgm:prSet presAssocID="{41D6E11F-1A9A-421C-9EE5-BA734BF0E2F4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4E6958-0C9F-48FF-930A-4493E848CF4C}" type="pres">
      <dgm:prSet presAssocID="{41D6E11F-1A9A-421C-9EE5-BA734BF0E2F4}" presName="hierChild3" presStyleCnt="0"/>
      <dgm:spPr/>
    </dgm:pt>
    <dgm:pt modelId="{4A84FFF9-FB29-4EBC-8B87-B62022DC9B76}" type="pres">
      <dgm:prSet presAssocID="{6371A871-9B41-4189-BDBB-63E6D8B8E7C4}" presName="Name17" presStyleLbl="parChTrans1D3" presStyleIdx="0" presStyleCnt="5"/>
      <dgm:spPr/>
      <dgm:t>
        <a:bodyPr/>
        <a:lstStyle/>
        <a:p>
          <a:endParaRPr lang="ru-RU"/>
        </a:p>
      </dgm:t>
    </dgm:pt>
    <dgm:pt modelId="{F4A3A65A-80C8-47AD-959E-2E9090AADE7F}" type="pres">
      <dgm:prSet presAssocID="{532FB36D-494C-45C1-B4E4-AEA68813665C}" presName="hierRoot3" presStyleCnt="0"/>
      <dgm:spPr/>
    </dgm:pt>
    <dgm:pt modelId="{65704C27-096A-4E9D-B858-FDF12A4CD6AE}" type="pres">
      <dgm:prSet presAssocID="{532FB36D-494C-45C1-B4E4-AEA68813665C}" presName="composite3" presStyleCnt="0"/>
      <dgm:spPr/>
    </dgm:pt>
    <dgm:pt modelId="{E258BFA6-08C7-48E2-8365-F0688BB5EA37}" type="pres">
      <dgm:prSet presAssocID="{532FB36D-494C-45C1-B4E4-AEA68813665C}" presName="background3" presStyleLbl="node3" presStyleIdx="0" presStyleCnt="5"/>
      <dgm:spPr/>
    </dgm:pt>
    <dgm:pt modelId="{1D9DD98B-16D1-4646-8AA0-3E66F534FED6}" type="pres">
      <dgm:prSet presAssocID="{532FB36D-494C-45C1-B4E4-AEA68813665C}" presName="text3" presStyleLbl="fgAcc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75DCC5-701A-4D48-8165-1D64349F63F9}" type="pres">
      <dgm:prSet presAssocID="{532FB36D-494C-45C1-B4E4-AEA68813665C}" presName="hierChild4" presStyleCnt="0"/>
      <dgm:spPr/>
    </dgm:pt>
    <dgm:pt modelId="{DF104A0A-314E-4465-9B94-A0EBC7DED482}" type="pres">
      <dgm:prSet presAssocID="{EB659781-BE23-442B-BB39-0720AC58CDBC}" presName="Name17" presStyleLbl="parChTrans1D3" presStyleIdx="1" presStyleCnt="5"/>
      <dgm:spPr/>
      <dgm:t>
        <a:bodyPr/>
        <a:lstStyle/>
        <a:p>
          <a:endParaRPr lang="ru-RU"/>
        </a:p>
      </dgm:t>
    </dgm:pt>
    <dgm:pt modelId="{BF5A3FE2-00F1-46E1-99A3-3A8A08017D59}" type="pres">
      <dgm:prSet presAssocID="{069C3752-6A8E-4AF8-8D94-DC5CA915A7B3}" presName="hierRoot3" presStyleCnt="0"/>
      <dgm:spPr/>
    </dgm:pt>
    <dgm:pt modelId="{11258BC6-6EE5-42F4-85B3-8D8D177343DC}" type="pres">
      <dgm:prSet presAssocID="{069C3752-6A8E-4AF8-8D94-DC5CA915A7B3}" presName="composite3" presStyleCnt="0"/>
      <dgm:spPr/>
    </dgm:pt>
    <dgm:pt modelId="{C297CB73-DD28-45F0-99DD-E9A57032852A}" type="pres">
      <dgm:prSet presAssocID="{069C3752-6A8E-4AF8-8D94-DC5CA915A7B3}" presName="background3" presStyleLbl="node3" presStyleIdx="1" presStyleCnt="5"/>
      <dgm:spPr/>
    </dgm:pt>
    <dgm:pt modelId="{CD932EEC-F31B-43C6-B24F-0931AA8000DB}" type="pres">
      <dgm:prSet presAssocID="{069C3752-6A8E-4AF8-8D94-DC5CA915A7B3}" presName="text3" presStyleLbl="fgAcc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5A9F61-7494-4B71-995F-52D748600CC0}" type="pres">
      <dgm:prSet presAssocID="{069C3752-6A8E-4AF8-8D94-DC5CA915A7B3}" presName="hierChild4" presStyleCnt="0"/>
      <dgm:spPr/>
    </dgm:pt>
    <dgm:pt modelId="{77BAA508-5613-409F-B62B-068E383012AB}" type="pres">
      <dgm:prSet presAssocID="{43025CFA-5836-4EB3-887E-9C75FB7B8E77}" presName="Name17" presStyleLbl="parChTrans1D3" presStyleIdx="2" presStyleCnt="5"/>
      <dgm:spPr/>
      <dgm:t>
        <a:bodyPr/>
        <a:lstStyle/>
        <a:p>
          <a:endParaRPr lang="ru-RU"/>
        </a:p>
      </dgm:t>
    </dgm:pt>
    <dgm:pt modelId="{DC1D0C00-F301-4CC1-9B1B-027A01ECC2DF}" type="pres">
      <dgm:prSet presAssocID="{6D6C2959-5414-429A-A80E-BEC09D15B298}" presName="hierRoot3" presStyleCnt="0"/>
      <dgm:spPr/>
    </dgm:pt>
    <dgm:pt modelId="{A76D4760-1558-4848-9710-6D56BD99B420}" type="pres">
      <dgm:prSet presAssocID="{6D6C2959-5414-429A-A80E-BEC09D15B298}" presName="composite3" presStyleCnt="0"/>
      <dgm:spPr/>
    </dgm:pt>
    <dgm:pt modelId="{7626E16D-CE3F-408E-80AC-ACAAB14A8184}" type="pres">
      <dgm:prSet presAssocID="{6D6C2959-5414-429A-A80E-BEC09D15B298}" presName="background3" presStyleLbl="node3" presStyleIdx="2" presStyleCnt="5"/>
      <dgm:spPr/>
    </dgm:pt>
    <dgm:pt modelId="{285D90DB-4482-430D-99EB-F50B6B94DD19}" type="pres">
      <dgm:prSet presAssocID="{6D6C2959-5414-429A-A80E-BEC09D15B298}" presName="text3" presStyleLbl="fgAcc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19B646-C0CD-4C40-93A3-FF9839337249}" type="pres">
      <dgm:prSet presAssocID="{6D6C2959-5414-429A-A80E-BEC09D15B298}" presName="hierChild4" presStyleCnt="0"/>
      <dgm:spPr/>
    </dgm:pt>
    <dgm:pt modelId="{C946F8F4-4442-4284-A192-72E7DAE42EA8}" type="pres">
      <dgm:prSet presAssocID="{3ED48028-7E0F-4E1E-B0E3-FAE4B352C073}" presName="Name10" presStyleLbl="parChTrans1D2" presStyleIdx="1" presStyleCnt="3"/>
      <dgm:spPr/>
      <dgm:t>
        <a:bodyPr/>
        <a:lstStyle/>
        <a:p>
          <a:endParaRPr lang="ru-RU"/>
        </a:p>
      </dgm:t>
    </dgm:pt>
    <dgm:pt modelId="{30EC491B-A1FF-4D4C-812D-0D7D5E298DF8}" type="pres">
      <dgm:prSet presAssocID="{F5FB7C8A-6A76-442F-B7B0-9CBA365326E7}" presName="hierRoot2" presStyleCnt="0"/>
      <dgm:spPr/>
    </dgm:pt>
    <dgm:pt modelId="{2FFA42EF-EE5E-447A-B406-0E605505D70F}" type="pres">
      <dgm:prSet presAssocID="{F5FB7C8A-6A76-442F-B7B0-9CBA365326E7}" presName="composite2" presStyleCnt="0"/>
      <dgm:spPr/>
    </dgm:pt>
    <dgm:pt modelId="{3B29C9B2-8357-410E-BFD4-1474D4BA4C21}" type="pres">
      <dgm:prSet presAssocID="{F5FB7C8A-6A76-442F-B7B0-9CBA365326E7}" presName="background2" presStyleLbl="node2" presStyleIdx="1" presStyleCnt="3"/>
      <dgm:spPr/>
    </dgm:pt>
    <dgm:pt modelId="{9EC78DBD-10AD-4248-9E19-F0E0E2083C62}" type="pres">
      <dgm:prSet presAssocID="{F5FB7C8A-6A76-442F-B7B0-9CBA365326E7}" presName="text2" presStyleLbl="fgAcc2" presStyleIdx="1" presStyleCnt="3" custLinFactNeighborX="2887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7D180-C505-4FAD-BB66-0F689D96E12A}" type="pres">
      <dgm:prSet presAssocID="{F5FB7C8A-6A76-442F-B7B0-9CBA365326E7}" presName="hierChild3" presStyleCnt="0"/>
      <dgm:spPr/>
    </dgm:pt>
    <dgm:pt modelId="{6AAABA0D-E367-42F1-B87D-92C15448DE82}" type="pres">
      <dgm:prSet presAssocID="{F64ED4C0-53D1-40AE-B815-3F1BCCAE900A}" presName="Name10" presStyleLbl="parChTrans1D2" presStyleIdx="2" presStyleCnt="3"/>
      <dgm:spPr/>
      <dgm:t>
        <a:bodyPr/>
        <a:lstStyle/>
        <a:p>
          <a:endParaRPr lang="ru-RU"/>
        </a:p>
      </dgm:t>
    </dgm:pt>
    <dgm:pt modelId="{B1905DD7-4E90-4339-96AB-95EEB8B6895E}" type="pres">
      <dgm:prSet presAssocID="{A6C06629-9316-40ED-9D8C-9A4996D575C6}" presName="hierRoot2" presStyleCnt="0"/>
      <dgm:spPr/>
    </dgm:pt>
    <dgm:pt modelId="{A450853B-D201-4B5B-AD08-FFB71C9FF655}" type="pres">
      <dgm:prSet presAssocID="{A6C06629-9316-40ED-9D8C-9A4996D575C6}" presName="composite2" presStyleCnt="0"/>
      <dgm:spPr/>
    </dgm:pt>
    <dgm:pt modelId="{7BF65313-A7F9-41EC-BC31-3BF4E1ECA778}" type="pres">
      <dgm:prSet presAssocID="{A6C06629-9316-40ED-9D8C-9A4996D575C6}" presName="background2" presStyleLbl="node2" presStyleIdx="2" presStyleCnt="3"/>
      <dgm:spPr/>
    </dgm:pt>
    <dgm:pt modelId="{A4F3409A-4714-426D-BA76-94F0DDC7CFA1}" type="pres">
      <dgm:prSet presAssocID="{A6C06629-9316-40ED-9D8C-9A4996D575C6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C10274-E1E2-4188-A27E-B9BF7EBACA53}" type="pres">
      <dgm:prSet presAssocID="{A6C06629-9316-40ED-9D8C-9A4996D575C6}" presName="hierChild3" presStyleCnt="0"/>
      <dgm:spPr/>
    </dgm:pt>
    <dgm:pt modelId="{74C31474-E916-4649-A233-27F1106ECBFB}" type="pres">
      <dgm:prSet presAssocID="{9C4CC88F-0161-421B-96B0-48FD5FA1FC41}" presName="Name17" presStyleLbl="parChTrans1D3" presStyleIdx="3" presStyleCnt="5"/>
      <dgm:spPr/>
      <dgm:t>
        <a:bodyPr/>
        <a:lstStyle/>
        <a:p>
          <a:endParaRPr lang="ru-RU"/>
        </a:p>
      </dgm:t>
    </dgm:pt>
    <dgm:pt modelId="{BFAED69B-9F3E-4905-AF34-DF2C8708B464}" type="pres">
      <dgm:prSet presAssocID="{8396C4C3-63D2-4547-9D91-72470B699D6E}" presName="hierRoot3" presStyleCnt="0"/>
      <dgm:spPr/>
    </dgm:pt>
    <dgm:pt modelId="{6A3CE6E8-2EE1-4257-970C-81C9FABCE519}" type="pres">
      <dgm:prSet presAssocID="{8396C4C3-63D2-4547-9D91-72470B699D6E}" presName="composite3" presStyleCnt="0"/>
      <dgm:spPr/>
    </dgm:pt>
    <dgm:pt modelId="{050E6FC3-E51C-4206-A22C-3E6ED451797B}" type="pres">
      <dgm:prSet presAssocID="{8396C4C3-63D2-4547-9D91-72470B699D6E}" presName="background3" presStyleLbl="node3" presStyleIdx="3" presStyleCnt="5"/>
      <dgm:spPr/>
    </dgm:pt>
    <dgm:pt modelId="{534D488A-F3E5-441C-B7B4-475FC530D57D}" type="pres">
      <dgm:prSet presAssocID="{8396C4C3-63D2-4547-9D91-72470B699D6E}" presName="text3" presStyleLbl="fgAcc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E15AAC-F4FE-4FD0-AF38-AB1E06A92E7D}" type="pres">
      <dgm:prSet presAssocID="{8396C4C3-63D2-4547-9D91-72470B699D6E}" presName="hierChild4" presStyleCnt="0"/>
      <dgm:spPr/>
    </dgm:pt>
    <dgm:pt modelId="{A2A50FBF-FA81-45FF-9E16-BD21A9878BAF}" type="pres">
      <dgm:prSet presAssocID="{29CCC77C-0C0A-4C26-8912-5288F76F3B35}" presName="Name17" presStyleLbl="parChTrans1D3" presStyleIdx="4" presStyleCnt="5"/>
      <dgm:spPr/>
      <dgm:t>
        <a:bodyPr/>
        <a:lstStyle/>
        <a:p>
          <a:endParaRPr lang="ru-RU"/>
        </a:p>
      </dgm:t>
    </dgm:pt>
    <dgm:pt modelId="{41F1A626-F8A7-41BB-82D4-C5F1702D3246}" type="pres">
      <dgm:prSet presAssocID="{DAFFDE63-4761-4CAB-ABF6-687B74C09699}" presName="hierRoot3" presStyleCnt="0"/>
      <dgm:spPr/>
    </dgm:pt>
    <dgm:pt modelId="{110484C6-9EB0-4DD4-B5C4-62EF9D5A22AB}" type="pres">
      <dgm:prSet presAssocID="{DAFFDE63-4761-4CAB-ABF6-687B74C09699}" presName="composite3" presStyleCnt="0"/>
      <dgm:spPr/>
    </dgm:pt>
    <dgm:pt modelId="{EBE39737-133A-455B-9CD1-009C46007D48}" type="pres">
      <dgm:prSet presAssocID="{DAFFDE63-4761-4CAB-ABF6-687B74C09699}" presName="background3" presStyleLbl="node3" presStyleIdx="4" presStyleCnt="5"/>
      <dgm:spPr/>
    </dgm:pt>
    <dgm:pt modelId="{55A23616-F113-48F2-A141-069666D2A65E}" type="pres">
      <dgm:prSet presAssocID="{DAFFDE63-4761-4CAB-ABF6-687B74C09699}" presName="text3" presStyleLbl="fgAcc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842BD1-E1AA-4624-BE30-2C64CE33C1F8}" type="pres">
      <dgm:prSet presAssocID="{DAFFDE63-4761-4CAB-ABF6-687B74C09699}" presName="hierChild4" presStyleCnt="0"/>
      <dgm:spPr/>
    </dgm:pt>
  </dgm:ptLst>
  <dgm:cxnLst>
    <dgm:cxn modelId="{88FCA006-0410-4A44-9B22-441CD21FD182}" type="presOf" srcId="{6371A871-9B41-4189-BDBB-63E6D8B8E7C4}" destId="{4A84FFF9-FB29-4EBC-8B87-B62022DC9B76}" srcOrd="0" destOrd="0" presId="urn:microsoft.com/office/officeart/2005/8/layout/hierarchy1"/>
    <dgm:cxn modelId="{D422D374-9CDF-47B7-91C5-3F6371409A96}" type="presOf" srcId="{6D6C2959-5414-429A-A80E-BEC09D15B298}" destId="{285D90DB-4482-430D-99EB-F50B6B94DD19}" srcOrd="0" destOrd="0" presId="urn:microsoft.com/office/officeart/2005/8/layout/hierarchy1"/>
    <dgm:cxn modelId="{49752347-58D1-41FA-AD23-B060398BE7FF}" type="presOf" srcId="{3ED48028-7E0F-4E1E-B0E3-FAE4B352C073}" destId="{C946F8F4-4442-4284-A192-72E7DAE42EA8}" srcOrd="0" destOrd="0" presId="urn:microsoft.com/office/officeart/2005/8/layout/hierarchy1"/>
    <dgm:cxn modelId="{4A8DA5AA-FD7E-4D49-9BFA-849DF7CFA154}" srcId="{41D6E11F-1A9A-421C-9EE5-BA734BF0E2F4}" destId="{532FB36D-494C-45C1-B4E4-AEA68813665C}" srcOrd="0" destOrd="0" parTransId="{6371A871-9B41-4189-BDBB-63E6D8B8E7C4}" sibTransId="{36A42941-4D80-4C29-92E7-A8D96C2FC5A5}"/>
    <dgm:cxn modelId="{50FDFFDD-EE35-4D45-BBF3-918865F0D7C3}" type="presOf" srcId="{8396C4C3-63D2-4547-9D91-72470B699D6E}" destId="{534D488A-F3E5-441C-B7B4-475FC530D57D}" srcOrd="0" destOrd="0" presId="urn:microsoft.com/office/officeart/2005/8/layout/hierarchy1"/>
    <dgm:cxn modelId="{99A2C5D0-3956-401D-9459-D77581277A5E}" type="presOf" srcId="{DAFFDE63-4761-4CAB-ABF6-687B74C09699}" destId="{55A23616-F113-48F2-A141-069666D2A65E}" srcOrd="0" destOrd="0" presId="urn:microsoft.com/office/officeart/2005/8/layout/hierarchy1"/>
    <dgm:cxn modelId="{1DD55898-9FF0-48B5-AD6D-99E286469607}" type="presOf" srcId="{A6C06629-9316-40ED-9D8C-9A4996D575C6}" destId="{A4F3409A-4714-426D-BA76-94F0DDC7CFA1}" srcOrd="0" destOrd="0" presId="urn:microsoft.com/office/officeart/2005/8/layout/hierarchy1"/>
    <dgm:cxn modelId="{6621DEFB-824C-4BF9-B898-5E9A9B986FDF}" srcId="{8528644A-90CE-4968-A74A-29CAFF6093B3}" destId="{F5FB7C8A-6A76-442F-B7B0-9CBA365326E7}" srcOrd="1" destOrd="0" parTransId="{3ED48028-7E0F-4E1E-B0E3-FAE4B352C073}" sibTransId="{F997B554-FFEA-4C55-980B-09D55E045331}"/>
    <dgm:cxn modelId="{4443466F-1DE1-42D9-ABB9-1572F3A6BF8E}" type="presOf" srcId="{29CCC77C-0C0A-4C26-8912-5288F76F3B35}" destId="{A2A50FBF-FA81-45FF-9E16-BD21A9878BAF}" srcOrd="0" destOrd="0" presId="urn:microsoft.com/office/officeart/2005/8/layout/hierarchy1"/>
    <dgm:cxn modelId="{3998F59C-45E9-4C1D-8A00-91C287144452}" type="presOf" srcId="{8528644A-90CE-4968-A74A-29CAFF6093B3}" destId="{3E21AB86-C78E-4014-87E1-639184847218}" srcOrd="0" destOrd="0" presId="urn:microsoft.com/office/officeart/2005/8/layout/hierarchy1"/>
    <dgm:cxn modelId="{475DA655-8953-475C-A46B-55C3F1ECB70D}" type="presOf" srcId="{EB659781-BE23-442B-BB39-0720AC58CDBC}" destId="{DF104A0A-314E-4465-9B94-A0EBC7DED482}" srcOrd="0" destOrd="0" presId="urn:microsoft.com/office/officeart/2005/8/layout/hierarchy1"/>
    <dgm:cxn modelId="{3412375A-2139-4209-BD57-F6558F7E8EDC}" srcId="{8528644A-90CE-4968-A74A-29CAFF6093B3}" destId="{41D6E11F-1A9A-421C-9EE5-BA734BF0E2F4}" srcOrd="0" destOrd="0" parTransId="{71F703B5-CD36-4BC5-B5D4-CBC3BEA8BC02}" sibTransId="{26609759-4E99-4BD3-830D-7BFFEED8A735}"/>
    <dgm:cxn modelId="{1BC5378A-0A61-4FD8-A566-67564033912D}" type="presOf" srcId="{AE11CD12-C1C0-4974-82B1-D5FBF582634A}" destId="{8F873C4A-03BB-4708-ABE0-37A1DAB2ABF2}" srcOrd="0" destOrd="0" presId="urn:microsoft.com/office/officeart/2005/8/layout/hierarchy1"/>
    <dgm:cxn modelId="{B30A7744-6D45-4528-B40D-FBC88214304D}" srcId="{8528644A-90CE-4968-A74A-29CAFF6093B3}" destId="{A6C06629-9316-40ED-9D8C-9A4996D575C6}" srcOrd="2" destOrd="0" parTransId="{F64ED4C0-53D1-40AE-B815-3F1BCCAE900A}" sibTransId="{22CCAA1F-67A5-4297-9CCA-FFF06BB6E033}"/>
    <dgm:cxn modelId="{00FF08B9-06AB-45DD-9A0E-C3AB67F8C11A}" srcId="{41D6E11F-1A9A-421C-9EE5-BA734BF0E2F4}" destId="{069C3752-6A8E-4AF8-8D94-DC5CA915A7B3}" srcOrd="1" destOrd="0" parTransId="{EB659781-BE23-442B-BB39-0720AC58CDBC}" sibTransId="{F67D38D6-B2EA-4DA1-A6B3-E741C1786B88}"/>
    <dgm:cxn modelId="{65CE57AA-731B-4EB5-998A-4B5C1BA7A994}" type="presOf" srcId="{43025CFA-5836-4EB3-887E-9C75FB7B8E77}" destId="{77BAA508-5613-409F-B62B-068E383012AB}" srcOrd="0" destOrd="0" presId="urn:microsoft.com/office/officeart/2005/8/layout/hierarchy1"/>
    <dgm:cxn modelId="{0C711B8D-89E6-45D7-9686-AB5CD17DB7BF}" srcId="{AE11CD12-C1C0-4974-82B1-D5FBF582634A}" destId="{8528644A-90CE-4968-A74A-29CAFF6093B3}" srcOrd="0" destOrd="0" parTransId="{541E5B45-6302-49D1-B7C6-9BAA65294E4F}" sibTransId="{26A99E07-99DC-490E-9385-1E9E7CA2C0D0}"/>
    <dgm:cxn modelId="{4753F955-96D0-473C-A412-EF11E3E183BB}" type="presOf" srcId="{9C4CC88F-0161-421B-96B0-48FD5FA1FC41}" destId="{74C31474-E916-4649-A233-27F1106ECBFB}" srcOrd="0" destOrd="0" presId="urn:microsoft.com/office/officeart/2005/8/layout/hierarchy1"/>
    <dgm:cxn modelId="{A5008C15-06DE-4921-84A6-D3C9D4A9C4EC}" srcId="{A6C06629-9316-40ED-9D8C-9A4996D575C6}" destId="{8396C4C3-63D2-4547-9D91-72470B699D6E}" srcOrd="0" destOrd="0" parTransId="{9C4CC88F-0161-421B-96B0-48FD5FA1FC41}" sibTransId="{60D448EC-19B8-49C5-94AE-63E990FC2DCB}"/>
    <dgm:cxn modelId="{237A0916-CCF4-40A5-B58F-194936BC0A44}" type="presOf" srcId="{71F703B5-CD36-4BC5-B5D4-CBC3BEA8BC02}" destId="{FC4EB6F0-A379-4F88-B527-464EF904777C}" srcOrd="0" destOrd="0" presId="urn:microsoft.com/office/officeart/2005/8/layout/hierarchy1"/>
    <dgm:cxn modelId="{BE875E98-9B79-49E9-B7F4-351622F403DD}" srcId="{A6C06629-9316-40ED-9D8C-9A4996D575C6}" destId="{DAFFDE63-4761-4CAB-ABF6-687B74C09699}" srcOrd="1" destOrd="0" parTransId="{29CCC77C-0C0A-4C26-8912-5288F76F3B35}" sibTransId="{50010346-7E0D-4185-9453-1D13F63DE5E7}"/>
    <dgm:cxn modelId="{B5CEB3C3-8516-41DD-93B1-BA8F099A1D30}" type="presOf" srcId="{F64ED4C0-53D1-40AE-B815-3F1BCCAE900A}" destId="{6AAABA0D-E367-42F1-B87D-92C15448DE82}" srcOrd="0" destOrd="0" presId="urn:microsoft.com/office/officeart/2005/8/layout/hierarchy1"/>
    <dgm:cxn modelId="{8E212B90-9B6E-4765-B677-8409F9EBCBD2}" type="presOf" srcId="{069C3752-6A8E-4AF8-8D94-DC5CA915A7B3}" destId="{CD932EEC-F31B-43C6-B24F-0931AA8000DB}" srcOrd="0" destOrd="0" presId="urn:microsoft.com/office/officeart/2005/8/layout/hierarchy1"/>
    <dgm:cxn modelId="{0A61A494-FD78-487B-8EAF-59E5F2E9D684}" type="presOf" srcId="{F5FB7C8A-6A76-442F-B7B0-9CBA365326E7}" destId="{9EC78DBD-10AD-4248-9E19-F0E0E2083C62}" srcOrd="0" destOrd="0" presId="urn:microsoft.com/office/officeart/2005/8/layout/hierarchy1"/>
    <dgm:cxn modelId="{9AF81405-D677-45BC-B6F6-58766ECB1B3A}" srcId="{41D6E11F-1A9A-421C-9EE5-BA734BF0E2F4}" destId="{6D6C2959-5414-429A-A80E-BEC09D15B298}" srcOrd="2" destOrd="0" parTransId="{43025CFA-5836-4EB3-887E-9C75FB7B8E77}" sibTransId="{ADDE6818-952D-441A-8B0D-A038C809ABDD}"/>
    <dgm:cxn modelId="{F7C904FE-B29F-40EC-958E-6BB113DF07A2}" type="presOf" srcId="{41D6E11F-1A9A-421C-9EE5-BA734BF0E2F4}" destId="{3818CEA9-9781-4426-B8A9-DC78B679EF4E}" srcOrd="0" destOrd="0" presId="urn:microsoft.com/office/officeart/2005/8/layout/hierarchy1"/>
    <dgm:cxn modelId="{937DC60D-3C40-4A14-82B5-C62EDCBD7BB4}" type="presOf" srcId="{532FB36D-494C-45C1-B4E4-AEA68813665C}" destId="{1D9DD98B-16D1-4646-8AA0-3E66F534FED6}" srcOrd="0" destOrd="0" presId="urn:microsoft.com/office/officeart/2005/8/layout/hierarchy1"/>
    <dgm:cxn modelId="{8196D823-FBEB-4BBE-8869-B06DF6E9873F}" type="presParOf" srcId="{8F873C4A-03BB-4708-ABE0-37A1DAB2ABF2}" destId="{3330726F-7F4D-4C7A-BF86-34EA07EF4EA4}" srcOrd="0" destOrd="0" presId="urn:microsoft.com/office/officeart/2005/8/layout/hierarchy1"/>
    <dgm:cxn modelId="{A05EC8FE-281C-4877-832A-12827D61F5B1}" type="presParOf" srcId="{3330726F-7F4D-4C7A-BF86-34EA07EF4EA4}" destId="{9C9EEEF8-BCC1-4189-A954-D1F940EA16E6}" srcOrd="0" destOrd="0" presId="urn:microsoft.com/office/officeart/2005/8/layout/hierarchy1"/>
    <dgm:cxn modelId="{E1F3867E-2B52-45C1-B06E-E3C60991B1C2}" type="presParOf" srcId="{9C9EEEF8-BCC1-4189-A954-D1F940EA16E6}" destId="{07A67FAD-F795-40D9-A0AF-6D6EFB024FDB}" srcOrd="0" destOrd="0" presId="urn:microsoft.com/office/officeart/2005/8/layout/hierarchy1"/>
    <dgm:cxn modelId="{9622BCEF-025E-438B-9419-552DAC265879}" type="presParOf" srcId="{9C9EEEF8-BCC1-4189-A954-D1F940EA16E6}" destId="{3E21AB86-C78E-4014-87E1-639184847218}" srcOrd="1" destOrd="0" presId="urn:microsoft.com/office/officeart/2005/8/layout/hierarchy1"/>
    <dgm:cxn modelId="{C3A270E1-888B-4083-8D98-E71D3669BC31}" type="presParOf" srcId="{3330726F-7F4D-4C7A-BF86-34EA07EF4EA4}" destId="{7BDAAA43-B59A-4DEF-A022-03791714714C}" srcOrd="1" destOrd="0" presId="urn:microsoft.com/office/officeart/2005/8/layout/hierarchy1"/>
    <dgm:cxn modelId="{9B2F1A37-4327-4289-A970-39651EE06228}" type="presParOf" srcId="{7BDAAA43-B59A-4DEF-A022-03791714714C}" destId="{FC4EB6F0-A379-4F88-B527-464EF904777C}" srcOrd="0" destOrd="0" presId="urn:microsoft.com/office/officeart/2005/8/layout/hierarchy1"/>
    <dgm:cxn modelId="{528CEE5A-F3B2-4773-8346-4141B7301FE5}" type="presParOf" srcId="{7BDAAA43-B59A-4DEF-A022-03791714714C}" destId="{AC358CE9-3AAC-481F-8DB2-B74E75406F60}" srcOrd="1" destOrd="0" presId="urn:microsoft.com/office/officeart/2005/8/layout/hierarchy1"/>
    <dgm:cxn modelId="{3E85BBA2-10BB-42BD-919E-E1B08C41961D}" type="presParOf" srcId="{AC358CE9-3AAC-481F-8DB2-B74E75406F60}" destId="{593FE851-E08D-44D0-AFF9-12674E08C0C3}" srcOrd="0" destOrd="0" presId="urn:microsoft.com/office/officeart/2005/8/layout/hierarchy1"/>
    <dgm:cxn modelId="{C6DBE2B2-7085-4A10-98BA-ED264F21ADEC}" type="presParOf" srcId="{593FE851-E08D-44D0-AFF9-12674E08C0C3}" destId="{BCF9EA80-78C6-4ADD-A28B-B1DCAC89A31E}" srcOrd="0" destOrd="0" presId="urn:microsoft.com/office/officeart/2005/8/layout/hierarchy1"/>
    <dgm:cxn modelId="{73172C72-C8C4-48DB-B36B-384F30228C17}" type="presParOf" srcId="{593FE851-E08D-44D0-AFF9-12674E08C0C3}" destId="{3818CEA9-9781-4426-B8A9-DC78B679EF4E}" srcOrd="1" destOrd="0" presId="urn:microsoft.com/office/officeart/2005/8/layout/hierarchy1"/>
    <dgm:cxn modelId="{FECF390B-DCE9-4FBA-A173-D4E95FF0969D}" type="presParOf" srcId="{AC358CE9-3AAC-481F-8DB2-B74E75406F60}" destId="{344E6958-0C9F-48FF-930A-4493E848CF4C}" srcOrd="1" destOrd="0" presId="urn:microsoft.com/office/officeart/2005/8/layout/hierarchy1"/>
    <dgm:cxn modelId="{0F0B945B-F9FE-4F08-93F3-3DA21A65FCCE}" type="presParOf" srcId="{344E6958-0C9F-48FF-930A-4493E848CF4C}" destId="{4A84FFF9-FB29-4EBC-8B87-B62022DC9B76}" srcOrd="0" destOrd="0" presId="urn:microsoft.com/office/officeart/2005/8/layout/hierarchy1"/>
    <dgm:cxn modelId="{BECF9F8F-F14A-4680-B381-12AE6B509C31}" type="presParOf" srcId="{344E6958-0C9F-48FF-930A-4493E848CF4C}" destId="{F4A3A65A-80C8-47AD-959E-2E9090AADE7F}" srcOrd="1" destOrd="0" presId="urn:microsoft.com/office/officeart/2005/8/layout/hierarchy1"/>
    <dgm:cxn modelId="{291B41A2-93B7-4A5B-A192-D6355D61E3A0}" type="presParOf" srcId="{F4A3A65A-80C8-47AD-959E-2E9090AADE7F}" destId="{65704C27-096A-4E9D-B858-FDF12A4CD6AE}" srcOrd="0" destOrd="0" presId="urn:microsoft.com/office/officeart/2005/8/layout/hierarchy1"/>
    <dgm:cxn modelId="{99F87819-CBC6-4589-961C-1EB654E6F1D4}" type="presParOf" srcId="{65704C27-096A-4E9D-B858-FDF12A4CD6AE}" destId="{E258BFA6-08C7-48E2-8365-F0688BB5EA37}" srcOrd="0" destOrd="0" presId="urn:microsoft.com/office/officeart/2005/8/layout/hierarchy1"/>
    <dgm:cxn modelId="{D58419C6-7D34-498A-A449-CC957ED437A5}" type="presParOf" srcId="{65704C27-096A-4E9D-B858-FDF12A4CD6AE}" destId="{1D9DD98B-16D1-4646-8AA0-3E66F534FED6}" srcOrd="1" destOrd="0" presId="urn:microsoft.com/office/officeart/2005/8/layout/hierarchy1"/>
    <dgm:cxn modelId="{2739F2F2-9BE1-4BFA-A3C5-F155411C2340}" type="presParOf" srcId="{F4A3A65A-80C8-47AD-959E-2E9090AADE7F}" destId="{F775DCC5-701A-4D48-8165-1D64349F63F9}" srcOrd="1" destOrd="0" presId="urn:microsoft.com/office/officeart/2005/8/layout/hierarchy1"/>
    <dgm:cxn modelId="{996A687B-49AC-45C2-B48F-B98C424FDB80}" type="presParOf" srcId="{344E6958-0C9F-48FF-930A-4493E848CF4C}" destId="{DF104A0A-314E-4465-9B94-A0EBC7DED482}" srcOrd="2" destOrd="0" presId="urn:microsoft.com/office/officeart/2005/8/layout/hierarchy1"/>
    <dgm:cxn modelId="{B8766E16-904A-45D2-B20E-C2BD3B9D46CD}" type="presParOf" srcId="{344E6958-0C9F-48FF-930A-4493E848CF4C}" destId="{BF5A3FE2-00F1-46E1-99A3-3A8A08017D59}" srcOrd="3" destOrd="0" presId="urn:microsoft.com/office/officeart/2005/8/layout/hierarchy1"/>
    <dgm:cxn modelId="{49E06897-F819-4892-ACAC-148C05FF2E70}" type="presParOf" srcId="{BF5A3FE2-00F1-46E1-99A3-3A8A08017D59}" destId="{11258BC6-6EE5-42F4-85B3-8D8D177343DC}" srcOrd="0" destOrd="0" presId="urn:microsoft.com/office/officeart/2005/8/layout/hierarchy1"/>
    <dgm:cxn modelId="{3F766DBB-03CB-48AB-BAAA-54401E7C048B}" type="presParOf" srcId="{11258BC6-6EE5-42F4-85B3-8D8D177343DC}" destId="{C297CB73-DD28-45F0-99DD-E9A57032852A}" srcOrd="0" destOrd="0" presId="urn:microsoft.com/office/officeart/2005/8/layout/hierarchy1"/>
    <dgm:cxn modelId="{1A726201-A7D0-4488-B0A3-8F3D34AACD19}" type="presParOf" srcId="{11258BC6-6EE5-42F4-85B3-8D8D177343DC}" destId="{CD932EEC-F31B-43C6-B24F-0931AA8000DB}" srcOrd="1" destOrd="0" presId="urn:microsoft.com/office/officeart/2005/8/layout/hierarchy1"/>
    <dgm:cxn modelId="{EA7A8B44-3AD8-4D61-B06A-2646ED524B07}" type="presParOf" srcId="{BF5A3FE2-00F1-46E1-99A3-3A8A08017D59}" destId="{FE5A9F61-7494-4B71-995F-52D748600CC0}" srcOrd="1" destOrd="0" presId="urn:microsoft.com/office/officeart/2005/8/layout/hierarchy1"/>
    <dgm:cxn modelId="{5E65F69F-C36E-47DA-B958-358AC42B675E}" type="presParOf" srcId="{344E6958-0C9F-48FF-930A-4493E848CF4C}" destId="{77BAA508-5613-409F-B62B-068E383012AB}" srcOrd="4" destOrd="0" presId="urn:microsoft.com/office/officeart/2005/8/layout/hierarchy1"/>
    <dgm:cxn modelId="{309DBC69-B30B-4A3B-B3B5-BBAA4FCB36F9}" type="presParOf" srcId="{344E6958-0C9F-48FF-930A-4493E848CF4C}" destId="{DC1D0C00-F301-4CC1-9B1B-027A01ECC2DF}" srcOrd="5" destOrd="0" presId="urn:microsoft.com/office/officeart/2005/8/layout/hierarchy1"/>
    <dgm:cxn modelId="{E6019EA3-1E8A-4AF4-9242-D84849BAB27E}" type="presParOf" srcId="{DC1D0C00-F301-4CC1-9B1B-027A01ECC2DF}" destId="{A76D4760-1558-4848-9710-6D56BD99B420}" srcOrd="0" destOrd="0" presId="urn:microsoft.com/office/officeart/2005/8/layout/hierarchy1"/>
    <dgm:cxn modelId="{B93F57F1-BAC0-4544-88C6-3C2DDED623A1}" type="presParOf" srcId="{A76D4760-1558-4848-9710-6D56BD99B420}" destId="{7626E16D-CE3F-408E-80AC-ACAAB14A8184}" srcOrd="0" destOrd="0" presId="urn:microsoft.com/office/officeart/2005/8/layout/hierarchy1"/>
    <dgm:cxn modelId="{B328804C-2E3C-4FD9-A4AB-C1C03432382F}" type="presParOf" srcId="{A76D4760-1558-4848-9710-6D56BD99B420}" destId="{285D90DB-4482-430D-99EB-F50B6B94DD19}" srcOrd="1" destOrd="0" presId="urn:microsoft.com/office/officeart/2005/8/layout/hierarchy1"/>
    <dgm:cxn modelId="{F2706B4F-B17A-410C-BF0F-35BB98EED459}" type="presParOf" srcId="{DC1D0C00-F301-4CC1-9B1B-027A01ECC2DF}" destId="{9C19B646-C0CD-4C40-93A3-FF9839337249}" srcOrd="1" destOrd="0" presId="urn:microsoft.com/office/officeart/2005/8/layout/hierarchy1"/>
    <dgm:cxn modelId="{2CA1B5B7-6079-4E98-9C9D-176801DAEDBB}" type="presParOf" srcId="{7BDAAA43-B59A-4DEF-A022-03791714714C}" destId="{C946F8F4-4442-4284-A192-72E7DAE42EA8}" srcOrd="2" destOrd="0" presId="urn:microsoft.com/office/officeart/2005/8/layout/hierarchy1"/>
    <dgm:cxn modelId="{2D34D9DB-F3A9-4A19-A9D7-582D3B82B557}" type="presParOf" srcId="{7BDAAA43-B59A-4DEF-A022-03791714714C}" destId="{30EC491B-A1FF-4D4C-812D-0D7D5E298DF8}" srcOrd="3" destOrd="0" presId="urn:microsoft.com/office/officeart/2005/8/layout/hierarchy1"/>
    <dgm:cxn modelId="{8E34550B-692C-40DF-83EF-AEA08B12A39D}" type="presParOf" srcId="{30EC491B-A1FF-4D4C-812D-0D7D5E298DF8}" destId="{2FFA42EF-EE5E-447A-B406-0E605505D70F}" srcOrd="0" destOrd="0" presId="urn:microsoft.com/office/officeart/2005/8/layout/hierarchy1"/>
    <dgm:cxn modelId="{0BDBA34E-D8EE-40A4-98B7-E3A2EDEC36A1}" type="presParOf" srcId="{2FFA42EF-EE5E-447A-B406-0E605505D70F}" destId="{3B29C9B2-8357-410E-BFD4-1474D4BA4C21}" srcOrd="0" destOrd="0" presId="urn:microsoft.com/office/officeart/2005/8/layout/hierarchy1"/>
    <dgm:cxn modelId="{2F35185C-4DAF-4DD7-BAF0-EDA8EAAA6CC7}" type="presParOf" srcId="{2FFA42EF-EE5E-447A-B406-0E605505D70F}" destId="{9EC78DBD-10AD-4248-9E19-F0E0E2083C62}" srcOrd="1" destOrd="0" presId="urn:microsoft.com/office/officeart/2005/8/layout/hierarchy1"/>
    <dgm:cxn modelId="{822DBD61-AB77-473B-80EF-90169D3A417D}" type="presParOf" srcId="{30EC491B-A1FF-4D4C-812D-0D7D5E298DF8}" destId="{F017D180-C505-4FAD-BB66-0F689D96E12A}" srcOrd="1" destOrd="0" presId="urn:microsoft.com/office/officeart/2005/8/layout/hierarchy1"/>
    <dgm:cxn modelId="{39638411-87E9-4170-A596-052C7C880600}" type="presParOf" srcId="{7BDAAA43-B59A-4DEF-A022-03791714714C}" destId="{6AAABA0D-E367-42F1-B87D-92C15448DE82}" srcOrd="4" destOrd="0" presId="urn:microsoft.com/office/officeart/2005/8/layout/hierarchy1"/>
    <dgm:cxn modelId="{7C4180A7-6BBC-456D-BE4E-C34D142DD0AE}" type="presParOf" srcId="{7BDAAA43-B59A-4DEF-A022-03791714714C}" destId="{B1905DD7-4E90-4339-96AB-95EEB8B6895E}" srcOrd="5" destOrd="0" presId="urn:microsoft.com/office/officeart/2005/8/layout/hierarchy1"/>
    <dgm:cxn modelId="{5C9EAF34-2780-4240-97A0-689C00978C03}" type="presParOf" srcId="{B1905DD7-4E90-4339-96AB-95EEB8B6895E}" destId="{A450853B-D201-4B5B-AD08-FFB71C9FF655}" srcOrd="0" destOrd="0" presId="urn:microsoft.com/office/officeart/2005/8/layout/hierarchy1"/>
    <dgm:cxn modelId="{62E2A6A4-4CAA-404E-97AA-6F64DE82C2BD}" type="presParOf" srcId="{A450853B-D201-4B5B-AD08-FFB71C9FF655}" destId="{7BF65313-A7F9-41EC-BC31-3BF4E1ECA778}" srcOrd="0" destOrd="0" presId="urn:microsoft.com/office/officeart/2005/8/layout/hierarchy1"/>
    <dgm:cxn modelId="{4E7AB628-2266-423B-AF93-601CF2D4C16D}" type="presParOf" srcId="{A450853B-D201-4B5B-AD08-FFB71C9FF655}" destId="{A4F3409A-4714-426D-BA76-94F0DDC7CFA1}" srcOrd="1" destOrd="0" presId="urn:microsoft.com/office/officeart/2005/8/layout/hierarchy1"/>
    <dgm:cxn modelId="{778F04DC-B42B-409E-AE17-F95BBAA2E6A1}" type="presParOf" srcId="{B1905DD7-4E90-4339-96AB-95EEB8B6895E}" destId="{D1C10274-E1E2-4188-A27E-B9BF7EBACA53}" srcOrd="1" destOrd="0" presId="urn:microsoft.com/office/officeart/2005/8/layout/hierarchy1"/>
    <dgm:cxn modelId="{9EFDFC66-3B52-4AA5-9724-C50CF42106F9}" type="presParOf" srcId="{D1C10274-E1E2-4188-A27E-B9BF7EBACA53}" destId="{74C31474-E916-4649-A233-27F1106ECBFB}" srcOrd="0" destOrd="0" presId="urn:microsoft.com/office/officeart/2005/8/layout/hierarchy1"/>
    <dgm:cxn modelId="{A3C2EB10-CD07-4CFB-9E44-1907AFCF3517}" type="presParOf" srcId="{D1C10274-E1E2-4188-A27E-B9BF7EBACA53}" destId="{BFAED69B-9F3E-4905-AF34-DF2C8708B464}" srcOrd="1" destOrd="0" presId="urn:microsoft.com/office/officeart/2005/8/layout/hierarchy1"/>
    <dgm:cxn modelId="{69BEDC1C-105B-483F-A25C-40881B9C603D}" type="presParOf" srcId="{BFAED69B-9F3E-4905-AF34-DF2C8708B464}" destId="{6A3CE6E8-2EE1-4257-970C-81C9FABCE519}" srcOrd="0" destOrd="0" presId="urn:microsoft.com/office/officeart/2005/8/layout/hierarchy1"/>
    <dgm:cxn modelId="{4062C306-82B3-4D93-A4DE-99393659B7DE}" type="presParOf" srcId="{6A3CE6E8-2EE1-4257-970C-81C9FABCE519}" destId="{050E6FC3-E51C-4206-A22C-3E6ED451797B}" srcOrd="0" destOrd="0" presId="urn:microsoft.com/office/officeart/2005/8/layout/hierarchy1"/>
    <dgm:cxn modelId="{9AF26508-6990-47E4-928E-1A474AB4D59B}" type="presParOf" srcId="{6A3CE6E8-2EE1-4257-970C-81C9FABCE519}" destId="{534D488A-F3E5-441C-B7B4-475FC530D57D}" srcOrd="1" destOrd="0" presId="urn:microsoft.com/office/officeart/2005/8/layout/hierarchy1"/>
    <dgm:cxn modelId="{39CC6BF5-AA44-420F-BAD1-32D81949F7E6}" type="presParOf" srcId="{BFAED69B-9F3E-4905-AF34-DF2C8708B464}" destId="{CAE15AAC-F4FE-4FD0-AF38-AB1E06A92E7D}" srcOrd="1" destOrd="0" presId="urn:microsoft.com/office/officeart/2005/8/layout/hierarchy1"/>
    <dgm:cxn modelId="{72B347C6-109C-4CA5-8357-5BC7F1EACAE2}" type="presParOf" srcId="{D1C10274-E1E2-4188-A27E-B9BF7EBACA53}" destId="{A2A50FBF-FA81-45FF-9E16-BD21A9878BAF}" srcOrd="2" destOrd="0" presId="urn:microsoft.com/office/officeart/2005/8/layout/hierarchy1"/>
    <dgm:cxn modelId="{BB595CB3-C946-4E7A-BB73-8912E796D277}" type="presParOf" srcId="{D1C10274-E1E2-4188-A27E-B9BF7EBACA53}" destId="{41F1A626-F8A7-41BB-82D4-C5F1702D3246}" srcOrd="3" destOrd="0" presId="urn:microsoft.com/office/officeart/2005/8/layout/hierarchy1"/>
    <dgm:cxn modelId="{88188CBD-A7E8-4A7D-A05C-BEF7502E5C11}" type="presParOf" srcId="{41F1A626-F8A7-41BB-82D4-C5F1702D3246}" destId="{110484C6-9EB0-4DD4-B5C4-62EF9D5A22AB}" srcOrd="0" destOrd="0" presId="urn:microsoft.com/office/officeart/2005/8/layout/hierarchy1"/>
    <dgm:cxn modelId="{7F9ACA62-4372-4137-9551-CBDD6B14FE3B}" type="presParOf" srcId="{110484C6-9EB0-4DD4-B5C4-62EF9D5A22AB}" destId="{EBE39737-133A-455B-9CD1-009C46007D48}" srcOrd="0" destOrd="0" presId="urn:microsoft.com/office/officeart/2005/8/layout/hierarchy1"/>
    <dgm:cxn modelId="{4E2D0047-3C80-40B3-B01B-E56A0362F9BF}" type="presParOf" srcId="{110484C6-9EB0-4DD4-B5C4-62EF9D5A22AB}" destId="{55A23616-F113-48F2-A141-069666D2A65E}" srcOrd="1" destOrd="0" presId="urn:microsoft.com/office/officeart/2005/8/layout/hierarchy1"/>
    <dgm:cxn modelId="{98CABA6D-B182-419A-9CB0-719EDC0C6D7C}" type="presParOf" srcId="{41F1A626-F8A7-41BB-82D4-C5F1702D3246}" destId="{60842BD1-E1AA-4624-BE30-2C64CE33C1F8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1268D-CC89-4084-920E-F27E64B67E7E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A507C-A0F7-4B4E-8911-1C458465FB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A38A5-EB63-44A6-8BA1-D436765E1B24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261B6-34DB-4202-8ED7-57F7E8D73B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5DE99-F40F-42FF-8B9A-2F524CABEF8D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F7E6A-D361-42DC-BC72-88062CA8B6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E23A7-B7EE-44EE-B07D-48ACA02E5848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2F253-2640-41B7-9847-D0FCC3BC9B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71D82-D520-4100-BDAC-DEB65E3D75A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85C5F-4368-4C1F-BC1B-83252A467C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2FF57-CB51-42ED-96FE-BAAEFB6089CF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F08DF-AE65-423C-9221-0F8353869C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205DD-386B-4489-A3BE-457BEC137997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AAEE9-0A44-46A6-9947-56D8A81705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5B18B-2418-4D87-8EAA-22C7B791C305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D4254-F71E-46E3-B3DE-8AA75794D7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A224E-DACC-4C1E-A20C-478B88FD68EF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AE011-32BC-43AB-811E-D20910BED9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315BB-81EE-416D-B577-CD2D067DCD49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6CB96-9AE3-4D89-9DBB-014E343EE6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B1DD7-A434-457D-B4A2-EFDE08123479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648CE-A8EA-4C9E-B180-0BEBDE90D0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5F0F353-9218-4C2D-BF6C-AE54AB00B46B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84581F6-F61C-429F-9CE3-6507AA0054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&#1088;&#1072;&#1073;&#1086;&#1090;&#1072;%20&#1044;&#1042;&#1057;_xvid.avi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75"/>
            <a:ext cx="7772400" cy="1357313"/>
          </a:xfrm>
        </p:spPr>
        <p:txBody>
          <a:bodyPr/>
          <a:lstStyle/>
          <a:p>
            <a:r>
              <a:rPr lang="ru-RU" smtClean="0"/>
              <a:t>Урок по физике</a:t>
            </a:r>
            <a:br>
              <a:rPr lang="ru-RU" smtClean="0"/>
            </a:br>
            <a:r>
              <a:rPr lang="ru-RU" smtClean="0"/>
              <a:t>8 класс</a:t>
            </a:r>
          </a:p>
        </p:txBody>
      </p:sp>
      <p:sp>
        <p:nvSpPr>
          <p:cNvPr id="3075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sz="2800" smtClean="0">
                <a:solidFill>
                  <a:srgbClr val="003300"/>
                </a:solidFill>
              </a:rPr>
              <a:t>Букарева Т.П., </a:t>
            </a:r>
          </a:p>
          <a:p>
            <a:pPr algn="r"/>
            <a:r>
              <a:rPr lang="ru-RU" sz="2800" smtClean="0">
                <a:solidFill>
                  <a:srgbClr val="003300"/>
                </a:solidFill>
              </a:rPr>
              <a:t>учитель физики и информатики МБОУ «Средняя общеобразовательная школа №2 г. Медногорска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2143116"/>
            <a:ext cx="7495643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</a:rPr>
              <a:t>Тепловые двигатели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85750" y="1544638"/>
            <a:ext cx="8572500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ru-RU" sz="40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	 Истина – это то, что выдерживает испытание опытом.</a:t>
            </a:r>
          </a:p>
          <a:p>
            <a:pPr algn="r">
              <a:defRPr/>
            </a:pPr>
            <a:endParaRPr lang="ru-RU" sz="4000" b="1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ru-RU" sz="40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А. Эйнштейн</a:t>
            </a:r>
          </a:p>
          <a:p>
            <a:pPr algn="just">
              <a:defRPr/>
            </a:pPr>
            <a:endParaRPr lang="ru-RU" sz="4000" b="1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90500" y="214313"/>
          <a:ext cx="8810625" cy="6308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7377"/>
                <a:gridCol w="587377"/>
                <a:gridCol w="587377"/>
                <a:gridCol w="587377"/>
                <a:gridCol w="587377"/>
                <a:gridCol w="587377"/>
                <a:gridCol w="587377"/>
                <a:gridCol w="587377"/>
                <a:gridCol w="587377"/>
                <a:gridCol w="587377"/>
                <a:gridCol w="587377"/>
                <a:gridCol w="587377"/>
                <a:gridCol w="587377"/>
                <a:gridCol w="587377"/>
                <a:gridCol w="58737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4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25470" y="285728"/>
            <a:ext cx="46038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28728" y="285728"/>
            <a:ext cx="46038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08162" y="285728"/>
            <a:ext cx="53572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П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11420" y="285728"/>
            <a:ext cx="52931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82924" y="285728"/>
            <a:ext cx="55816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86182" y="285728"/>
            <a:ext cx="53572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П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65616" y="285728"/>
            <a:ext cx="46038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968874" y="285728"/>
            <a:ext cx="47641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Р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540378" y="285728"/>
            <a:ext cx="46038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715140" y="285728"/>
            <a:ext cx="511680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286644" y="285728"/>
            <a:ext cx="49885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Ч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889902" y="285728"/>
            <a:ext cx="511680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143240" y="1000108"/>
            <a:ext cx="46038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Т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746498" y="1000108"/>
            <a:ext cx="55816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О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325932" y="1000108"/>
            <a:ext cx="53572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П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929190" y="1000108"/>
            <a:ext cx="52931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Л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500694" y="1000108"/>
            <a:ext cx="55816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И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683386" y="1000108"/>
            <a:ext cx="55816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О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143240" y="1659427"/>
            <a:ext cx="49404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Э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746498" y="1659427"/>
            <a:ext cx="53572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Н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325932" y="1659427"/>
            <a:ext cx="46038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Е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929190" y="1659427"/>
            <a:ext cx="47641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Р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500694" y="1659427"/>
            <a:ext cx="426720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Г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683386" y="1659427"/>
            <a:ext cx="49725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Я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502602" y="2373807"/>
            <a:ext cx="55816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О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685294" y="2373807"/>
            <a:ext cx="55816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О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288552" y="2373807"/>
            <a:ext cx="53572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Н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860056" y="2373807"/>
            <a:ext cx="484428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Ь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572946" y="3088187"/>
            <a:ext cx="46038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Т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176204" y="3088187"/>
            <a:ext cx="46038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Е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690516" y="3088187"/>
            <a:ext cx="667170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М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358896" y="3088187"/>
            <a:ext cx="53572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П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4930400" y="3088187"/>
            <a:ext cx="46038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Е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5533658" y="3088187"/>
            <a:ext cx="47641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Р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6716350" y="3088187"/>
            <a:ext cx="47641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Т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287854" y="3088187"/>
            <a:ext cx="48282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У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7922866" y="3088187"/>
            <a:ext cx="47641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Р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8502300" y="3088187"/>
            <a:ext cx="511679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А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893532" y="3786190"/>
            <a:ext cx="490840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В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5496790" y="3786190"/>
            <a:ext cx="511680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А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6679482" y="3786190"/>
            <a:ext cx="46038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Т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4359595" y="4516947"/>
            <a:ext cx="426719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Г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4889506" y="4516947"/>
            <a:ext cx="55816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О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5468940" y="4516947"/>
            <a:ext cx="47641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Р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6703527" y="4516947"/>
            <a:ext cx="53572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Н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7338539" y="4516947"/>
            <a:ext cx="54694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И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7917973" y="4516947"/>
            <a:ext cx="46038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Е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3706644" y="5159889"/>
            <a:ext cx="548547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Д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309902" y="5159889"/>
            <a:ext cx="636713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Ж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881406" y="5159889"/>
            <a:ext cx="55816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О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5484664" y="5159889"/>
            <a:ext cx="482825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У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6738794" y="5159889"/>
            <a:ext cx="484428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Ь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000232" y="5874269"/>
            <a:ext cx="546945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И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603490" y="5874269"/>
            <a:ext cx="46038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З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3182924" y="5874269"/>
            <a:ext cx="53572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Л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3786182" y="5874269"/>
            <a:ext cx="48282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У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4357686" y="5874269"/>
            <a:ext cx="498855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Ч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4960944" y="5874269"/>
            <a:ext cx="46038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Е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5540378" y="5874269"/>
            <a:ext cx="53572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Н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6730778" y="5874269"/>
            <a:ext cx="46038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Е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6095154" y="285728"/>
            <a:ext cx="548548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Д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6095154" y="1016485"/>
            <a:ext cx="490839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В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6095154" y="1643050"/>
            <a:ext cx="546945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И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6095154" y="2373807"/>
            <a:ext cx="426719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Г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6095154" y="3071810"/>
            <a:ext cx="511679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А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6095154" y="3802567"/>
            <a:ext cx="46038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Т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6143636" y="4516947"/>
            <a:ext cx="46038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Е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6095154" y="5159889"/>
            <a:ext cx="529311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Л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6095154" y="5874269"/>
            <a:ext cx="546945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9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9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9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9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"/>
                            </p:stCondLst>
                            <p:childTnLst>
                              <p:par>
                                <p:cTn id="1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9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39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39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39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"/>
                            </p:stCondLst>
                            <p:childTnLst>
                              <p:par>
                                <p:cTn id="2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9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39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39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39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"/>
                            </p:stCondLst>
                            <p:childTnLst>
                              <p:par>
                                <p:cTn id="3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9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39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39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39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"/>
                            </p:stCondLst>
                            <p:childTnLst>
                              <p:par>
                                <p:cTn id="4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9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39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0" dur="39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" dur="39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9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39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0" dur="39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2" dur="39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"/>
                            </p:stCondLst>
                            <p:childTnLst>
                              <p:par>
                                <p:cTn id="6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9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39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0" dur="39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2" dur="39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"/>
                            </p:stCondLst>
                            <p:childTnLst>
                              <p:par>
                                <p:cTn id="7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9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39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0" dur="39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2" dur="39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"/>
                            </p:stCondLst>
                            <p:childTnLst>
                              <p:par>
                                <p:cTn id="8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9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39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0" dur="39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2" dur="39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"/>
                            </p:stCondLst>
                            <p:childTnLst>
                              <p:par>
                                <p:cTn id="9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9" decel="100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39" decel="100000"/>
                                        <p:tgtEl>
                                          <p:spTgt spid="6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0" dur="39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2" dur="39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9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39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0" dur="39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2" dur="39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1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39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39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0" dur="39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2" dur="39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"/>
                            </p:stCondLst>
                            <p:childTnLst>
                              <p:par>
                                <p:cTn id="12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39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8" dur="39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0" dur="39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2" dur="39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39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39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0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1" dur="39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2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3" dur="39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4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00"/>
                            </p:stCondLst>
                            <p:childTnLst>
                              <p:par>
                                <p:cTn id="146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39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9" dur="39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0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1" dur="39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2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3" dur="39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4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00"/>
                            </p:stCondLst>
                            <p:childTnLst>
                              <p:par>
                                <p:cTn id="156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39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9" dur="39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0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1" dur="39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2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3" dur="39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4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300"/>
                            </p:stCondLst>
                            <p:childTnLst>
                              <p:par>
                                <p:cTn id="166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39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9" dur="39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0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1" dur="39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2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3" dur="39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4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400"/>
                            </p:stCondLst>
                            <p:childTnLst>
                              <p:par>
                                <p:cTn id="176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39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9" dur="39" decel="100000"/>
                                        <p:tgtEl>
                                          <p:spTgt spid="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0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1" dur="39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2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3" dur="39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4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00"/>
                            </p:stCondLst>
                            <p:childTnLst>
                              <p:par>
                                <p:cTn id="186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39" decel="100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9" dur="39" decel="100000"/>
                                        <p:tgtEl>
                                          <p:spTgt spid="6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0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1" dur="39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2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3" dur="39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4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600"/>
                            </p:stCondLst>
                            <p:childTnLst>
                              <p:par>
                                <p:cTn id="196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39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9" dur="39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0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1" dur="39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2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3" dur="39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4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39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0" dur="39" decel="100000"/>
                                        <p:tgtEl>
                                          <p:spTgt spid="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2" dur="39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4" dur="39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00"/>
                            </p:stCondLst>
                            <p:childTnLst>
                              <p:par>
                                <p:cTn id="217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39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0" dur="39" decel="100000"/>
                                        <p:tgtEl>
                                          <p:spTgt spid="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2" dur="39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4" dur="39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200"/>
                            </p:stCondLst>
                            <p:childTnLst>
                              <p:par>
                                <p:cTn id="227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39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0" dur="39" decel="100000"/>
                                        <p:tgtEl>
                                          <p:spTgt spid="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32" dur="39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4" dur="39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300"/>
                            </p:stCondLst>
                            <p:childTnLst>
                              <p:par>
                                <p:cTn id="237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39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0" dur="39" decel="100000"/>
                                        <p:tgtEl>
                                          <p:spTgt spid="2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2" dur="39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4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4" dur="39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"/>
                            </p:stCondLst>
                            <p:childTnLst>
                              <p:par>
                                <p:cTn id="247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39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0" dur="39" decel="100000"/>
                                        <p:tgtEl>
                                          <p:spTgt spid="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2" dur="39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4" dur="39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500"/>
                            </p:stCondLst>
                            <p:childTnLst>
                              <p:par>
                                <p:cTn id="257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39" decel="100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0" dur="39" decel="100000"/>
                                        <p:tgtEl>
                                          <p:spTgt spid="6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2" dur="39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4" dur="39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600"/>
                            </p:stCondLst>
                            <p:childTnLst>
                              <p:par>
                                <p:cTn id="267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39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0" dur="39" decel="100000"/>
                                        <p:tgtEl>
                                          <p:spTgt spid="2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2" dur="39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4" dur="39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39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1" dur="39" decel="100000"/>
                                        <p:tgtEl>
                                          <p:spTgt spid="2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2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3" dur="39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4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5" dur="39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6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7" fill="hold">
                            <p:stCondLst>
                              <p:cond delay="100"/>
                            </p:stCondLst>
                            <p:childTnLst>
                              <p:par>
                                <p:cTn id="288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39" decel="10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1" dur="39" decel="100000"/>
                                        <p:tgtEl>
                                          <p:spTgt spid="6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2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3" dur="39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4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5" dur="39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6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200"/>
                            </p:stCondLst>
                            <p:childTnLst>
                              <p:par>
                                <p:cTn id="298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39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1" dur="39" decel="100000"/>
                                        <p:tgtEl>
                                          <p:spTgt spid="3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02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3" dur="39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4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5" dur="39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6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300"/>
                            </p:stCondLst>
                            <p:childTnLst>
                              <p:par>
                                <p:cTn id="308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39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1" dur="39" decel="100000"/>
                                        <p:tgtEl>
                                          <p:spTgt spid="3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2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13" dur="39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4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5" dur="39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6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7" fill="hold">
                            <p:stCondLst>
                              <p:cond delay="400"/>
                            </p:stCondLst>
                            <p:childTnLst>
                              <p:par>
                                <p:cTn id="318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39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1" dur="39" decel="100000"/>
                                        <p:tgtEl>
                                          <p:spTgt spid="3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22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3" dur="39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24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5" dur="39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6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39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2" dur="39" decel="100000"/>
                                        <p:tgtEl>
                                          <p:spTgt spid="3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34" dur="39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36" dur="39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100"/>
                            </p:stCondLst>
                            <p:childTnLst>
                              <p:par>
                                <p:cTn id="33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39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2" dur="39" decel="100000"/>
                                        <p:tgtEl>
                                          <p:spTgt spid="3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4" dur="39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4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6" dur="39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4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200"/>
                            </p:stCondLst>
                            <p:childTnLst>
                              <p:par>
                                <p:cTn id="34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39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2" dur="39" decel="100000"/>
                                        <p:tgtEl>
                                          <p:spTgt spid="3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5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4" dur="39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5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56" dur="39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300"/>
                            </p:stCondLst>
                            <p:childTnLst>
                              <p:par>
                                <p:cTn id="35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39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2" dur="39" decel="100000"/>
                                        <p:tgtEl>
                                          <p:spTgt spid="3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64" dur="39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6" dur="39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6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400"/>
                            </p:stCondLst>
                            <p:childTnLst>
                              <p:par>
                                <p:cTn id="36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39" decel="100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2" dur="39" decel="100000"/>
                                        <p:tgtEl>
                                          <p:spTgt spid="3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7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4" dur="39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7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6" dur="39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8" fill="hold">
                            <p:stCondLst>
                              <p:cond delay="500"/>
                            </p:stCondLst>
                            <p:childTnLst>
                              <p:par>
                                <p:cTn id="37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39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2" dur="39" decel="100000"/>
                                        <p:tgtEl>
                                          <p:spTgt spid="3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8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84" dur="39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86" dur="39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>
                            <p:stCondLst>
                              <p:cond delay="600"/>
                            </p:stCondLst>
                            <p:childTnLst>
                              <p:par>
                                <p:cTn id="38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39" decel="100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2" dur="39" decel="100000"/>
                                        <p:tgtEl>
                                          <p:spTgt spid="6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94" dur="39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9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6" dur="39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9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>
                            <p:stCondLst>
                              <p:cond delay="700"/>
                            </p:stCondLst>
                            <p:childTnLst>
                              <p:par>
                                <p:cTn id="39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39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2" dur="39" decel="100000"/>
                                        <p:tgtEl>
                                          <p:spTgt spid="3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0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4" dur="3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0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6" dur="3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8" fill="hold">
                            <p:stCondLst>
                              <p:cond delay="800"/>
                            </p:stCondLst>
                            <p:childTnLst>
                              <p:par>
                                <p:cTn id="40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1" dur="39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2" dur="39" decel="100000"/>
                                        <p:tgtEl>
                                          <p:spTgt spid="4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1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14" dur="39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16" dur="39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1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8" fill="hold">
                            <p:stCondLst>
                              <p:cond delay="900"/>
                            </p:stCondLst>
                            <p:childTnLst>
                              <p:par>
                                <p:cTn id="41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1" dur="39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2" dur="39" decel="100000"/>
                                        <p:tgtEl>
                                          <p:spTgt spid="4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24" dur="39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2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6" dur="39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2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1000"/>
                            </p:stCondLst>
                            <p:childTnLst>
                              <p:par>
                                <p:cTn id="42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1" dur="39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2" dur="39" decel="100000"/>
                                        <p:tgtEl>
                                          <p:spTgt spid="4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3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4" dur="39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3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36" dur="39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>
                      <p:stCondLst>
                        <p:cond delay="indefinite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2" dur="39" decel="100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3" dur="39" decel="100000"/>
                                        <p:tgtEl>
                                          <p:spTgt spid="4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44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5" dur="39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6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47" dur="39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48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9" fill="hold">
                            <p:stCondLst>
                              <p:cond delay="100"/>
                            </p:stCondLst>
                            <p:childTnLst>
                              <p:par>
                                <p:cTn id="450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2" dur="39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3" dur="39" decel="100000"/>
                                        <p:tgtEl>
                                          <p:spTgt spid="4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4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55" dur="39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6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7" dur="39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58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9" fill="hold">
                            <p:stCondLst>
                              <p:cond delay="200"/>
                            </p:stCondLst>
                            <p:childTnLst>
                              <p:par>
                                <p:cTn id="460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2" dur="39" decel="100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3" dur="39" decel="100000"/>
                                        <p:tgtEl>
                                          <p:spTgt spid="7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64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5" dur="39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66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7" dur="39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8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9" fill="hold">
                            <p:stCondLst>
                              <p:cond delay="300"/>
                            </p:stCondLst>
                            <p:childTnLst>
                              <p:par>
                                <p:cTn id="470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2" dur="39" decel="100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3" dur="39" decel="100000"/>
                                        <p:tgtEl>
                                          <p:spTgt spid="4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74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75" dur="39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6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77" dur="39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8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3" dur="39" decel="100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4" dur="39" decel="100000"/>
                                        <p:tgtEl>
                                          <p:spTgt spid="4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8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86" dur="39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8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8" dur="39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8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0" fill="hold">
                            <p:stCondLst>
                              <p:cond delay="100"/>
                            </p:stCondLst>
                            <p:childTnLst>
                              <p:par>
                                <p:cTn id="491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3" dur="39" decel="100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4" dur="39" decel="100000"/>
                                        <p:tgtEl>
                                          <p:spTgt spid="4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9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96" dur="39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9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98" dur="39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0" fill="hold">
                            <p:stCondLst>
                              <p:cond delay="200"/>
                            </p:stCondLst>
                            <p:childTnLst>
                              <p:par>
                                <p:cTn id="501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3" dur="39" decel="1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4" dur="39" decel="100000"/>
                                        <p:tgtEl>
                                          <p:spTgt spid="4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0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06" dur="39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0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08" dur="39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0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0" fill="hold">
                            <p:stCondLst>
                              <p:cond delay="300"/>
                            </p:stCondLst>
                            <p:childTnLst>
                              <p:par>
                                <p:cTn id="511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3" dur="39" decel="100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4" dur="39" decel="100000"/>
                                        <p:tgtEl>
                                          <p:spTgt spid="7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1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16" dur="39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1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18" dur="39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1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0" fill="hold">
                            <p:stCondLst>
                              <p:cond delay="400"/>
                            </p:stCondLst>
                            <p:childTnLst>
                              <p:par>
                                <p:cTn id="521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3" dur="39" decel="100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4" dur="39" decel="100000"/>
                                        <p:tgtEl>
                                          <p:spTgt spid="4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2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26" dur="39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2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8" dur="39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2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0" fill="hold">
                            <p:stCondLst>
                              <p:cond delay="500"/>
                            </p:stCondLst>
                            <p:childTnLst>
                              <p:par>
                                <p:cTn id="531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3" dur="39" decel="100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4" dur="39" decel="100000"/>
                                        <p:tgtEl>
                                          <p:spTgt spid="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36" dur="39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3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38" dur="39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3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0" fill="hold">
                            <p:stCondLst>
                              <p:cond delay="600"/>
                            </p:stCondLst>
                            <p:childTnLst>
                              <p:par>
                                <p:cTn id="541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3" dur="39" decel="100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4" dur="39" decel="100000"/>
                                        <p:tgtEl>
                                          <p:spTgt spid="5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45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6" dur="39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4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48" dur="39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4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0" fill="hold">
                      <p:stCondLst>
                        <p:cond delay="indefinite"/>
                      </p:stCondLst>
                      <p:childTnLst>
                        <p:par>
                          <p:cTn id="551" fill="hold">
                            <p:stCondLst>
                              <p:cond delay="0"/>
                            </p:stCondLst>
                            <p:childTnLst>
                              <p:par>
                                <p:cTn id="55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4" dur="39" decel="100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5" dur="39" decel="100000"/>
                                        <p:tgtEl>
                                          <p:spTgt spid="5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56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57" dur="39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8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9" dur="39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60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1" fill="hold">
                            <p:stCondLst>
                              <p:cond delay="100"/>
                            </p:stCondLst>
                            <p:childTnLst>
                              <p:par>
                                <p:cTn id="56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4" dur="39" decel="100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5" dur="39" decel="100000"/>
                                        <p:tgtEl>
                                          <p:spTgt spid="5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66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67" dur="39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68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9" dur="39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0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1" fill="hold">
                            <p:stCondLst>
                              <p:cond delay="200"/>
                            </p:stCondLst>
                            <p:childTnLst>
                              <p:par>
                                <p:cTn id="57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4" dur="39" decel="100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5" dur="39" decel="100000"/>
                                        <p:tgtEl>
                                          <p:spTgt spid="5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76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77" dur="39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78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79" dur="39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80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1" fill="hold">
                            <p:stCondLst>
                              <p:cond delay="300"/>
                            </p:stCondLst>
                            <p:childTnLst>
                              <p:par>
                                <p:cTn id="58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4" dur="39" decel="100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5" dur="39" decel="100000"/>
                                        <p:tgtEl>
                                          <p:spTgt spid="5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86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87" dur="39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88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89" dur="39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90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1" fill="hold">
                            <p:stCondLst>
                              <p:cond delay="400"/>
                            </p:stCondLst>
                            <p:childTnLst>
                              <p:par>
                                <p:cTn id="59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4" dur="39" decel="100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5" dur="39" decel="100000"/>
                                        <p:tgtEl>
                                          <p:spTgt spid="7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96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97" dur="39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98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99" dur="39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00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1" fill="hold">
                            <p:stCondLst>
                              <p:cond delay="500"/>
                            </p:stCondLst>
                            <p:childTnLst>
                              <p:par>
                                <p:cTn id="60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4" dur="39" decel="100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5" dur="39" decel="100000"/>
                                        <p:tgtEl>
                                          <p:spTgt spid="5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06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07" dur="39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08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09" dur="39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10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1" fill="hold">
                      <p:stCondLst>
                        <p:cond delay="indefinite"/>
                      </p:stCondLst>
                      <p:childTnLst>
                        <p:par>
                          <p:cTn id="612" fill="hold">
                            <p:stCondLst>
                              <p:cond delay="0"/>
                            </p:stCondLst>
                            <p:childTnLst>
                              <p:par>
                                <p:cTn id="6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5" dur="39" decel="100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6" dur="39" decel="100000"/>
                                        <p:tgtEl>
                                          <p:spTgt spid="5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1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18" dur="39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1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20" dur="39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2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2" fill="hold">
                            <p:stCondLst>
                              <p:cond delay="100"/>
                            </p:stCondLst>
                            <p:childTnLst>
                              <p:par>
                                <p:cTn id="623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5" dur="39" decel="100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6" dur="39" decel="100000"/>
                                        <p:tgtEl>
                                          <p:spTgt spid="5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2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28" dur="39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2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30" dur="39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3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2" fill="hold">
                            <p:stCondLst>
                              <p:cond delay="200"/>
                            </p:stCondLst>
                            <p:childTnLst>
                              <p:par>
                                <p:cTn id="633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5" dur="39" decel="100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6" dur="39" decel="100000"/>
                                        <p:tgtEl>
                                          <p:spTgt spid="5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3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38" dur="39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3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40" dur="39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4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2" fill="hold">
                            <p:stCondLst>
                              <p:cond delay="300"/>
                            </p:stCondLst>
                            <p:childTnLst>
                              <p:par>
                                <p:cTn id="643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5" dur="39" decel="100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6" dur="39" decel="100000"/>
                                        <p:tgtEl>
                                          <p:spTgt spid="6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48" dur="39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4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50" dur="39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5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2" fill="hold">
                            <p:stCondLst>
                              <p:cond delay="400"/>
                            </p:stCondLst>
                            <p:childTnLst>
                              <p:par>
                                <p:cTn id="653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5" dur="39" decel="100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6" dur="39" decel="100000"/>
                                        <p:tgtEl>
                                          <p:spTgt spid="6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5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8" dur="39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5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60" dur="39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6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2" fill="hold">
                            <p:stCondLst>
                              <p:cond delay="500"/>
                            </p:stCondLst>
                            <p:childTnLst>
                              <p:par>
                                <p:cTn id="663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5" dur="39" decel="100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6" dur="39" decel="100000"/>
                                        <p:tgtEl>
                                          <p:spTgt spid="6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6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68" dur="39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0" dur="39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7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2" fill="hold">
                            <p:stCondLst>
                              <p:cond delay="600"/>
                            </p:stCondLst>
                            <p:childTnLst>
                              <p:par>
                                <p:cTn id="673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5" dur="39" decel="100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6" dur="39" decel="100000"/>
                                        <p:tgtEl>
                                          <p:spTgt spid="6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7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78" dur="39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7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80" dur="39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2" fill="hold">
                            <p:stCondLst>
                              <p:cond delay="700"/>
                            </p:stCondLst>
                            <p:childTnLst>
                              <p:par>
                                <p:cTn id="683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5" dur="39" decel="100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6" dur="39" decel="100000"/>
                                        <p:tgtEl>
                                          <p:spTgt spid="7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8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88" dur="39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8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90" dur="39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9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2" fill="hold">
                            <p:stCondLst>
                              <p:cond delay="800"/>
                            </p:stCondLst>
                            <p:childTnLst>
                              <p:par>
                                <p:cTn id="693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5" dur="39" decel="100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6" dur="39" decel="100000"/>
                                        <p:tgtEl>
                                          <p:spTgt spid="6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97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98" dur="39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99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00" dur="39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01" dur="62" accel="100000" fill="hold">
                                          <p:stCondLst>
                                            <p:cond delay="3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857232"/>
            <a:ext cx="780515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«ТЕПЛОВЫЕ ДВИГАТЕЛИ»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00298" y="0"/>
            <a:ext cx="391838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Тема урока: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313" y="2384425"/>
            <a:ext cx="8929687" cy="83026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- выясним, какие машины являются тепловыми двигателями;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09417" y="1659427"/>
            <a:ext cx="4602029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Сегодня на уроке: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4313" y="3395663"/>
            <a:ext cx="8929687" cy="461962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- рассмотрим преобразование энергии в них;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7488" y="4038600"/>
            <a:ext cx="8926512" cy="461963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- рассмотрим основные виды двигателей и их применение;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7488" y="4714875"/>
            <a:ext cx="8926512" cy="830263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- изучим влияние на окружающую среду тепловых двигателей;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4313" y="5741988"/>
            <a:ext cx="8929687" cy="830262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- определим возможные пути выхода из сложившейся экологической ситуации.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625" y="1071563"/>
            <a:ext cx="8358188" cy="3786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Тепловыми двигателями называют машины, в которых внутренняя энергия топлива превращается в механическую энергию.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BCBCB"/>
            </a:gs>
            <a:gs pos="13000">
              <a:srgbClr val="5F5F5F"/>
            </a:gs>
            <a:gs pos="21001">
              <a:srgbClr val="5F5F5F"/>
            </a:gs>
            <a:gs pos="63000">
              <a:srgbClr val="FFFFFF"/>
            </a:gs>
            <a:gs pos="67000">
              <a:srgbClr val="B2B2B2"/>
            </a:gs>
            <a:gs pos="69000">
              <a:srgbClr val="292929"/>
            </a:gs>
            <a:gs pos="82001">
              <a:srgbClr val="777777"/>
            </a:gs>
            <a:gs pos="100000">
              <a:srgbClr val="EAEAE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2"/>
          <p:cNvGrpSpPr/>
          <p:nvPr/>
        </p:nvGrpSpPr>
        <p:grpSpPr>
          <a:xfrm>
            <a:off x="3357554" y="1000108"/>
            <a:ext cx="2286016" cy="3714776"/>
            <a:chOff x="1000100" y="2000240"/>
            <a:chExt cx="3000396" cy="3714776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29" name="Прямоугольник 28"/>
            <p:cNvSpPr/>
            <p:nvPr/>
          </p:nvSpPr>
          <p:spPr>
            <a:xfrm>
              <a:off x="1285852" y="2000240"/>
              <a:ext cx="2428892" cy="335758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2700000" scaled="1"/>
              <a:tileRect/>
            </a:gra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1000100" y="5357826"/>
              <a:ext cx="3000396" cy="35719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1" name="Прямоугольник 30"/>
          <p:cNvSpPr/>
          <p:nvPr/>
        </p:nvSpPr>
        <p:spPr>
          <a:xfrm>
            <a:off x="3836988" y="1000125"/>
            <a:ext cx="1306512" cy="3357563"/>
          </a:xfrm>
          <a:prstGeom prst="rect">
            <a:avLst/>
          </a:prstGeom>
          <a:gradFill flip="none" rotWithShape="1">
            <a:gsLst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3857625" y="1785938"/>
            <a:ext cx="1285875" cy="1928812"/>
          </a:xfrm>
          <a:prstGeom prst="rect">
            <a:avLst/>
          </a:prstGeom>
          <a:gradFill flip="none" rotWithShape="1">
            <a:gsLst>
              <a:gs pos="70000">
                <a:srgbClr val="C4D6EB"/>
              </a:gs>
              <a:gs pos="31000">
                <a:srgbClr val="FFEBFA"/>
              </a:gs>
            </a:gsLst>
            <a:lin ang="5400000" scaled="1"/>
            <a:tileRect/>
          </a:gradFill>
          <a:ln w="63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857625" y="3714750"/>
            <a:ext cx="1285875" cy="642938"/>
          </a:xfrm>
          <a:prstGeom prst="rect">
            <a:avLst/>
          </a:prstGeom>
          <a:solidFill>
            <a:srgbClr val="3399FF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4214810" y="5000636"/>
            <a:ext cx="500066" cy="1214446"/>
          </a:xfrm>
          <a:prstGeom prst="ellipse">
            <a:avLst/>
          </a:prstGeom>
          <a:solidFill>
            <a:srgbClr val="FFFF00">
              <a:alpha val="29000"/>
            </a:srgbClr>
          </a:solidFill>
          <a:ln cmpd="sng">
            <a:prstDash val="sys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algn="l" rotWithShape="0">
              <a:schemeClr val="accent6">
                <a:lumMod val="40000"/>
                <a:lumOff val="60000"/>
                <a:alpha val="40000"/>
              </a:scheme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286248" y="5286412"/>
            <a:ext cx="357190" cy="1071570"/>
          </a:xfrm>
          <a:prstGeom prst="ellipse">
            <a:avLst/>
          </a:prstGeom>
          <a:solidFill>
            <a:srgbClr val="FFFF00"/>
          </a:solidFill>
          <a:ln cmpd="sng">
            <a:prstDash val="sys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algn="l" rotWithShape="0">
              <a:schemeClr val="accent6">
                <a:lumMod val="40000"/>
                <a:lumOff val="60000"/>
                <a:alpha val="40000"/>
              </a:scheme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4357686" y="5500726"/>
            <a:ext cx="204790" cy="866780"/>
          </a:xfrm>
          <a:prstGeom prst="ellipse">
            <a:avLst/>
          </a:prstGeom>
          <a:solidFill>
            <a:srgbClr val="FFFF66"/>
          </a:solidFill>
          <a:ln cmpd="sng">
            <a:noFill/>
            <a:prstDash val="sysDot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algn="l" rotWithShape="0">
              <a:schemeClr val="accent6">
                <a:lumMod val="40000"/>
                <a:lumOff val="60000"/>
                <a:alpha val="40000"/>
              </a:scheme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3857625" y="3571875"/>
            <a:ext cx="1289050" cy="785813"/>
          </a:xfrm>
          <a:prstGeom prst="rect">
            <a:avLst/>
          </a:prstGeom>
          <a:solidFill>
            <a:srgbClr val="3399FF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08" name="AutoShape 22"/>
          <p:cNvSpPr>
            <a:spLocks noChangeArrowheads="1"/>
          </p:cNvSpPr>
          <p:nvPr/>
        </p:nvSpPr>
        <p:spPr bwMode="auto">
          <a:xfrm>
            <a:off x="3214688" y="6429375"/>
            <a:ext cx="2500312" cy="428625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FFEBFA"/>
              </a:gs>
              <a:gs pos="30000">
                <a:srgbClr val="C4D6EB"/>
              </a:gs>
              <a:gs pos="60001">
                <a:srgbClr val="85C2FF"/>
              </a:gs>
              <a:gs pos="100000">
                <a:srgbClr val="5E9EFF"/>
              </a:gs>
            </a:gsLst>
            <a:lin ang="5400000" scaled="1"/>
          </a:gradFill>
          <a:ln w="28575">
            <a:solidFill>
              <a:srgbClr val="3366FF"/>
            </a:solidFill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8209" name="Freeform 20"/>
          <p:cNvSpPr>
            <a:spLocks/>
          </p:cNvSpPr>
          <p:nvPr/>
        </p:nvSpPr>
        <p:spPr bwMode="auto">
          <a:xfrm>
            <a:off x="4429125" y="6413500"/>
            <a:ext cx="157163" cy="373063"/>
          </a:xfrm>
          <a:custGeom>
            <a:avLst/>
            <a:gdLst>
              <a:gd name="T0" fmla="*/ 0 w 197"/>
              <a:gd name="T1" fmla="*/ 2147483647 h 563"/>
              <a:gd name="T2" fmla="*/ 2147483647 w 197"/>
              <a:gd name="T3" fmla="*/ 2147483647 h 563"/>
              <a:gd name="T4" fmla="*/ 2147483647 w 197"/>
              <a:gd name="T5" fmla="*/ 2147483647 h 563"/>
              <a:gd name="T6" fmla="*/ 0 w 197"/>
              <a:gd name="T7" fmla="*/ 2147483647 h 563"/>
              <a:gd name="T8" fmla="*/ 2147483647 w 197"/>
              <a:gd name="T9" fmla="*/ 2147483647 h 5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7"/>
              <a:gd name="T16" fmla="*/ 0 h 563"/>
              <a:gd name="T17" fmla="*/ 197 w 197"/>
              <a:gd name="T18" fmla="*/ 563 h 56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7" h="563">
                <a:moveTo>
                  <a:pt x="0" y="23"/>
                </a:moveTo>
                <a:cubicBezTo>
                  <a:pt x="1" y="24"/>
                  <a:pt x="69" y="0"/>
                  <a:pt x="99" y="30"/>
                </a:cubicBezTo>
                <a:cubicBezTo>
                  <a:pt x="129" y="60"/>
                  <a:pt x="197" y="144"/>
                  <a:pt x="180" y="203"/>
                </a:cubicBezTo>
                <a:cubicBezTo>
                  <a:pt x="164" y="262"/>
                  <a:pt x="0" y="323"/>
                  <a:pt x="0" y="383"/>
                </a:cubicBezTo>
                <a:cubicBezTo>
                  <a:pt x="0" y="443"/>
                  <a:pt x="90" y="503"/>
                  <a:pt x="180" y="563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8" name="Хорда 37"/>
          <p:cNvSpPr/>
          <p:nvPr/>
        </p:nvSpPr>
        <p:spPr>
          <a:xfrm rot="12137054">
            <a:off x="3806618" y="3697492"/>
            <a:ext cx="134216" cy="134216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Хорда 38"/>
          <p:cNvSpPr/>
          <p:nvPr/>
        </p:nvSpPr>
        <p:spPr>
          <a:xfrm rot="12137054">
            <a:off x="3815563" y="3825163"/>
            <a:ext cx="101825" cy="101825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Хорда 39"/>
          <p:cNvSpPr/>
          <p:nvPr/>
        </p:nvSpPr>
        <p:spPr>
          <a:xfrm rot="12137054">
            <a:off x="3810934" y="4002963"/>
            <a:ext cx="102515" cy="102515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Хорда 40"/>
          <p:cNvSpPr/>
          <p:nvPr/>
        </p:nvSpPr>
        <p:spPr>
          <a:xfrm rot="9462946" flipH="1">
            <a:off x="5060290" y="3633133"/>
            <a:ext cx="134216" cy="134216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2" name="Хорда 41"/>
          <p:cNvSpPr/>
          <p:nvPr/>
        </p:nvSpPr>
        <p:spPr>
          <a:xfrm rot="9462946" flipH="1">
            <a:off x="5060290" y="4131603"/>
            <a:ext cx="134216" cy="134216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" name="Хорда 42"/>
          <p:cNvSpPr/>
          <p:nvPr/>
        </p:nvSpPr>
        <p:spPr>
          <a:xfrm rot="9462946" flipH="1">
            <a:off x="5074143" y="4083610"/>
            <a:ext cx="101825" cy="101825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Хорда 43"/>
          <p:cNvSpPr/>
          <p:nvPr/>
        </p:nvSpPr>
        <p:spPr>
          <a:xfrm rot="9462946" flipH="1">
            <a:off x="5072546" y="3837032"/>
            <a:ext cx="101825" cy="101825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5" name="Хорда 44"/>
          <p:cNvSpPr/>
          <p:nvPr/>
        </p:nvSpPr>
        <p:spPr>
          <a:xfrm rot="6737054">
            <a:off x="3949494" y="4262614"/>
            <a:ext cx="134216" cy="134216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6" name="Хорда 45"/>
          <p:cNvSpPr/>
          <p:nvPr/>
        </p:nvSpPr>
        <p:spPr>
          <a:xfrm rot="6737054">
            <a:off x="4092370" y="4264211"/>
            <a:ext cx="134216" cy="134216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7" name="Хорда 46"/>
          <p:cNvSpPr/>
          <p:nvPr/>
        </p:nvSpPr>
        <p:spPr>
          <a:xfrm rot="6737054">
            <a:off x="4691206" y="4301760"/>
            <a:ext cx="101825" cy="101825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" name="Хорда 47"/>
          <p:cNvSpPr/>
          <p:nvPr/>
        </p:nvSpPr>
        <p:spPr>
          <a:xfrm rot="6737054">
            <a:off x="4834082" y="4301760"/>
            <a:ext cx="101825" cy="101825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Хорда 48"/>
          <p:cNvSpPr/>
          <p:nvPr/>
        </p:nvSpPr>
        <p:spPr>
          <a:xfrm rot="6737054">
            <a:off x="4334016" y="4301760"/>
            <a:ext cx="101825" cy="101825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" name="Хорда 49"/>
          <p:cNvSpPr/>
          <p:nvPr/>
        </p:nvSpPr>
        <p:spPr>
          <a:xfrm rot="6737054">
            <a:off x="4519401" y="4265808"/>
            <a:ext cx="134216" cy="134216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4572000" y="4071942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4724400" y="4143380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3" name="Овал 52"/>
          <p:cNvSpPr/>
          <p:nvPr/>
        </p:nvSpPr>
        <p:spPr>
          <a:xfrm>
            <a:off x="4005266" y="4071942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4157666" y="4157674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5" name="Овал 54"/>
          <p:cNvSpPr/>
          <p:nvPr/>
        </p:nvSpPr>
        <p:spPr>
          <a:xfrm>
            <a:off x="4443418" y="4000504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4367210" y="4086236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7" name="Овал 56"/>
          <p:cNvSpPr/>
          <p:nvPr/>
        </p:nvSpPr>
        <p:spPr>
          <a:xfrm>
            <a:off x="4862522" y="4000504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5014922" y="4086236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4295788" y="4000504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0" name="Овал 59"/>
          <p:cNvSpPr/>
          <p:nvPr/>
        </p:nvSpPr>
        <p:spPr>
          <a:xfrm>
            <a:off x="4448188" y="4229112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" name="Овал 60"/>
          <p:cNvSpPr/>
          <p:nvPr/>
        </p:nvSpPr>
        <p:spPr>
          <a:xfrm>
            <a:off x="4733940" y="3929066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2" name="Овал 61"/>
          <p:cNvSpPr/>
          <p:nvPr/>
        </p:nvSpPr>
        <p:spPr>
          <a:xfrm>
            <a:off x="4657732" y="4014798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3" name="Овал 62"/>
          <p:cNvSpPr/>
          <p:nvPr/>
        </p:nvSpPr>
        <p:spPr>
          <a:xfrm>
            <a:off x="4152896" y="3929066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4" name="Овал 63"/>
          <p:cNvSpPr/>
          <p:nvPr/>
        </p:nvSpPr>
        <p:spPr>
          <a:xfrm>
            <a:off x="4076688" y="4086236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" name="Овал 64"/>
          <p:cNvSpPr/>
          <p:nvPr/>
        </p:nvSpPr>
        <p:spPr>
          <a:xfrm>
            <a:off x="4005266" y="3929066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" name="Овал 65"/>
          <p:cNvSpPr/>
          <p:nvPr/>
        </p:nvSpPr>
        <p:spPr>
          <a:xfrm>
            <a:off x="4157666" y="4014798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Овал 83"/>
          <p:cNvSpPr/>
          <p:nvPr/>
        </p:nvSpPr>
        <p:spPr>
          <a:xfrm>
            <a:off x="4495792" y="4071942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Овал 84"/>
          <p:cNvSpPr/>
          <p:nvPr/>
        </p:nvSpPr>
        <p:spPr>
          <a:xfrm>
            <a:off x="4648192" y="4143380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Овал 85"/>
          <p:cNvSpPr/>
          <p:nvPr/>
        </p:nvSpPr>
        <p:spPr>
          <a:xfrm>
            <a:off x="3929058" y="4071942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Овал 86"/>
          <p:cNvSpPr/>
          <p:nvPr/>
        </p:nvSpPr>
        <p:spPr>
          <a:xfrm>
            <a:off x="4081458" y="4157674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Овал 87"/>
          <p:cNvSpPr/>
          <p:nvPr/>
        </p:nvSpPr>
        <p:spPr>
          <a:xfrm>
            <a:off x="4367210" y="4000504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Овал 88"/>
          <p:cNvSpPr/>
          <p:nvPr/>
        </p:nvSpPr>
        <p:spPr>
          <a:xfrm>
            <a:off x="4291002" y="4086236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Овал 89"/>
          <p:cNvSpPr/>
          <p:nvPr/>
        </p:nvSpPr>
        <p:spPr>
          <a:xfrm>
            <a:off x="4786314" y="4000504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Овал 90"/>
          <p:cNvSpPr/>
          <p:nvPr/>
        </p:nvSpPr>
        <p:spPr>
          <a:xfrm>
            <a:off x="4938714" y="4086236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Овал 91"/>
          <p:cNvSpPr/>
          <p:nvPr/>
        </p:nvSpPr>
        <p:spPr>
          <a:xfrm>
            <a:off x="4219580" y="4000504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Овал 92"/>
          <p:cNvSpPr/>
          <p:nvPr/>
        </p:nvSpPr>
        <p:spPr>
          <a:xfrm>
            <a:off x="4371980" y="4229112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Овал 93"/>
          <p:cNvSpPr/>
          <p:nvPr/>
        </p:nvSpPr>
        <p:spPr>
          <a:xfrm>
            <a:off x="4657732" y="3929066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Овал 94"/>
          <p:cNvSpPr/>
          <p:nvPr/>
        </p:nvSpPr>
        <p:spPr>
          <a:xfrm>
            <a:off x="4581524" y="4014798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Овал 95"/>
          <p:cNvSpPr/>
          <p:nvPr/>
        </p:nvSpPr>
        <p:spPr>
          <a:xfrm>
            <a:off x="4076688" y="3929066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Овал 96"/>
          <p:cNvSpPr/>
          <p:nvPr/>
        </p:nvSpPr>
        <p:spPr>
          <a:xfrm>
            <a:off x="4000480" y="4086236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Овал 97"/>
          <p:cNvSpPr/>
          <p:nvPr/>
        </p:nvSpPr>
        <p:spPr>
          <a:xfrm>
            <a:off x="3929058" y="3929066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Овал 98"/>
          <p:cNvSpPr/>
          <p:nvPr/>
        </p:nvSpPr>
        <p:spPr>
          <a:xfrm>
            <a:off x="4081458" y="4014798"/>
            <a:ext cx="57144" cy="5714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Хорда 99"/>
          <p:cNvSpPr/>
          <p:nvPr/>
        </p:nvSpPr>
        <p:spPr>
          <a:xfrm rot="6737054">
            <a:off x="3878056" y="3619672"/>
            <a:ext cx="134216" cy="134216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Хорда 100"/>
          <p:cNvSpPr/>
          <p:nvPr/>
        </p:nvSpPr>
        <p:spPr>
          <a:xfrm rot="6737054">
            <a:off x="4020932" y="3621269"/>
            <a:ext cx="134216" cy="134216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Хорда 101"/>
          <p:cNvSpPr/>
          <p:nvPr/>
        </p:nvSpPr>
        <p:spPr>
          <a:xfrm rot="6737054">
            <a:off x="4619768" y="3668861"/>
            <a:ext cx="101825" cy="101825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Хорда 102"/>
          <p:cNvSpPr/>
          <p:nvPr/>
        </p:nvSpPr>
        <p:spPr>
          <a:xfrm rot="6737054">
            <a:off x="4762644" y="3658588"/>
            <a:ext cx="101825" cy="101825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Хорда 103"/>
          <p:cNvSpPr/>
          <p:nvPr/>
        </p:nvSpPr>
        <p:spPr>
          <a:xfrm rot="6737054">
            <a:off x="4262578" y="3668861"/>
            <a:ext cx="101825" cy="101825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Хорда 104"/>
          <p:cNvSpPr/>
          <p:nvPr/>
        </p:nvSpPr>
        <p:spPr>
          <a:xfrm rot="6737054">
            <a:off x="4447963" y="3622866"/>
            <a:ext cx="134216" cy="134216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Хорда 105"/>
          <p:cNvSpPr/>
          <p:nvPr/>
        </p:nvSpPr>
        <p:spPr>
          <a:xfrm rot="6737054">
            <a:off x="4883299" y="3669091"/>
            <a:ext cx="101825" cy="101825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Хорда 106"/>
          <p:cNvSpPr/>
          <p:nvPr/>
        </p:nvSpPr>
        <p:spPr>
          <a:xfrm rot="6737054">
            <a:off x="5026175" y="3658818"/>
            <a:ext cx="101825" cy="101825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Хорда 107"/>
          <p:cNvSpPr/>
          <p:nvPr/>
        </p:nvSpPr>
        <p:spPr>
          <a:xfrm rot="6737054">
            <a:off x="4158876" y="3669091"/>
            <a:ext cx="101825" cy="101825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Хорда 108"/>
          <p:cNvSpPr/>
          <p:nvPr/>
        </p:nvSpPr>
        <p:spPr>
          <a:xfrm rot="6737054">
            <a:off x="4383233" y="3658818"/>
            <a:ext cx="101825" cy="101825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Хорда 109"/>
          <p:cNvSpPr/>
          <p:nvPr/>
        </p:nvSpPr>
        <p:spPr>
          <a:xfrm rot="6737054">
            <a:off x="4516066" y="3669091"/>
            <a:ext cx="101825" cy="101825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Хорда 110"/>
          <p:cNvSpPr/>
          <p:nvPr/>
        </p:nvSpPr>
        <p:spPr>
          <a:xfrm rot="6737054">
            <a:off x="4944694" y="3658818"/>
            <a:ext cx="101825" cy="101825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" name="Хорда 111"/>
          <p:cNvSpPr/>
          <p:nvPr/>
        </p:nvSpPr>
        <p:spPr>
          <a:xfrm rot="6737054">
            <a:off x="3944562" y="3668861"/>
            <a:ext cx="101825" cy="101825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3" name="Хорда 112"/>
          <p:cNvSpPr/>
          <p:nvPr/>
        </p:nvSpPr>
        <p:spPr>
          <a:xfrm rot="6737054">
            <a:off x="4087438" y="3658818"/>
            <a:ext cx="101825" cy="101825"/>
          </a:xfrm>
          <a:prstGeom prst="chord">
            <a:avLst/>
          </a:prstGeom>
          <a:gradFill flip="none" rotWithShape="1">
            <a:gsLst>
              <a:gs pos="9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64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4" name="Выноска-облако 113"/>
          <p:cNvSpPr/>
          <p:nvPr/>
        </p:nvSpPr>
        <p:spPr>
          <a:xfrm>
            <a:off x="3857625" y="2928938"/>
            <a:ext cx="571500" cy="428625"/>
          </a:xfrm>
          <a:prstGeom prst="cloudCallout">
            <a:avLst>
              <a:gd name="adj1" fmla="val -6666"/>
              <a:gd name="adj2" fmla="val 26500"/>
            </a:avLst>
          </a:prstGeom>
          <a:solidFill>
            <a:schemeClr val="bg1">
              <a:lumMod val="95000"/>
              <a:alpha val="39000"/>
            </a:schemeClr>
          </a:solidFill>
          <a:ln w="3175">
            <a:solidFill>
              <a:schemeClr val="tx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5" name="Выноска-облако 114"/>
          <p:cNvSpPr/>
          <p:nvPr/>
        </p:nvSpPr>
        <p:spPr>
          <a:xfrm>
            <a:off x="4357688" y="3143250"/>
            <a:ext cx="571500" cy="428625"/>
          </a:xfrm>
          <a:prstGeom prst="cloudCallout">
            <a:avLst>
              <a:gd name="adj1" fmla="val -6666"/>
              <a:gd name="adj2" fmla="val 26500"/>
            </a:avLst>
          </a:prstGeom>
          <a:solidFill>
            <a:schemeClr val="bg1">
              <a:lumMod val="95000"/>
              <a:alpha val="39000"/>
            </a:schemeClr>
          </a:solidFill>
          <a:ln w="3175">
            <a:solidFill>
              <a:schemeClr val="tx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6" name="Выноска-облако 115"/>
          <p:cNvSpPr/>
          <p:nvPr/>
        </p:nvSpPr>
        <p:spPr>
          <a:xfrm>
            <a:off x="4572000" y="3000375"/>
            <a:ext cx="571500" cy="428625"/>
          </a:xfrm>
          <a:prstGeom prst="cloudCallout">
            <a:avLst>
              <a:gd name="adj1" fmla="val -6666"/>
              <a:gd name="adj2" fmla="val 26500"/>
            </a:avLst>
          </a:prstGeom>
          <a:solidFill>
            <a:schemeClr val="bg1">
              <a:lumMod val="95000"/>
              <a:alpha val="39000"/>
            </a:schemeClr>
          </a:solidFill>
          <a:ln w="3175">
            <a:solidFill>
              <a:schemeClr val="tx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7" name="Выноска-облако 116"/>
          <p:cNvSpPr/>
          <p:nvPr/>
        </p:nvSpPr>
        <p:spPr>
          <a:xfrm>
            <a:off x="3929063" y="3143250"/>
            <a:ext cx="571500" cy="428625"/>
          </a:xfrm>
          <a:prstGeom prst="cloudCallout">
            <a:avLst>
              <a:gd name="adj1" fmla="val -6666"/>
              <a:gd name="adj2" fmla="val 26500"/>
            </a:avLst>
          </a:prstGeom>
          <a:solidFill>
            <a:schemeClr val="bg1">
              <a:lumMod val="95000"/>
              <a:alpha val="39000"/>
            </a:schemeClr>
          </a:solidFill>
          <a:ln w="3175">
            <a:solidFill>
              <a:schemeClr val="tx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9" name="Полилиния 118"/>
          <p:cNvSpPr/>
          <p:nvPr/>
        </p:nvSpPr>
        <p:spPr>
          <a:xfrm flipV="1">
            <a:off x="4429124" y="6100784"/>
            <a:ext cx="71438" cy="328612"/>
          </a:xfrm>
          <a:custGeom>
            <a:avLst/>
            <a:gdLst>
              <a:gd name="connsiteX0" fmla="*/ 71438 w 71438"/>
              <a:gd name="connsiteY0" fmla="*/ 328612 h 328612"/>
              <a:gd name="connsiteX1" fmla="*/ 57150 w 71438"/>
              <a:gd name="connsiteY1" fmla="*/ 285750 h 328612"/>
              <a:gd name="connsiteX2" fmla="*/ 0 w 71438"/>
              <a:gd name="connsiteY2" fmla="*/ 200025 h 328612"/>
              <a:gd name="connsiteX3" fmla="*/ 14288 w 71438"/>
              <a:gd name="connsiteY3" fmla="*/ 57150 h 328612"/>
              <a:gd name="connsiteX4" fmla="*/ 14288 w 71438"/>
              <a:gd name="connsiteY4" fmla="*/ 0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438" h="328612">
                <a:moveTo>
                  <a:pt x="71438" y="328612"/>
                </a:moveTo>
                <a:cubicBezTo>
                  <a:pt x="66675" y="314325"/>
                  <a:pt x="64464" y="298915"/>
                  <a:pt x="57150" y="285750"/>
                </a:cubicBezTo>
                <a:cubicBezTo>
                  <a:pt x="40471" y="255729"/>
                  <a:pt x="0" y="200025"/>
                  <a:pt x="0" y="200025"/>
                </a:cubicBezTo>
                <a:cubicBezTo>
                  <a:pt x="4763" y="152400"/>
                  <a:pt x="7010" y="104456"/>
                  <a:pt x="14288" y="57150"/>
                </a:cubicBezTo>
                <a:cubicBezTo>
                  <a:pt x="23044" y="237"/>
                  <a:pt x="42650" y="28362"/>
                  <a:pt x="14288" y="0"/>
                </a:cubicBezTo>
              </a:path>
            </a:pathLst>
          </a:custGeom>
          <a:ln w="25400">
            <a:gradFill>
              <a:gsLst>
                <a:gs pos="53000">
                  <a:srgbClr val="000000">
                    <a:alpha val="32000"/>
                  </a:srgbClr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 flipV="1">
            <a:off x="4429124" y="6100808"/>
            <a:ext cx="71438" cy="328612"/>
          </a:xfrm>
          <a:custGeom>
            <a:avLst/>
            <a:gdLst>
              <a:gd name="connsiteX0" fmla="*/ 71438 w 71438"/>
              <a:gd name="connsiteY0" fmla="*/ 328612 h 328612"/>
              <a:gd name="connsiteX1" fmla="*/ 57150 w 71438"/>
              <a:gd name="connsiteY1" fmla="*/ 285750 h 328612"/>
              <a:gd name="connsiteX2" fmla="*/ 0 w 71438"/>
              <a:gd name="connsiteY2" fmla="*/ 200025 h 328612"/>
              <a:gd name="connsiteX3" fmla="*/ 14288 w 71438"/>
              <a:gd name="connsiteY3" fmla="*/ 57150 h 328612"/>
              <a:gd name="connsiteX4" fmla="*/ 14288 w 71438"/>
              <a:gd name="connsiteY4" fmla="*/ 0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438" h="328612">
                <a:moveTo>
                  <a:pt x="71438" y="328612"/>
                </a:moveTo>
                <a:cubicBezTo>
                  <a:pt x="66675" y="314325"/>
                  <a:pt x="64464" y="298915"/>
                  <a:pt x="57150" y="285750"/>
                </a:cubicBezTo>
                <a:cubicBezTo>
                  <a:pt x="40471" y="255729"/>
                  <a:pt x="0" y="200025"/>
                  <a:pt x="0" y="200025"/>
                </a:cubicBezTo>
                <a:cubicBezTo>
                  <a:pt x="4763" y="152400"/>
                  <a:pt x="7010" y="104456"/>
                  <a:pt x="14288" y="57150"/>
                </a:cubicBezTo>
                <a:cubicBezTo>
                  <a:pt x="23044" y="237"/>
                  <a:pt x="42650" y="28362"/>
                  <a:pt x="14288" y="0"/>
                </a:cubicBezTo>
              </a:path>
            </a:pathLst>
          </a:custGeom>
          <a:noFill/>
          <a:ln w="254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857625" y="2500313"/>
            <a:ext cx="1281113" cy="428625"/>
          </a:xfrm>
          <a:prstGeom prst="rect">
            <a:avLst/>
          </a:prstGeom>
          <a:gradFill flip="none" rotWithShape="1"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82001">
                <a:srgbClr val="777777"/>
              </a:gs>
              <a:gs pos="100000">
                <a:srgbClr val="EAEAEA"/>
              </a:gs>
            </a:gsLst>
            <a:lin ang="0" scaled="1"/>
            <a:tileRect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5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6" presetClass="emp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1000" fill="hold"/>
                                        <p:tgtEl>
                                          <p:spTgt spid="4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4"/>
                                            </p:cond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6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1000" fill="hold"/>
                                        <p:tgtEl>
                                          <p:spTgt spid="4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6"/>
                                            </p:cond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8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8"/>
                                            </p:cond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0"/>
                                            </p:cond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2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3" dur="1000" fill="hold"/>
                                        <p:tgtEl>
                                          <p:spTgt spid="4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2"/>
                                            </p:cond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4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4"/>
                                            </p:cond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6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1000" fill="hold"/>
                                        <p:tgtEl>
                                          <p:spTgt spid="5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6"/>
                                            </p:cond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8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8"/>
                                            </p:cond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1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0"/>
                                            </p:cond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2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3" dur="1000" fill="hold"/>
                                        <p:tgtEl>
                                          <p:spTgt spid="4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2"/>
                                            </p:cond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4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5" dur="1000" fill="hold"/>
                                        <p:tgtEl>
                                          <p:spTgt spid="4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4"/>
                                            </p:cond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6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7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6"/>
                                            </p:cond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8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9" dur="1000" fill="hold"/>
                                        <p:tgtEl>
                                          <p:spTgt spid="4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8"/>
                                            </p:cond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000"/>
                            </p:stCondLst>
                            <p:childTnLst>
                              <p:par>
                                <p:cTn id="13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33333E-6 L 4.16667E-6 -0.03518 " pathEditMode="relative" rAng="0" ptsTypes="AA">
                                      <p:cBhvr>
                                        <p:cTn id="1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4.16667E-6 -0.05602 " pathEditMode="relative" rAng="0" ptsTypes="AA">
                                      <p:cBhvr>
                                        <p:cTn id="1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500"/>
                            </p:stCondLst>
                            <p:childTnLst>
                              <p:par>
                                <p:cTn id="15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11022E-16 L 1.66667E-6 -0.0581 " pathEditMode="relative" rAng="0" ptsTypes="AA">
                                      <p:cBhvr>
                                        <p:cTn id="15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4000"/>
                            </p:stCondLst>
                            <p:childTnLst>
                              <p:par>
                                <p:cTn id="15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-2.5E-6 -0.06852 " pathEditMode="relative" rAng="0" ptsTypes="AA">
                                      <p:cBhvr>
                                        <p:cTn id="1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-3.33333E-6 L 0.00278 -0.0581 " pathEditMode="relative" rAng="0" ptsTypes="AA">
                                      <p:cBhvr>
                                        <p:cTn id="1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3.33333E-6 -0.0456 " pathEditMode="relative" rAng="0" ptsTypes="AA">
                                      <p:cBhvr>
                                        <p:cTn id="16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4500"/>
                            </p:stCondLst>
                            <p:childTnLst>
                              <p:par>
                                <p:cTn id="172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-2.5E-6 -0.05602 " pathEditMode="relative" rAng="0" ptsTypes="AA">
                                      <p:cBhvr>
                                        <p:cTn id="17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5000"/>
                            </p:stCondLst>
                            <p:childTnLst>
                              <p:par>
                                <p:cTn id="17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11022E-16 L 8.33333E-7 -0.06852 " pathEditMode="relative" rAng="0" ptsTypes="AA">
                                      <p:cBhvr>
                                        <p:cTn id="17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3.33333E-6 -0.07893 " pathEditMode="relative" rAng="0" ptsTypes="AA">
                                      <p:cBhvr>
                                        <p:cTn id="18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5E-6 -0.06644 " pathEditMode="relative" rAng="0" ptsTypes="AA">
                                      <p:cBhvr>
                                        <p:cTn id="18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5500"/>
                            </p:stCondLst>
                            <p:childTnLst>
                              <p:par>
                                <p:cTn id="194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022E-16 -3.33333E-6 L -1.11022E-16 -0.04768 " pathEditMode="relative" rAng="0" ptsTypes="AA">
                                      <p:cBhvr>
                                        <p:cTn id="1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3.33333E-6 -0.03518 " pathEditMode="relative" rAng="0" ptsTypes="AA">
                                      <p:cBhvr>
                                        <p:cTn id="20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6000"/>
                            </p:stCondLst>
                            <p:childTnLst>
                              <p:par>
                                <p:cTn id="20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 L 4.16667E-6 -0.0456 " pathEditMode="relative" rAng="0" ptsTypes="AA">
                                      <p:cBhvr>
                                        <p:cTn id="20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022E-16 L -2.5E-6 -0.0581 " pathEditMode="relative" rAng="0" ptsTypes="AA">
                                      <p:cBhvr>
                                        <p:cTn id="2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-1.66667E-6 -0.02453 " pathEditMode="relative" rAng="0" ptsTypes="AA">
                                      <p:cBhvr>
                                        <p:cTn id="2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-1.66667E-6 -0.05578 " pathEditMode="relative" rAng="0" ptsTypes="AA">
                                      <p:cBhvr>
                                        <p:cTn id="2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7000"/>
                            </p:stCondLst>
                            <p:childTnLst>
                              <p:par>
                                <p:cTn id="28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33333E-6 L 4.16667E-6 -0.03518 " pathEditMode="relative" rAng="0" ptsTypes="AA">
                                      <p:cBhvr>
                                        <p:cTn id="28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"/>
                                    </p:animMotion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4.16667E-6 -0.05602 " pathEditMode="relative" rAng="0" ptsTypes="AA">
                                      <p:cBhvr>
                                        <p:cTn id="28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"/>
                                    </p:animMotion>
                                  </p:childTnLst>
                                </p:cTn>
                              </p:par>
                              <p:par>
                                <p:cTn id="2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7500"/>
                            </p:stCondLst>
                            <p:childTnLst>
                              <p:par>
                                <p:cTn id="291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11022E-16 L 1.66667E-6 -0.0581 " pathEditMode="relative" rAng="0" ptsTypes="AA">
                                      <p:cBhvr>
                                        <p:cTn id="29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"/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8000"/>
                            </p:stCondLst>
                            <p:childTnLst>
                              <p:par>
                                <p:cTn id="297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-2.5E-6 -0.06852 " pathEditMode="relative" rAng="0" ptsTypes="AA">
                                      <p:cBhvr>
                                        <p:cTn id="29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-3.33333E-6 L 0.00278 -0.0581 " pathEditMode="relative" rAng="0" ptsTypes="AA">
                                      <p:cBhvr>
                                        <p:cTn id="30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"/>
                                    </p:animMotion>
                                  </p:childTnLst>
                                </p:cTn>
                              </p:par>
                              <p:par>
                                <p:cTn id="3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3.33333E-6 -0.0456 " pathEditMode="relative" rAng="0" ptsTypes="AA">
                                      <p:cBhvr>
                                        <p:cTn id="30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"/>
                                    </p:animMotion>
                                  </p:childTnLst>
                                </p:cTn>
                              </p:par>
                              <p:par>
                                <p:cTn id="3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8500"/>
                            </p:stCondLst>
                            <p:childTnLst>
                              <p:par>
                                <p:cTn id="31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-2.5E-6 -0.05602 " pathEditMode="relative" rAng="0" ptsTypes="AA">
                                      <p:cBhvr>
                                        <p:cTn id="3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9000"/>
                            </p:stCondLst>
                            <p:childTnLst>
                              <p:par>
                                <p:cTn id="31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11022E-16 L 8.33333E-7 -0.06852 " pathEditMode="relative" rAng="0" ptsTypes="AA">
                                      <p:cBhvr>
                                        <p:cTn id="32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3.33333E-6 -0.07893 " pathEditMode="relative" rAng="0" ptsTypes="AA">
                                      <p:cBhvr>
                                        <p:cTn id="32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"/>
                                    </p:animMotion>
                                  </p:childTnLst>
                                </p:cTn>
                              </p:par>
                              <p:par>
                                <p:cTn id="3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5E-6 -0.06644 " pathEditMode="relative" rAng="0" ptsTypes="AA">
                                      <p:cBhvr>
                                        <p:cTn id="33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9500"/>
                            </p:stCondLst>
                            <p:childTnLst>
                              <p:par>
                                <p:cTn id="33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022E-16 -3.33333E-6 L -1.11022E-16 -0.04768 " pathEditMode="relative" rAng="0" ptsTypes="AA">
                                      <p:cBhvr>
                                        <p:cTn id="3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"/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3.33333E-6 -0.03518 " pathEditMode="relative" rAng="0" ptsTypes="AA">
                                      <p:cBhvr>
                                        <p:cTn id="34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"/>
                                    </p:animMotion>
                                  </p:childTnLst>
                                </p:cTn>
                              </p:par>
                              <p:par>
                                <p:cTn id="3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 L 4.16667E-6 -0.0456 " pathEditMode="relative" rAng="0" ptsTypes="AA">
                                      <p:cBhvr>
                                        <p:cTn id="34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"/>
                                    </p:animMotion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022E-16 L -2.5E-6 -0.0581 " pathEditMode="relative" rAng="0" ptsTypes="AA">
                                      <p:cBhvr>
                                        <p:cTn id="35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"/>
                                    </p:animMotion>
                                  </p:childTnLst>
                                </p:cTn>
                              </p:par>
                              <p:par>
                                <p:cTn id="3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-1.66667E-6 -0.02453 " pathEditMode="relative" rAng="0" ptsTypes="AA">
                                      <p:cBhvr>
                                        <p:cTn id="35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3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-1.66667E-6 -0.05578 " pathEditMode="relative" rAng="0" ptsTypes="AA">
                                      <p:cBhvr>
                                        <p:cTn id="36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"/>
                                    </p:animMotion>
                                  </p:childTnLst>
                                </p:cTn>
                              </p:par>
                              <p:par>
                                <p:cTn id="3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8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4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0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1" presetID="6" presetClass="emp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2" dur="2000" fill="hold"/>
                                        <p:tgtEl>
                                          <p:spTgt spid="10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91"/>
                                            </p:cond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93" presetID="6" presetClass="emp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4" dur="2000" fill="hold"/>
                                        <p:tgtEl>
                                          <p:spTgt spid="10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93"/>
                                            </p:cond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6" presetClass="emp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2" dur="2000" fill="hold"/>
                                        <p:tgtEl>
                                          <p:spTgt spid="10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1"/>
                                            </p:cond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03" presetID="6" presetClass="emp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4" dur="2000" fill="hold"/>
                                        <p:tgtEl>
                                          <p:spTgt spid="10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3"/>
                                            </p:cond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0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6" presetClass="emp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2" dur="2000" fill="hold"/>
                                        <p:tgtEl>
                                          <p:spTgt spid="11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11"/>
                                            </p:cond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13" presetID="6" presetClass="emp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4" dur="2000" fill="hold"/>
                                        <p:tgtEl>
                                          <p:spTgt spid="11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13"/>
                                            </p:cond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0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1" presetID="6" presetClass="emp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2" dur="2000" fill="hold"/>
                                        <p:tgtEl>
                                          <p:spTgt spid="11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21"/>
                                            </p:cond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23" presetID="6" presetClass="emp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4" dur="2000" fill="hold"/>
                                        <p:tgtEl>
                                          <p:spTgt spid="11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23"/>
                                            </p:cond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5" fill="hold">
                            <p:stCondLst>
                              <p:cond delay="13000"/>
                            </p:stCondLst>
                            <p:childTnLst>
                              <p:par>
                                <p:cTn id="4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3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3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3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13500"/>
                            </p:stCondLst>
                            <p:childTnLst>
                              <p:par>
                                <p:cTn id="4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8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4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4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3" fill="hold">
                            <p:stCondLst>
                              <p:cond delay="14000"/>
                            </p:stCondLst>
                            <p:childTnLst>
                              <p:par>
                                <p:cTn id="4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7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5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5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14500"/>
                            </p:stCondLst>
                            <p:childTnLst>
                              <p:par>
                                <p:cTn id="4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6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5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5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5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6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1" fill="hold">
                            <p:stCondLst>
                              <p:cond delay="15000"/>
                            </p:stCondLst>
                            <p:childTnLst>
                              <p:par>
                                <p:cTn id="462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3.33333E-6 L 0.00035 -0.16875 " pathEditMode="relative" rAng="0" ptsTypes="AA">
                                      <p:cBhvr>
                                        <p:cTn id="46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4"/>
                                    </p:animMotion>
                                  </p:childTnLst>
                                </p:cTn>
                              </p:par>
                              <p:par>
                                <p:cTn id="464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L 5E-6 -0.14722 " pathEditMode="relative" rAng="0" ptsTypes="AA">
                                      <p:cBhvr>
                                        <p:cTn id="465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4"/>
                                    </p:animMotion>
                                  </p:childTnLst>
                                </p:cTn>
                              </p:par>
                              <p:par>
                                <p:cTn id="466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33333E-6 L 2.5E-6 -0.17847 " pathEditMode="relative" rAng="0" ptsTypes="AA">
                                      <p:cBhvr>
                                        <p:cTn id="467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"/>
                                    </p:animMotion>
                                  </p:childTnLst>
                                </p:cTn>
                              </p:par>
                              <p:par>
                                <p:cTn id="468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L -2.5E-6 -0.17847 " pathEditMode="relative" rAng="0" ptsTypes="AA">
                                      <p:cBhvr>
                                        <p:cTn id="469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"/>
                                    </p:animMotion>
                                  </p:childTnLst>
                                </p:cTn>
                              </p:par>
                              <p:par>
                                <p:cTn id="470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15764 " pathEditMode="relative" rAng="0" ptsTypes="AA">
                                      <p:cBhvr>
                                        <p:cTn id="471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2" fill="hold">
                            <p:stCondLst>
                              <p:cond delay="17000"/>
                            </p:stCondLst>
                            <p:childTnLst>
                              <p:par>
                                <p:cTn id="473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4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7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0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3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7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8" presetID="30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18" grpId="1" animBg="1"/>
      <p:bldP spid="67" grpId="0" animBg="1"/>
      <p:bldP spid="32" grpId="0" animBg="1"/>
      <p:bldP spid="114" grpId="0" animBg="1"/>
      <p:bldP spid="114" grpId="1" animBg="1"/>
      <p:bldP spid="114" grpId="2" animBg="1"/>
      <p:bldP spid="114" grpId="3" animBg="1"/>
      <p:bldP spid="115" grpId="0" animBg="1"/>
      <p:bldP spid="115" grpId="1" animBg="1"/>
      <p:bldP spid="115" grpId="2" animBg="1"/>
      <p:bldP spid="115" grpId="3" animBg="1"/>
      <p:bldP spid="116" grpId="0" animBg="1"/>
      <p:bldP spid="116" grpId="1" animBg="1"/>
      <p:bldP spid="116" grpId="2" animBg="1"/>
      <p:bldP spid="116" grpId="3" animBg="1"/>
      <p:bldP spid="117" grpId="0" animBg="1"/>
      <p:bldP spid="117" grpId="1" animBg="1"/>
      <p:bldP spid="117" grpId="2" animBg="1"/>
      <p:bldP spid="117" grpId="3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BCBCB"/>
            </a:gs>
            <a:gs pos="13000">
              <a:srgbClr val="5F5F5F"/>
            </a:gs>
            <a:gs pos="21001">
              <a:srgbClr val="5F5F5F"/>
            </a:gs>
            <a:gs pos="63000">
              <a:srgbClr val="FFFFFF"/>
            </a:gs>
            <a:gs pos="67000">
              <a:srgbClr val="B2B2B2"/>
            </a:gs>
            <a:gs pos="69000">
              <a:srgbClr val="292929"/>
            </a:gs>
            <a:gs pos="82001">
              <a:srgbClr val="777777"/>
            </a:gs>
            <a:gs pos="100000">
              <a:srgbClr val="EAEAE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2"/>
          <p:cNvGrpSpPr/>
          <p:nvPr/>
        </p:nvGrpSpPr>
        <p:grpSpPr>
          <a:xfrm>
            <a:off x="3357554" y="1000108"/>
            <a:ext cx="2286016" cy="3714776"/>
            <a:chOff x="1000100" y="2000240"/>
            <a:chExt cx="3000396" cy="3714776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29" name="Прямоугольник 28"/>
            <p:cNvSpPr/>
            <p:nvPr/>
          </p:nvSpPr>
          <p:spPr>
            <a:xfrm>
              <a:off x="1285852" y="2000240"/>
              <a:ext cx="2428892" cy="335758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2700000" scaled="1"/>
              <a:tileRect/>
            </a:gra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1000100" y="5357826"/>
              <a:ext cx="3000396" cy="35719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1" name="Прямоугольник 30"/>
          <p:cNvSpPr/>
          <p:nvPr/>
        </p:nvSpPr>
        <p:spPr>
          <a:xfrm>
            <a:off x="3836988" y="1000125"/>
            <a:ext cx="1306512" cy="3357563"/>
          </a:xfrm>
          <a:prstGeom prst="rect">
            <a:avLst/>
          </a:prstGeom>
          <a:gradFill flip="none" rotWithShape="1">
            <a:gsLst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3857625" y="1785938"/>
            <a:ext cx="1285875" cy="1928812"/>
          </a:xfrm>
          <a:prstGeom prst="rect">
            <a:avLst/>
          </a:prstGeom>
          <a:gradFill flip="none" rotWithShape="1">
            <a:gsLst>
              <a:gs pos="70000">
                <a:srgbClr val="C4D6EB"/>
              </a:gs>
              <a:gs pos="31000">
                <a:srgbClr val="FFEBFA"/>
              </a:gs>
            </a:gsLst>
            <a:lin ang="5400000" scaled="1"/>
            <a:tileRect/>
          </a:gradFill>
          <a:ln w="63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857625" y="3714750"/>
            <a:ext cx="1285875" cy="642938"/>
          </a:xfrm>
          <a:prstGeom prst="rect">
            <a:avLst/>
          </a:prstGeom>
          <a:solidFill>
            <a:srgbClr val="3399FF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3857625" y="3571875"/>
            <a:ext cx="1289050" cy="785813"/>
          </a:xfrm>
          <a:prstGeom prst="rect">
            <a:avLst/>
          </a:prstGeom>
          <a:solidFill>
            <a:srgbClr val="3399FF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23" name="AutoShape 22"/>
          <p:cNvSpPr>
            <a:spLocks noChangeArrowheads="1"/>
          </p:cNvSpPr>
          <p:nvPr/>
        </p:nvSpPr>
        <p:spPr bwMode="auto">
          <a:xfrm>
            <a:off x="3214688" y="6429375"/>
            <a:ext cx="2500312" cy="428625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FFEBFA"/>
              </a:gs>
              <a:gs pos="30000">
                <a:srgbClr val="C4D6EB"/>
              </a:gs>
              <a:gs pos="60001">
                <a:srgbClr val="85C2FF"/>
              </a:gs>
              <a:gs pos="100000">
                <a:srgbClr val="5E9EFF"/>
              </a:gs>
            </a:gsLst>
            <a:lin ang="5400000" scaled="1"/>
          </a:gradFill>
          <a:ln w="28575">
            <a:solidFill>
              <a:srgbClr val="3366FF"/>
            </a:solidFill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24" name="Freeform 20"/>
          <p:cNvSpPr>
            <a:spLocks/>
          </p:cNvSpPr>
          <p:nvPr/>
        </p:nvSpPr>
        <p:spPr bwMode="auto">
          <a:xfrm>
            <a:off x="4429125" y="6413500"/>
            <a:ext cx="157163" cy="373063"/>
          </a:xfrm>
          <a:custGeom>
            <a:avLst/>
            <a:gdLst>
              <a:gd name="T0" fmla="*/ 0 w 197"/>
              <a:gd name="T1" fmla="*/ 2147483647 h 563"/>
              <a:gd name="T2" fmla="*/ 2147483647 w 197"/>
              <a:gd name="T3" fmla="*/ 2147483647 h 563"/>
              <a:gd name="T4" fmla="*/ 2147483647 w 197"/>
              <a:gd name="T5" fmla="*/ 2147483647 h 563"/>
              <a:gd name="T6" fmla="*/ 0 w 197"/>
              <a:gd name="T7" fmla="*/ 2147483647 h 563"/>
              <a:gd name="T8" fmla="*/ 2147483647 w 197"/>
              <a:gd name="T9" fmla="*/ 2147483647 h 5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7"/>
              <a:gd name="T16" fmla="*/ 0 h 563"/>
              <a:gd name="T17" fmla="*/ 197 w 197"/>
              <a:gd name="T18" fmla="*/ 563 h 56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7" h="563">
                <a:moveTo>
                  <a:pt x="0" y="23"/>
                </a:moveTo>
                <a:cubicBezTo>
                  <a:pt x="1" y="24"/>
                  <a:pt x="69" y="0"/>
                  <a:pt x="99" y="30"/>
                </a:cubicBezTo>
                <a:cubicBezTo>
                  <a:pt x="129" y="60"/>
                  <a:pt x="197" y="144"/>
                  <a:pt x="180" y="203"/>
                </a:cubicBezTo>
                <a:cubicBezTo>
                  <a:pt x="164" y="262"/>
                  <a:pt x="0" y="323"/>
                  <a:pt x="0" y="383"/>
                </a:cubicBezTo>
                <a:cubicBezTo>
                  <a:pt x="0" y="443"/>
                  <a:pt x="90" y="503"/>
                  <a:pt x="180" y="563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 flipV="1">
            <a:off x="4429124" y="6100808"/>
            <a:ext cx="71438" cy="328612"/>
          </a:xfrm>
          <a:custGeom>
            <a:avLst/>
            <a:gdLst>
              <a:gd name="connsiteX0" fmla="*/ 71438 w 71438"/>
              <a:gd name="connsiteY0" fmla="*/ 328612 h 328612"/>
              <a:gd name="connsiteX1" fmla="*/ 57150 w 71438"/>
              <a:gd name="connsiteY1" fmla="*/ 285750 h 328612"/>
              <a:gd name="connsiteX2" fmla="*/ 0 w 71438"/>
              <a:gd name="connsiteY2" fmla="*/ 200025 h 328612"/>
              <a:gd name="connsiteX3" fmla="*/ 14288 w 71438"/>
              <a:gd name="connsiteY3" fmla="*/ 57150 h 328612"/>
              <a:gd name="connsiteX4" fmla="*/ 14288 w 71438"/>
              <a:gd name="connsiteY4" fmla="*/ 0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438" h="328612">
                <a:moveTo>
                  <a:pt x="71438" y="328612"/>
                </a:moveTo>
                <a:cubicBezTo>
                  <a:pt x="66675" y="314325"/>
                  <a:pt x="64464" y="298915"/>
                  <a:pt x="57150" y="285750"/>
                </a:cubicBezTo>
                <a:cubicBezTo>
                  <a:pt x="40471" y="255729"/>
                  <a:pt x="0" y="200025"/>
                  <a:pt x="0" y="200025"/>
                </a:cubicBezTo>
                <a:cubicBezTo>
                  <a:pt x="4763" y="152400"/>
                  <a:pt x="7010" y="104456"/>
                  <a:pt x="14288" y="57150"/>
                </a:cubicBezTo>
                <a:cubicBezTo>
                  <a:pt x="23044" y="237"/>
                  <a:pt x="42650" y="28362"/>
                  <a:pt x="14288" y="0"/>
                </a:cubicBezTo>
              </a:path>
            </a:pathLst>
          </a:custGeom>
          <a:noFill/>
          <a:ln w="254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857625" y="1357313"/>
            <a:ext cx="1281113" cy="428625"/>
          </a:xfrm>
          <a:prstGeom prst="rect">
            <a:avLst/>
          </a:prstGeom>
          <a:gradFill flip="none" rotWithShape="1"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82001">
                <a:srgbClr val="777777"/>
              </a:gs>
              <a:gs pos="100000">
                <a:srgbClr val="EAEAEA"/>
              </a:gs>
            </a:gsLst>
            <a:lin ang="0" scaled="1"/>
            <a:tileRect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7778E-7 3.64162E-6 L -2.77778E-7 0.15514 " pathEditMode="relative" rAng="0" ptsTypes="AA">
                                      <p:cBhvr>
                                        <p:cTn id="15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67" grpId="0" animBg="1"/>
      <p:bldP spid="32" grpId="0" animBg="1"/>
      <p:bldP spid="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жеймс Уатт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6" y="119843"/>
            <a:ext cx="4000496" cy="44521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4429124" y="0"/>
            <a:ext cx="4714876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Джеймс Уатт</a:t>
            </a:r>
          </a:p>
        </p:txBody>
      </p:sp>
      <p:pic>
        <p:nvPicPr>
          <p:cNvPr id="4" name="Рисунок 3" descr="Паровая машина Уатт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500313"/>
            <a:ext cx="4324350" cy="4000500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572000" y="6429375"/>
            <a:ext cx="4324350" cy="36988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Паровая машина Уатта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29124" y="862596"/>
            <a:ext cx="4714876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</a:rPr>
              <a:t>(1736-1819)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285720" y="142852"/>
          <a:ext cx="8572560" cy="6500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Классификация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тепловых двигателей 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4714875" y="0"/>
            <a:ext cx="4429125" cy="68580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030" name="Группа 10"/>
          <p:cNvGrpSpPr>
            <a:grpSpLocks/>
          </p:cNvGrpSpPr>
          <p:nvPr/>
        </p:nvGrpSpPr>
        <p:grpSpPr bwMode="auto">
          <a:xfrm>
            <a:off x="142875" y="571500"/>
            <a:ext cx="4387850" cy="5214938"/>
            <a:chOff x="214282" y="428604"/>
            <a:chExt cx="4929222" cy="5857916"/>
          </a:xfrm>
        </p:grpSpPr>
        <p:sp>
          <p:nvSpPr>
            <p:cNvPr id="6" name="Стрелка вниз 5"/>
            <p:cNvSpPr/>
            <p:nvPr/>
          </p:nvSpPr>
          <p:spPr>
            <a:xfrm>
              <a:off x="1571424" y="4143076"/>
              <a:ext cx="572460" cy="715075"/>
            </a:xfrm>
            <a:prstGeom prst="downArrow">
              <a:avLst/>
            </a:prstGeom>
            <a:solidFill>
              <a:schemeClr val="bg1"/>
            </a:solidFill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" name="Стрелка вниз 4"/>
            <p:cNvSpPr/>
            <p:nvPr/>
          </p:nvSpPr>
          <p:spPr>
            <a:xfrm>
              <a:off x="1571424" y="1856973"/>
              <a:ext cx="572460" cy="715075"/>
            </a:xfrm>
            <a:prstGeom prst="downArrow">
              <a:avLst/>
            </a:prstGeom>
            <a:solidFill>
              <a:schemeClr val="bg1"/>
            </a:solidFill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" name="Стрелка вправо 6"/>
            <p:cNvSpPr/>
            <p:nvPr/>
          </p:nvSpPr>
          <p:spPr>
            <a:xfrm>
              <a:off x="3213903" y="2928695"/>
              <a:ext cx="1000469" cy="715076"/>
            </a:xfrm>
            <a:prstGeom prst="rightArrow">
              <a:avLst/>
            </a:prstGeom>
            <a:solidFill>
              <a:schemeClr val="bg1"/>
            </a:solidFill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" name="Скругленный прямоугольник 1"/>
            <p:cNvSpPr/>
            <p:nvPr/>
          </p:nvSpPr>
          <p:spPr>
            <a:xfrm>
              <a:off x="285617" y="428604"/>
              <a:ext cx="3620232" cy="142836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200" dirty="0"/>
                <a:t>Нагреватель</a:t>
              </a:r>
              <a:endParaRPr lang="ru-RU" dirty="0"/>
            </a:p>
          </p:txBody>
        </p:sp>
        <p:sp>
          <p:nvSpPr>
            <p:cNvPr id="3" name="Скругленный прямоугольник 2"/>
            <p:cNvSpPr/>
            <p:nvPr/>
          </p:nvSpPr>
          <p:spPr>
            <a:xfrm>
              <a:off x="285617" y="4858151"/>
              <a:ext cx="3620232" cy="142836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200" dirty="0"/>
                <a:t>Холодильник</a:t>
              </a:r>
              <a:endParaRPr lang="ru-RU" dirty="0"/>
            </a:p>
          </p:txBody>
        </p:sp>
        <p:sp>
          <p:nvSpPr>
            <p:cNvPr id="4" name="Овал 3"/>
            <p:cNvSpPr/>
            <p:nvPr/>
          </p:nvSpPr>
          <p:spPr>
            <a:xfrm>
              <a:off x="214282" y="2572048"/>
              <a:ext cx="3070955" cy="157102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200" dirty="0"/>
                <a:t>Рабочее</a:t>
              </a:r>
              <a:r>
                <a:rPr lang="ru-RU" sz="2800" dirty="0"/>
                <a:t> тело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215218" y="1785644"/>
              <a:ext cx="998685" cy="83098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b="1" dirty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Q</a:t>
              </a:r>
              <a:r>
                <a:rPr lang="en-US" sz="4800" b="1" baseline="-25000" dirty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1</a:t>
              </a:r>
              <a:endParaRPr lang="ru-RU" sz="4800" b="1" baseline="-25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215218" y="3973668"/>
              <a:ext cx="998685" cy="83098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b="1" dirty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Q</a:t>
              </a:r>
              <a:r>
                <a:rPr lang="en-US" sz="4800" b="1" baseline="-25000" dirty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2</a:t>
              </a:r>
              <a:endParaRPr lang="ru-RU" sz="4800" b="1" baseline="-25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143037" y="2812785"/>
              <a:ext cx="1000467" cy="83098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b="1" dirty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A</a:t>
              </a:r>
              <a:r>
                <a:rPr lang="ru-RU" sz="4800" b="1" baseline="-25000" dirty="0" err="1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п</a:t>
              </a:r>
              <a:endParaRPr lang="ru-RU" sz="4800" b="1" baseline="-25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graphicFrame>
        <p:nvGraphicFramePr>
          <p:cNvPr id="15" name="Object 5"/>
          <p:cNvGraphicFramePr>
            <a:graphicFrameLocks noChangeAspect="1"/>
          </p:cNvGraphicFramePr>
          <p:nvPr/>
        </p:nvGraphicFramePr>
        <p:xfrm>
          <a:off x="5000625" y="142875"/>
          <a:ext cx="3286125" cy="2143125"/>
        </p:xfrm>
        <a:graphic>
          <a:graphicData uri="http://schemas.openxmlformats.org/presentationml/2006/ole">
            <p:oleObj spid="_x0000_s1026" name="Формула" r:id="rId3" imgW="469800" imgH="431640" progId="Equation.3">
              <p:embed/>
            </p:oleObj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/>
        </p:nvGraphicFramePr>
        <p:xfrm>
          <a:off x="4929188" y="2647950"/>
          <a:ext cx="3643312" cy="1133475"/>
        </p:xfrm>
        <a:graphic>
          <a:graphicData uri="http://schemas.openxmlformats.org/presentationml/2006/ole">
            <p:oleObj spid="_x0000_s1027" name="Формула" r:id="rId4" imgW="787320" imgH="228600" progId="Equation.3">
              <p:embed/>
            </p:oleObj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4951413" y="4143375"/>
          <a:ext cx="4121150" cy="2143125"/>
        </p:xfrm>
        <a:graphic>
          <a:graphicData uri="http://schemas.openxmlformats.org/presentationml/2006/ole">
            <p:oleObj spid="_x0000_s1028" name="Формула" r:id="rId5" imgW="74916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1" descr="двигатель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63" y="0"/>
            <a:ext cx="6016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4"/>
          <p:cNvGrpSpPr>
            <a:grpSpLocks/>
          </p:cNvGrpSpPr>
          <p:nvPr/>
        </p:nvGrpSpPr>
        <p:grpSpPr bwMode="auto">
          <a:xfrm>
            <a:off x="5143500" y="0"/>
            <a:ext cx="2071688" cy="2071688"/>
            <a:chOff x="5143504" y="0"/>
            <a:chExt cx="2071702" cy="2071678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5400000" flipH="1" flipV="1">
              <a:off x="5143515" y="214301"/>
              <a:ext cx="1857366" cy="18573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12-конечная звезда 5">
              <a:hlinkClick r:id="rId3" action="ppaction://hlinksldjump" tooltip="ПОРШЕНЬ"/>
            </p:cNvPr>
            <p:cNvSpPr/>
            <p:nvPr/>
          </p:nvSpPr>
          <p:spPr>
            <a:xfrm>
              <a:off x="6429388" y="0"/>
              <a:ext cx="785818" cy="714372"/>
            </a:xfrm>
            <a:prstGeom prst="star12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</p:grpSp>
      <p:grpSp>
        <p:nvGrpSpPr>
          <p:cNvPr id="4" name="Группа 24"/>
          <p:cNvGrpSpPr>
            <a:grpSpLocks/>
          </p:cNvGrpSpPr>
          <p:nvPr/>
        </p:nvGrpSpPr>
        <p:grpSpPr bwMode="auto">
          <a:xfrm>
            <a:off x="5072063" y="3429000"/>
            <a:ext cx="2571750" cy="714375"/>
            <a:chOff x="5072066" y="3214686"/>
            <a:chExt cx="2571768" cy="714380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>
              <a:off x="5072066" y="3500438"/>
              <a:ext cx="2214577" cy="6191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12-конечная звезда 6">
              <a:hlinkClick r:id="rId3" action="ppaction://hlinksldjump" tooltip="ШАТУН"/>
            </p:cNvPr>
            <p:cNvSpPr/>
            <p:nvPr/>
          </p:nvSpPr>
          <p:spPr>
            <a:xfrm>
              <a:off x="6858015" y="3214686"/>
              <a:ext cx="785819" cy="714380"/>
            </a:xfrm>
            <a:prstGeom prst="star12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</p:grpSp>
      <p:grpSp>
        <p:nvGrpSpPr>
          <p:cNvPr id="10" name="Группа 30"/>
          <p:cNvGrpSpPr>
            <a:grpSpLocks/>
          </p:cNvGrpSpPr>
          <p:nvPr/>
        </p:nvGrpSpPr>
        <p:grpSpPr bwMode="auto">
          <a:xfrm>
            <a:off x="5286375" y="4857750"/>
            <a:ext cx="1785938" cy="1714500"/>
            <a:chOff x="5286380" y="4857760"/>
            <a:chExt cx="1785950" cy="1714512"/>
          </a:xfrm>
        </p:grpSpPr>
        <p:cxnSp>
          <p:nvCxnSpPr>
            <p:cNvPr id="30" name="Прямая соединительная линия 29"/>
            <p:cNvCxnSpPr/>
            <p:nvPr/>
          </p:nvCxnSpPr>
          <p:spPr>
            <a:xfrm rot="16200000" flipH="1">
              <a:off x="5286380" y="4857760"/>
              <a:ext cx="1428760" cy="142876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12-конечная звезда 7">
              <a:hlinkClick r:id="rId3" action="ppaction://hlinksldjump" tooltip="КОЛЕНЧАТЫЙ ВАЛ"/>
            </p:cNvPr>
            <p:cNvSpPr/>
            <p:nvPr/>
          </p:nvSpPr>
          <p:spPr>
            <a:xfrm>
              <a:off x="6286512" y="5857892"/>
              <a:ext cx="785818" cy="714380"/>
            </a:xfrm>
            <a:prstGeom prst="star12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</a:p>
          </p:txBody>
        </p:sp>
      </p:grpSp>
      <p:grpSp>
        <p:nvGrpSpPr>
          <p:cNvPr id="11" name="Группа 33"/>
          <p:cNvGrpSpPr>
            <a:grpSpLocks/>
          </p:cNvGrpSpPr>
          <p:nvPr/>
        </p:nvGrpSpPr>
        <p:grpSpPr bwMode="auto">
          <a:xfrm>
            <a:off x="2500313" y="71438"/>
            <a:ext cx="2428875" cy="714375"/>
            <a:chOff x="2500298" y="71414"/>
            <a:chExt cx="2428892" cy="714380"/>
          </a:xfrm>
        </p:grpSpPr>
        <p:cxnSp>
          <p:nvCxnSpPr>
            <p:cNvPr id="33" name="Прямая соединительная линия 32"/>
            <p:cNvCxnSpPr/>
            <p:nvPr/>
          </p:nvCxnSpPr>
          <p:spPr>
            <a:xfrm rot="10800000">
              <a:off x="3000363" y="428603"/>
              <a:ext cx="1928827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12-конечная звезда 8">
              <a:hlinkClick r:id="rId3" action="ppaction://hlinksldjump" tooltip="СВЕЧА"/>
            </p:cNvPr>
            <p:cNvSpPr/>
            <p:nvPr/>
          </p:nvSpPr>
          <p:spPr>
            <a:xfrm>
              <a:off x="2500298" y="71414"/>
              <a:ext cx="785817" cy="714380"/>
            </a:xfrm>
            <a:prstGeom prst="star12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</a:t>
              </a:r>
            </a:p>
          </p:txBody>
        </p:sp>
      </p:grpSp>
      <p:grpSp>
        <p:nvGrpSpPr>
          <p:cNvPr id="12" name="Группа 47"/>
          <p:cNvGrpSpPr>
            <a:grpSpLocks/>
          </p:cNvGrpSpPr>
          <p:nvPr/>
        </p:nvGrpSpPr>
        <p:grpSpPr bwMode="auto">
          <a:xfrm>
            <a:off x="6143625" y="1857375"/>
            <a:ext cx="1357313" cy="1428750"/>
            <a:chOff x="6143636" y="1857364"/>
            <a:chExt cx="1357322" cy="1428760"/>
          </a:xfrm>
        </p:grpSpPr>
        <p:cxnSp>
          <p:nvCxnSpPr>
            <p:cNvPr id="46" name="Прямая соединительная линия 45"/>
            <p:cNvCxnSpPr/>
            <p:nvPr/>
          </p:nvCxnSpPr>
          <p:spPr>
            <a:xfrm rot="16200000" flipH="1">
              <a:off x="6143636" y="1857364"/>
              <a:ext cx="928695" cy="9286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12-конечная звезда 40">
              <a:hlinkClick r:id="rId3" action="ppaction://hlinksldjump" tooltip="ВЫПУСКНОЙ КЛАПАН"/>
            </p:cNvPr>
            <p:cNvSpPr/>
            <p:nvPr/>
          </p:nvSpPr>
          <p:spPr>
            <a:xfrm>
              <a:off x="6715140" y="2571744"/>
              <a:ext cx="785818" cy="714380"/>
            </a:xfrm>
            <a:prstGeom prst="star12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</a:t>
              </a:r>
            </a:p>
          </p:txBody>
        </p:sp>
      </p:grpSp>
      <p:grpSp>
        <p:nvGrpSpPr>
          <p:cNvPr id="14" name="Группа 46"/>
          <p:cNvGrpSpPr>
            <a:grpSpLocks/>
          </p:cNvGrpSpPr>
          <p:nvPr/>
        </p:nvGrpSpPr>
        <p:grpSpPr bwMode="auto">
          <a:xfrm>
            <a:off x="2357438" y="1285875"/>
            <a:ext cx="1428750" cy="1428750"/>
            <a:chOff x="2357422" y="1285860"/>
            <a:chExt cx="1428760" cy="1428760"/>
          </a:xfrm>
        </p:grpSpPr>
        <p:cxnSp>
          <p:nvCxnSpPr>
            <p:cNvPr id="44" name="Прямая соединительная линия 43"/>
            <p:cNvCxnSpPr/>
            <p:nvPr/>
          </p:nvCxnSpPr>
          <p:spPr>
            <a:xfrm rot="5400000">
              <a:off x="2786050" y="1285860"/>
              <a:ext cx="1000132" cy="10001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12-конечная звезда 36">
              <a:hlinkClick r:id="rId3" action="ppaction://hlinksldjump" tooltip="ВПУСКНОЙ КЛАПАН"/>
            </p:cNvPr>
            <p:cNvSpPr/>
            <p:nvPr/>
          </p:nvSpPr>
          <p:spPr>
            <a:xfrm>
              <a:off x="2357422" y="2000240"/>
              <a:ext cx="785817" cy="714380"/>
            </a:xfrm>
            <a:prstGeom prst="star12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</a:t>
              </a:r>
            </a:p>
          </p:txBody>
        </p:sp>
      </p:grpSp>
      <p:cxnSp>
        <p:nvCxnSpPr>
          <p:cNvPr id="50" name="Прямая со стрелкой 49"/>
          <p:cNvCxnSpPr/>
          <p:nvPr/>
        </p:nvCxnSpPr>
        <p:spPr>
          <a:xfrm>
            <a:off x="2500313" y="1214438"/>
            <a:ext cx="1000125" cy="21431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6786563" y="2071688"/>
            <a:ext cx="1000125" cy="21431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rot="5400000">
            <a:off x="4500563" y="3500438"/>
            <a:ext cx="573087" cy="1587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Группа 62"/>
          <p:cNvGrpSpPr>
            <a:grpSpLocks/>
          </p:cNvGrpSpPr>
          <p:nvPr/>
        </p:nvGrpSpPr>
        <p:grpSpPr bwMode="auto">
          <a:xfrm>
            <a:off x="571500" y="4000500"/>
            <a:ext cx="1785938" cy="1785938"/>
            <a:chOff x="571472" y="4000504"/>
            <a:chExt cx="1785950" cy="1785950"/>
          </a:xfrm>
        </p:grpSpPr>
        <p:cxnSp>
          <p:nvCxnSpPr>
            <p:cNvPr id="56" name="Прямая соединительная линия 55"/>
            <p:cNvCxnSpPr/>
            <p:nvPr/>
          </p:nvCxnSpPr>
          <p:spPr>
            <a:xfrm rot="5400000">
              <a:off x="928662" y="4000504"/>
              <a:ext cx="1428760" cy="142876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12-конечная звезда 2">
              <a:hlinkClick r:id="rId3" action="ppaction://hlinksldjump" tooltip="МАХОВИК"/>
            </p:cNvPr>
            <p:cNvSpPr/>
            <p:nvPr/>
          </p:nvSpPr>
          <p:spPr>
            <a:xfrm>
              <a:off x="571472" y="5072074"/>
              <a:ext cx="785818" cy="714380"/>
            </a:xfrm>
            <a:prstGeom prst="star12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</a:p>
          </p:txBody>
        </p:sp>
      </p:grpSp>
      <p:grpSp>
        <p:nvGrpSpPr>
          <p:cNvPr id="16" name="Группа 63"/>
          <p:cNvGrpSpPr>
            <a:grpSpLocks/>
          </p:cNvGrpSpPr>
          <p:nvPr/>
        </p:nvGrpSpPr>
        <p:grpSpPr bwMode="auto">
          <a:xfrm>
            <a:off x="1357313" y="3000375"/>
            <a:ext cx="3000375" cy="714375"/>
            <a:chOff x="1357290" y="3000372"/>
            <a:chExt cx="3000396" cy="714380"/>
          </a:xfrm>
        </p:grpSpPr>
        <p:cxnSp>
          <p:nvCxnSpPr>
            <p:cNvPr id="58" name="Прямая соединительная линия 57"/>
            <p:cNvCxnSpPr/>
            <p:nvPr/>
          </p:nvCxnSpPr>
          <p:spPr>
            <a:xfrm>
              <a:off x="1714479" y="3357563"/>
              <a:ext cx="2643207" cy="158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12-конечная звезда 4">
              <a:hlinkClick r:id="rId3" action="ppaction://hlinksldjump" tooltip="ЦИЛИНДР"/>
            </p:cNvPr>
            <p:cNvSpPr/>
            <p:nvPr/>
          </p:nvSpPr>
          <p:spPr>
            <a:xfrm>
              <a:off x="1357290" y="3000372"/>
              <a:ext cx="785817" cy="714380"/>
            </a:xfrm>
            <a:prstGeom prst="star12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93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93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19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9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93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93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193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193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93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193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19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19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93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193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193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193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93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193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19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19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93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193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5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6" dur="193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7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8" dur="193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93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193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6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7" dur="19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8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9" dur="19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0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0" presetClass="path" presetSubtype="0" repeatCount="5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83 -0.01202 L 1.66667E-6 -3.06358E-6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" y="6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5248 L 2.5E-6 -2.13873E-6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04 -0.00763 L 3.33333E-6 4.50867E-6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42938" y="1714500"/>
            <a:ext cx="80010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>
                <a:hlinkClick r:id="rId2" action="ppaction://hlinkfile"/>
              </a:rPr>
              <a:t>Работа двигателя внутреннего сгорания</a:t>
            </a:r>
            <a:endParaRPr lang="ru-RU" sz="40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643188" y="4357688"/>
            <a:ext cx="3643312" cy="714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(видеофрагмент)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" descr="такт-1-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3100388" cy="519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Рисунок 2" descr="такт-1-3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43613" y="1366838"/>
            <a:ext cx="3100387" cy="549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«МЁРТВЫЕ ТОЧКИ»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Прямоугольник 85"/>
          <p:cNvSpPr/>
          <p:nvPr/>
        </p:nvSpPr>
        <p:spPr>
          <a:xfrm>
            <a:off x="1571625" y="1143000"/>
            <a:ext cx="2428875" cy="2786063"/>
          </a:xfrm>
          <a:prstGeom prst="rect">
            <a:avLst/>
          </a:prstGeom>
          <a:solidFill>
            <a:srgbClr val="00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643174" y="1285860"/>
            <a:ext cx="1428760" cy="2643206"/>
          </a:xfrm>
          <a:prstGeom prst="rect">
            <a:avLst/>
          </a:prstGeom>
          <a:gradFill flip="none" rotWithShape="1">
            <a:gsLst>
              <a:gs pos="0">
                <a:srgbClr val="DDEBCF">
                  <a:alpha val="83000"/>
                </a:srgbClr>
              </a:gs>
              <a:gs pos="60000">
                <a:srgbClr val="006800"/>
              </a:gs>
              <a:gs pos="94000">
                <a:srgbClr val="0042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5366" name="Группа 64"/>
          <p:cNvGrpSpPr>
            <a:grpSpLocks/>
          </p:cNvGrpSpPr>
          <p:nvPr/>
        </p:nvGrpSpPr>
        <p:grpSpPr bwMode="auto">
          <a:xfrm>
            <a:off x="928688" y="428625"/>
            <a:ext cx="3714750" cy="925513"/>
            <a:chOff x="928662" y="428604"/>
            <a:chExt cx="5333593" cy="1327826"/>
          </a:xfrm>
        </p:grpSpPr>
        <p:sp>
          <p:nvSpPr>
            <p:cNvPr id="52" name="Полилиния 51"/>
            <p:cNvSpPr/>
            <p:nvPr/>
          </p:nvSpPr>
          <p:spPr>
            <a:xfrm>
              <a:off x="1040348" y="692803"/>
              <a:ext cx="1483834" cy="817650"/>
            </a:xfrm>
            <a:custGeom>
              <a:avLst/>
              <a:gdLst>
                <a:gd name="connsiteX0" fmla="*/ 0 w 1482437"/>
                <a:gd name="connsiteY0" fmla="*/ 0 h 817418"/>
                <a:gd name="connsiteX1" fmla="*/ 512618 w 1482437"/>
                <a:gd name="connsiteY1" fmla="*/ 0 h 817418"/>
                <a:gd name="connsiteX2" fmla="*/ 1052946 w 1482437"/>
                <a:gd name="connsiteY2" fmla="*/ 263237 h 817418"/>
                <a:gd name="connsiteX3" fmla="*/ 1482437 w 1482437"/>
                <a:gd name="connsiteY3" fmla="*/ 817418 h 817418"/>
                <a:gd name="connsiteX4" fmla="*/ 872837 w 1482437"/>
                <a:gd name="connsiteY4" fmla="*/ 789709 h 817418"/>
                <a:gd name="connsiteX5" fmla="*/ 595746 w 1482437"/>
                <a:gd name="connsiteY5" fmla="*/ 526473 h 817418"/>
                <a:gd name="connsiteX6" fmla="*/ 13855 w 1482437"/>
                <a:gd name="connsiteY6" fmla="*/ 484909 h 817418"/>
                <a:gd name="connsiteX7" fmla="*/ 0 w 1482437"/>
                <a:gd name="connsiteY7" fmla="*/ 0 h 817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2437" h="817418">
                  <a:moveTo>
                    <a:pt x="0" y="0"/>
                  </a:moveTo>
                  <a:lnTo>
                    <a:pt x="512618" y="0"/>
                  </a:lnTo>
                  <a:lnTo>
                    <a:pt x="1052946" y="263237"/>
                  </a:lnTo>
                  <a:lnTo>
                    <a:pt x="1482437" y="817418"/>
                  </a:lnTo>
                  <a:lnTo>
                    <a:pt x="872837" y="789709"/>
                  </a:lnTo>
                  <a:lnTo>
                    <a:pt x="595746" y="526473"/>
                  </a:lnTo>
                  <a:lnTo>
                    <a:pt x="13855" y="4849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928662" y="428604"/>
              <a:ext cx="21425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928662" y="1070880"/>
              <a:ext cx="284913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Полилиния 49"/>
            <p:cNvSpPr/>
            <p:nvPr/>
          </p:nvSpPr>
          <p:spPr>
            <a:xfrm>
              <a:off x="999320" y="499209"/>
              <a:ext cx="1691250" cy="1068181"/>
            </a:xfrm>
            <a:custGeom>
              <a:avLst/>
              <a:gdLst>
                <a:gd name="connsiteX0" fmla="*/ 27709 w 1690255"/>
                <a:gd name="connsiteY0" fmla="*/ 0 h 1177637"/>
                <a:gd name="connsiteX1" fmla="*/ 13855 w 1690255"/>
                <a:gd name="connsiteY1" fmla="*/ 138546 h 1177637"/>
                <a:gd name="connsiteX2" fmla="*/ 471055 w 1690255"/>
                <a:gd name="connsiteY2" fmla="*/ 138546 h 1177637"/>
                <a:gd name="connsiteX3" fmla="*/ 803564 w 1690255"/>
                <a:gd name="connsiteY3" fmla="*/ 235528 h 1177637"/>
                <a:gd name="connsiteX4" fmla="*/ 1108364 w 1690255"/>
                <a:gd name="connsiteY4" fmla="*/ 401782 h 1177637"/>
                <a:gd name="connsiteX5" fmla="*/ 1246909 w 1690255"/>
                <a:gd name="connsiteY5" fmla="*/ 318655 h 1177637"/>
                <a:gd name="connsiteX6" fmla="*/ 1690255 w 1690255"/>
                <a:gd name="connsiteY6" fmla="*/ 263237 h 1177637"/>
                <a:gd name="connsiteX7" fmla="*/ 1690255 w 1690255"/>
                <a:gd name="connsiteY7" fmla="*/ 526473 h 1177637"/>
                <a:gd name="connsiteX8" fmla="*/ 1537855 w 1690255"/>
                <a:gd name="connsiteY8" fmla="*/ 484910 h 1177637"/>
                <a:gd name="connsiteX9" fmla="*/ 1343891 w 1690255"/>
                <a:gd name="connsiteY9" fmla="*/ 498764 h 1177637"/>
                <a:gd name="connsiteX10" fmla="*/ 1274619 w 1690255"/>
                <a:gd name="connsiteY10" fmla="*/ 595746 h 1177637"/>
                <a:gd name="connsiteX11" fmla="*/ 1274619 w 1690255"/>
                <a:gd name="connsiteY11" fmla="*/ 734291 h 1177637"/>
                <a:gd name="connsiteX12" fmla="*/ 1648691 w 1690255"/>
                <a:gd name="connsiteY12" fmla="*/ 1052946 h 1177637"/>
                <a:gd name="connsiteX13" fmla="*/ 1648691 w 1690255"/>
                <a:gd name="connsiteY13" fmla="*/ 1177637 h 1177637"/>
                <a:gd name="connsiteX14" fmla="*/ 1468582 w 1690255"/>
                <a:gd name="connsiteY14" fmla="*/ 1149928 h 1177637"/>
                <a:gd name="connsiteX15" fmla="*/ 1025237 w 1690255"/>
                <a:gd name="connsiteY15" fmla="*/ 762000 h 1177637"/>
                <a:gd name="connsiteX16" fmla="*/ 997528 w 1690255"/>
                <a:gd name="connsiteY16" fmla="*/ 595746 h 1177637"/>
                <a:gd name="connsiteX17" fmla="*/ 748146 w 1690255"/>
                <a:gd name="connsiteY17" fmla="*/ 457200 h 1177637"/>
                <a:gd name="connsiteX18" fmla="*/ 457200 w 1690255"/>
                <a:gd name="connsiteY18" fmla="*/ 360219 h 1177637"/>
                <a:gd name="connsiteX19" fmla="*/ 13855 w 1690255"/>
                <a:gd name="connsiteY19" fmla="*/ 346364 h 1177637"/>
                <a:gd name="connsiteX20" fmla="*/ 0 w 1690255"/>
                <a:gd name="connsiteY20" fmla="*/ 110837 h 1177637"/>
                <a:gd name="connsiteX21" fmla="*/ 0 w 1690255"/>
                <a:gd name="connsiteY21" fmla="*/ 110837 h 1177637"/>
                <a:gd name="connsiteX22" fmla="*/ 27709 w 1690255"/>
                <a:gd name="connsiteY22" fmla="*/ 0 h 1177637"/>
                <a:gd name="connsiteX0" fmla="*/ 27709 w 1690255"/>
                <a:gd name="connsiteY0" fmla="*/ 32015 h 1066800"/>
                <a:gd name="connsiteX1" fmla="*/ 13855 w 1690255"/>
                <a:gd name="connsiteY1" fmla="*/ 27709 h 1066800"/>
                <a:gd name="connsiteX2" fmla="*/ 471055 w 1690255"/>
                <a:gd name="connsiteY2" fmla="*/ 27709 h 1066800"/>
                <a:gd name="connsiteX3" fmla="*/ 803564 w 1690255"/>
                <a:gd name="connsiteY3" fmla="*/ 124691 h 1066800"/>
                <a:gd name="connsiteX4" fmla="*/ 1108364 w 1690255"/>
                <a:gd name="connsiteY4" fmla="*/ 290945 h 1066800"/>
                <a:gd name="connsiteX5" fmla="*/ 1246909 w 1690255"/>
                <a:gd name="connsiteY5" fmla="*/ 207818 h 1066800"/>
                <a:gd name="connsiteX6" fmla="*/ 1690255 w 1690255"/>
                <a:gd name="connsiteY6" fmla="*/ 152400 h 1066800"/>
                <a:gd name="connsiteX7" fmla="*/ 1690255 w 1690255"/>
                <a:gd name="connsiteY7" fmla="*/ 415636 h 1066800"/>
                <a:gd name="connsiteX8" fmla="*/ 1537855 w 1690255"/>
                <a:gd name="connsiteY8" fmla="*/ 374073 h 1066800"/>
                <a:gd name="connsiteX9" fmla="*/ 1343891 w 1690255"/>
                <a:gd name="connsiteY9" fmla="*/ 387927 h 1066800"/>
                <a:gd name="connsiteX10" fmla="*/ 1274619 w 1690255"/>
                <a:gd name="connsiteY10" fmla="*/ 484909 h 1066800"/>
                <a:gd name="connsiteX11" fmla="*/ 1274619 w 1690255"/>
                <a:gd name="connsiteY11" fmla="*/ 623454 h 1066800"/>
                <a:gd name="connsiteX12" fmla="*/ 1648691 w 1690255"/>
                <a:gd name="connsiteY12" fmla="*/ 942109 h 1066800"/>
                <a:gd name="connsiteX13" fmla="*/ 1648691 w 1690255"/>
                <a:gd name="connsiteY13" fmla="*/ 1066800 h 1066800"/>
                <a:gd name="connsiteX14" fmla="*/ 1468582 w 1690255"/>
                <a:gd name="connsiteY14" fmla="*/ 1039091 h 1066800"/>
                <a:gd name="connsiteX15" fmla="*/ 1025237 w 1690255"/>
                <a:gd name="connsiteY15" fmla="*/ 651163 h 1066800"/>
                <a:gd name="connsiteX16" fmla="*/ 997528 w 1690255"/>
                <a:gd name="connsiteY16" fmla="*/ 484909 h 1066800"/>
                <a:gd name="connsiteX17" fmla="*/ 748146 w 1690255"/>
                <a:gd name="connsiteY17" fmla="*/ 346363 h 1066800"/>
                <a:gd name="connsiteX18" fmla="*/ 457200 w 1690255"/>
                <a:gd name="connsiteY18" fmla="*/ 249382 h 1066800"/>
                <a:gd name="connsiteX19" fmla="*/ 13855 w 1690255"/>
                <a:gd name="connsiteY19" fmla="*/ 235527 h 1066800"/>
                <a:gd name="connsiteX20" fmla="*/ 0 w 1690255"/>
                <a:gd name="connsiteY20" fmla="*/ 0 h 1066800"/>
                <a:gd name="connsiteX21" fmla="*/ 0 w 1690255"/>
                <a:gd name="connsiteY21" fmla="*/ 0 h 1066800"/>
                <a:gd name="connsiteX22" fmla="*/ 27709 w 1690255"/>
                <a:gd name="connsiteY22" fmla="*/ 32015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90255" h="1066800">
                  <a:moveTo>
                    <a:pt x="27709" y="32015"/>
                  </a:moveTo>
                  <a:lnTo>
                    <a:pt x="13855" y="27709"/>
                  </a:lnTo>
                  <a:lnTo>
                    <a:pt x="471055" y="27709"/>
                  </a:lnTo>
                  <a:lnTo>
                    <a:pt x="803564" y="124691"/>
                  </a:lnTo>
                  <a:lnTo>
                    <a:pt x="1108364" y="290945"/>
                  </a:lnTo>
                  <a:lnTo>
                    <a:pt x="1246909" y="207818"/>
                  </a:lnTo>
                  <a:lnTo>
                    <a:pt x="1690255" y="152400"/>
                  </a:lnTo>
                  <a:lnTo>
                    <a:pt x="1690255" y="415636"/>
                  </a:lnTo>
                  <a:lnTo>
                    <a:pt x="1537855" y="374073"/>
                  </a:lnTo>
                  <a:lnTo>
                    <a:pt x="1343891" y="387927"/>
                  </a:lnTo>
                  <a:lnTo>
                    <a:pt x="1274619" y="484909"/>
                  </a:lnTo>
                  <a:lnTo>
                    <a:pt x="1274619" y="623454"/>
                  </a:lnTo>
                  <a:lnTo>
                    <a:pt x="1648691" y="942109"/>
                  </a:lnTo>
                  <a:lnTo>
                    <a:pt x="1648691" y="1066800"/>
                  </a:lnTo>
                  <a:lnTo>
                    <a:pt x="1468582" y="1039091"/>
                  </a:lnTo>
                  <a:lnTo>
                    <a:pt x="1025237" y="651163"/>
                  </a:lnTo>
                  <a:lnTo>
                    <a:pt x="997528" y="484909"/>
                  </a:lnTo>
                  <a:lnTo>
                    <a:pt x="748146" y="346363"/>
                  </a:lnTo>
                  <a:lnTo>
                    <a:pt x="457200" y="249382"/>
                  </a:lnTo>
                  <a:lnTo>
                    <a:pt x="13855" y="2355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7709" y="3201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Полилиния 50"/>
            <p:cNvSpPr/>
            <p:nvPr/>
          </p:nvSpPr>
          <p:spPr>
            <a:xfrm>
              <a:off x="1152035" y="1052659"/>
              <a:ext cx="872976" cy="444128"/>
            </a:xfrm>
            <a:custGeom>
              <a:avLst/>
              <a:gdLst>
                <a:gd name="connsiteX0" fmla="*/ 0 w 872836"/>
                <a:gd name="connsiteY0" fmla="*/ 0 h 443346"/>
                <a:gd name="connsiteX1" fmla="*/ 263236 w 872836"/>
                <a:gd name="connsiteY1" fmla="*/ 0 h 443346"/>
                <a:gd name="connsiteX2" fmla="*/ 512618 w 872836"/>
                <a:gd name="connsiteY2" fmla="*/ 69273 h 443346"/>
                <a:gd name="connsiteX3" fmla="*/ 803563 w 872836"/>
                <a:gd name="connsiteY3" fmla="*/ 263237 h 443346"/>
                <a:gd name="connsiteX4" fmla="*/ 872836 w 872836"/>
                <a:gd name="connsiteY4" fmla="*/ 443346 h 443346"/>
                <a:gd name="connsiteX5" fmla="*/ 651163 w 872836"/>
                <a:gd name="connsiteY5" fmla="*/ 443346 h 443346"/>
                <a:gd name="connsiteX6" fmla="*/ 568036 w 872836"/>
                <a:gd name="connsiteY6" fmla="*/ 304800 h 443346"/>
                <a:gd name="connsiteX7" fmla="*/ 332509 w 872836"/>
                <a:gd name="connsiteY7" fmla="*/ 193964 h 443346"/>
                <a:gd name="connsiteX8" fmla="*/ 13854 w 872836"/>
                <a:gd name="connsiteY8" fmla="*/ 166255 h 443346"/>
                <a:gd name="connsiteX9" fmla="*/ 0 w 872836"/>
                <a:gd name="connsiteY9" fmla="*/ 0 h 44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2836" h="443346">
                  <a:moveTo>
                    <a:pt x="0" y="0"/>
                  </a:moveTo>
                  <a:lnTo>
                    <a:pt x="263236" y="0"/>
                  </a:lnTo>
                  <a:lnTo>
                    <a:pt x="512618" y="69273"/>
                  </a:lnTo>
                  <a:lnTo>
                    <a:pt x="803563" y="263237"/>
                  </a:lnTo>
                  <a:lnTo>
                    <a:pt x="872836" y="443346"/>
                  </a:lnTo>
                  <a:lnTo>
                    <a:pt x="651163" y="443346"/>
                  </a:lnTo>
                  <a:lnTo>
                    <a:pt x="568036" y="304800"/>
                  </a:lnTo>
                  <a:lnTo>
                    <a:pt x="332509" y="193964"/>
                  </a:lnTo>
                  <a:lnTo>
                    <a:pt x="13854" y="166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Полилиния 54"/>
            <p:cNvSpPr/>
            <p:nvPr/>
          </p:nvSpPr>
          <p:spPr>
            <a:xfrm flipH="1">
              <a:off x="4675853" y="692803"/>
              <a:ext cx="1483832" cy="817650"/>
            </a:xfrm>
            <a:custGeom>
              <a:avLst/>
              <a:gdLst>
                <a:gd name="connsiteX0" fmla="*/ 0 w 1482437"/>
                <a:gd name="connsiteY0" fmla="*/ 0 h 817418"/>
                <a:gd name="connsiteX1" fmla="*/ 512618 w 1482437"/>
                <a:gd name="connsiteY1" fmla="*/ 0 h 817418"/>
                <a:gd name="connsiteX2" fmla="*/ 1052946 w 1482437"/>
                <a:gd name="connsiteY2" fmla="*/ 263237 h 817418"/>
                <a:gd name="connsiteX3" fmla="*/ 1482437 w 1482437"/>
                <a:gd name="connsiteY3" fmla="*/ 817418 h 817418"/>
                <a:gd name="connsiteX4" fmla="*/ 872837 w 1482437"/>
                <a:gd name="connsiteY4" fmla="*/ 789709 h 817418"/>
                <a:gd name="connsiteX5" fmla="*/ 595746 w 1482437"/>
                <a:gd name="connsiteY5" fmla="*/ 526473 h 817418"/>
                <a:gd name="connsiteX6" fmla="*/ 13855 w 1482437"/>
                <a:gd name="connsiteY6" fmla="*/ 484909 h 817418"/>
                <a:gd name="connsiteX7" fmla="*/ 0 w 1482437"/>
                <a:gd name="connsiteY7" fmla="*/ 0 h 817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2437" h="817418">
                  <a:moveTo>
                    <a:pt x="0" y="0"/>
                  </a:moveTo>
                  <a:lnTo>
                    <a:pt x="512618" y="0"/>
                  </a:lnTo>
                  <a:lnTo>
                    <a:pt x="1052946" y="263237"/>
                  </a:lnTo>
                  <a:lnTo>
                    <a:pt x="1482437" y="817418"/>
                  </a:lnTo>
                  <a:lnTo>
                    <a:pt x="872837" y="789709"/>
                  </a:lnTo>
                  <a:lnTo>
                    <a:pt x="595746" y="526473"/>
                  </a:lnTo>
                  <a:lnTo>
                    <a:pt x="13855" y="4849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>
            <a:xfrm flipH="1">
              <a:off x="6048000" y="428604"/>
              <a:ext cx="21425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>
            <a:xfrm flipH="1">
              <a:off x="5977340" y="1070880"/>
              <a:ext cx="28491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8" name="Полилиния 57"/>
            <p:cNvSpPr/>
            <p:nvPr/>
          </p:nvSpPr>
          <p:spPr>
            <a:xfrm flipH="1">
              <a:off x="4500345" y="499209"/>
              <a:ext cx="1691250" cy="1068181"/>
            </a:xfrm>
            <a:custGeom>
              <a:avLst/>
              <a:gdLst>
                <a:gd name="connsiteX0" fmla="*/ 27709 w 1690255"/>
                <a:gd name="connsiteY0" fmla="*/ 0 h 1177637"/>
                <a:gd name="connsiteX1" fmla="*/ 13855 w 1690255"/>
                <a:gd name="connsiteY1" fmla="*/ 138546 h 1177637"/>
                <a:gd name="connsiteX2" fmla="*/ 471055 w 1690255"/>
                <a:gd name="connsiteY2" fmla="*/ 138546 h 1177637"/>
                <a:gd name="connsiteX3" fmla="*/ 803564 w 1690255"/>
                <a:gd name="connsiteY3" fmla="*/ 235528 h 1177637"/>
                <a:gd name="connsiteX4" fmla="*/ 1108364 w 1690255"/>
                <a:gd name="connsiteY4" fmla="*/ 401782 h 1177637"/>
                <a:gd name="connsiteX5" fmla="*/ 1246909 w 1690255"/>
                <a:gd name="connsiteY5" fmla="*/ 318655 h 1177637"/>
                <a:gd name="connsiteX6" fmla="*/ 1690255 w 1690255"/>
                <a:gd name="connsiteY6" fmla="*/ 263237 h 1177637"/>
                <a:gd name="connsiteX7" fmla="*/ 1690255 w 1690255"/>
                <a:gd name="connsiteY7" fmla="*/ 526473 h 1177637"/>
                <a:gd name="connsiteX8" fmla="*/ 1537855 w 1690255"/>
                <a:gd name="connsiteY8" fmla="*/ 484910 h 1177637"/>
                <a:gd name="connsiteX9" fmla="*/ 1343891 w 1690255"/>
                <a:gd name="connsiteY9" fmla="*/ 498764 h 1177637"/>
                <a:gd name="connsiteX10" fmla="*/ 1274619 w 1690255"/>
                <a:gd name="connsiteY10" fmla="*/ 595746 h 1177637"/>
                <a:gd name="connsiteX11" fmla="*/ 1274619 w 1690255"/>
                <a:gd name="connsiteY11" fmla="*/ 734291 h 1177637"/>
                <a:gd name="connsiteX12" fmla="*/ 1648691 w 1690255"/>
                <a:gd name="connsiteY12" fmla="*/ 1052946 h 1177637"/>
                <a:gd name="connsiteX13" fmla="*/ 1648691 w 1690255"/>
                <a:gd name="connsiteY13" fmla="*/ 1177637 h 1177637"/>
                <a:gd name="connsiteX14" fmla="*/ 1468582 w 1690255"/>
                <a:gd name="connsiteY14" fmla="*/ 1149928 h 1177637"/>
                <a:gd name="connsiteX15" fmla="*/ 1025237 w 1690255"/>
                <a:gd name="connsiteY15" fmla="*/ 762000 h 1177637"/>
                <a:gd name="connsiteX16" fmla="*/ 997528 w 1690255"/>
                <a:gd name="connsiteY16" fmla="*/ 595746 h 1177637"/>
                <a:gd name="connsiteX17" fmla="*/ 748146 w 1690255"/>
                <a:gd name="connsiteY17" fmla="*/ 457200 h 1177637"/>
                <a:gd name="connsiteX18" fmla="*/ 457200 w 1690255"/>
                <a:gd name="connsiteY18" fmla="*/ 360219 h 1177637"/>
                <a:gd name="connsiteX19" fmla="*/ 13855 w 1690255"/>
                <a:gd name="connsiteY19" fmla="*/ 346364 h 1177637"/>
                <a:gd name="connsiteX20" fmla="*/ 0 w 1690255"/>
                <a:gd name="connsiteY20" fmla="*/ 110837 h 1177637"/>
                <a:gd name="connsiteX21" fmla="*/ 0 w 1690255"/>
                <a:gd name="connsiteY21" fmla="*/ 110837 h 1177637"/>
                <a:gd name="connsiteX22" fmla="*/ 27709 w 1690255"/>
                <a:gd name="connsiteY22" fmla="*/ 0 h 1177637"/>
                <a:gd name="connsiteX0" fmla="*/ 27709 w 1690255"/>
                <a:gd name="connsiteY0" fmla="*/ 32015 h 1066800"/>
                <a:gd name="connsiteX1" fmla="*/ 13855 w 1690255"/>
                <a:gd name="connsiteY1" fmla="*/ 27709 h 1066800"/>
                <a:gd name="connsiteX2" fmla="*/ 471055 w 1690255"/>
                <a:gd name="connsiteY2" fmla="*/ 27709 h 1066800"/>
                <a:gd name="connsiteX3" fmla="*/ 803564 w 1690255"/>
                <a:gd name="connsiteY3" fmla="*/ 124691 h 1066800"/>
                <a:gd name="connsiteX4" fmla="*/ 1108364 w 1690255"/>
                <a:gd name="connsiteY4" fmla="*/ 290945 h 1066800"/>
                <a:gd name="connsiteX5" fmla="*/ 1246909 w 1690255"/>
                <a:gd name="connsiteY5" fmla="*/ 207818 h 1066800"/>
                <a:gd name="connsiteX6" fmla="*/ 1690255 w 1690255"/>
                <a:gd name="connsiteY6" fmla="*/ 152400 h 1066800"/>
                <a:gd name="connsiteX7" fmla="*/ 1690255 w 1690255"/>
                <a:gd name="connsiteY7" fmla="*/ 415636 h 1066800"/>
                <a:gd name="connsiteX8" fmla="*/ 1537855 w 1690255"/>
                <a:gd name="connsiteY8" fmla="*/ 374073 h 1066800"/>
                <a:gd name="connsiteX9" fmla="*/ 1343891 w 1690255"/>
                <a:gd name="connsiteY9" fmla="*/ 387927 h 1066800"/>
                <a:gd name="connsiteX10" fmla="*/ 1274619 w 1690255"/>
                <a:gd name="connsiteY10" fmla="*/ 484909 h 1066800"/>
                <a:gd name="connsiteX11" fmla="*/ 1274619 w 1690255"/>
                <a:gd name="connsiteY11" fmla="*/ 623454 h 1066800"/>
                <a:gd name="connsiteX12" fmla="*/ 1648691 w 1690255"/>
                <a:gd name="connsiteY12" fmla="*/ 942109 h 1066800"/>
                <a:gd name="connsiteX13" fmla="*/ 1648691 w 1690255"/>
                <a:gd name="connsiteY13" fmla="*/ 1066800 h 1066800"/>
                <a:gd name="connsiteX14" fmla="*/ 1468582 w 1690255"/>
                <a:gd name="connsiteY14" fmla="*/ 1039091 h 1066800"/>
                <a:gd name="connsiteX15" fmla="*/ 1025237 w 1690255"/>
                <a:gd name="connsiteY15" fmla="*/ 651163 h 1066800"/>
                <a:gd name="connsiteX16" fmla="*/ 997528 w 1690255"/>
                <a:gd name="connsiteY16" fmla="*/ 484909 h 1066800"/>
                <a:gd name="connsiteX17" fmla="*/ 748146 w 1690255"/>
                <a:gd name="connsiteY17" fmla="*/ 346363 h 1066800"/>
                <a:gd name="connsiteX18" fmla="*/ 457200 w 1690255"/>
                <a:gd name="connsiteY18" fmla="*/ 249382 h 1066800"/>
                <a:gd name="connsiteX19" fmla="*/ 13855 w 1690255"/>
                <a:gd name="connsiteY19" fmla="*/ 235527 h 1066800"/>
                <a:gd name="connsiteX20" fmla="*/ 0 w 1690255"/>
                <a:gd name="connsiteY20" fmla="*/ 0 h 1066800"/>
                <a:gd name="connsiteX21" fmla="*/ 0 w 1690255"/>
                <a:gd name="connsiteY21" fmla="*/ 0 h 1066800"/>
                <a:gd name="connsiteX22" fmla="*/ 27709 w 1690255"/>
                <a:gd name="connsiteY22" fmla="*/ 32015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90255" h="1066800">
                  <a:moveTo>
                    <a:pt x="27709" y="32015"/>
                  </a:moveTo>
                  <a:lnTo>
                    <a:pt x="13855" y="27709"/>
                  </a:lnTo>
                  <a:lnTo>
                    <a:pt x="471055" y="27709"/>
                  </a:lnTo>
                  <a:lnTo>
                    <a:pt x="803564" y="124691"/>
                  </a:lnTo>
                  <a:lnTo>
                    <a:pt x="1108364" y="290945"/>
                  </a:lnTo>
                  <a:lnTo>
                    <a:pt x="1246909" y="207818"/>
                  </a:lnTo>
                  <a:lnTo>
                    <a:pt x="1690255" y="152400"/>
                  </a:lnTo>
                  <a:lnTo>
                    <a:pt x="1690255" y="415636"/>
                  </a:lnTo>
                  <a:lnTo>
                    <a:pt x="1537855" y="374073"/>
                  </a:lnTo>
                  <a:lnTo>
                    <a:pt x="1343891" y="387927"/>
                  </a:lnTo>
                  <a:lnTo>
                    <a:pt x="1274619" y="484909"/>
                  </a:lnTo>
                  <a:lnTo>
                    <a:pt x="1274619" y="623454"/>
                  </a:lnTo>
                  <a:lnTo>
                    <a:pt x="1648691" y="942109"/>
                  </a:lnTo>
                  <a:lnTo>
                    <a:pt x="1648691" y="1066800"/>
                  </a:lnTo>
                  <a:lnTo>
                    <a:pt x="1468582" y="1039091"/>
                  </a:lnTo>
                  <a:lnTo>
                    <a:pt x="1025237" y="651163"/>
                  </a:lnTo>
                  <a:lnTo>
                    <a:pt x="997528" y="484909"/>
                  </a:lnTo>
                  <a:lnTo>
                    <a:pt x="748146" y="346363"/>
                  </a:lnTo>
                  <a:lnTo>
                    <a:pt x="457200" y="249382"/>
                  </a:lnTo>
                  <a:lnTo>
                    <a:pt x="13855" y="2355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7709" y="3201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Полилиния 58"/>
            <p:cNvSpPr/>
            <p:nvPr/>
          </p:nvSpPr>
          <p:spPr>
            <a:xfrm flipH="1">
              <a:off x="5165905" y="1052659"/>
              <a:ext cx="872978" cy="444128"/>
            </a:xfrm>
            <a:custGeom>
              <a:avLst/>
              <a:gdLst>
                <a:gd name="connsiteX0" fmla="*/ 0 w 872836"/>
                <a:gd name="connsiteY0" fmla="*/ 0 h 443346"/>
                <a:gd name="connsiteX1" fmla="*/ 263236 w 872836"/>
                <a:gd name="connsiteY1" fmla="*/ 0 h 443346"/>
                <a:gd name="connsiteX2" fmla="*/ 512618 w 872836"/>
                <a:gd name="connsiteY2" fmla="*/ 69273 h 443346"/>
                <a:gd name="connsiteX3" fmla="*/ 803563 w 872836"/>
                <a:gd name="connsiteY3" fmla="*/ 263237 h 443346"/>
                <a:gd name="connsiteX4" fmla="*/ 872836 w 872836"/>
                <a:gd name="connsiteY4" fmla="*/ 443346 h 443346"/>
                <a:gd name="connsiteX5" fmla="*/ 651163 w 872836"/>
                <a:gd name="connsiteY5" fmla="*/ 443346 h 443346"/>
                <a:gd name="connsiteX6" fmla="*/ 568036 w 872836"/>
                <a:gd name="connsiteY6" fmla="*/ 304800 h 443346"/>
                <a:gd name="connsiteX7" fmla="*/ 332509 w 872836"/>
                <a:gd name="connsiteY7" fmla="*/ 193964 h 443346"/>
                <a:gd name="connsiteX8" fmla="*/ 13854 w 872836"/>
                <a:gd name="connsiteY8" fmla="*/ 166255 h 443346"/>
                <a:gd name="connsiteX9" fmla="*/ 0 w 872836"/>
                <a:gd name="connsiteY9" fmla="*/ 0 h 44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2836" h="443346">
                  <a:moveTo>
                    <a:pt x="0" y="0"/>
                  </a:moveTo>
                  <a:lnTo>
                    <a:pt x="263236" y="0"/>
                  </a:lnTo>
                  <a:lnTo>
                    <a:pt x="512618" y="69273"/>
                  </a:lnTo>
                  <a:lnTo>
                    <a:pt x="803563" y="263237"/>
                  </a:lnTo>
                  <a:lnTo>
                    <a:pt x="872836" y="443346"/>
                  </a:lnTo>
                  <a:lnTo>
                    <a:pt x="651163" y="443346"/>
                  </a:lnTo>
                  <a:lnTo>
                    <a:pt x="568036" y="304800"/>
                  </a:lnTo>
                  <a:lnTo>
                    <a:pt x="332509" y="193964"/>
                  </a:lnTo>
                  <a:lnTo>
                    <a:pt x="13854" y="166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2501388" y="1453512"/>
              <a:ext cx="2324900" cy="30291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5367" name="Группа 172"/>
          <p:cNvGrpSpPr>
            <a:grpSpLocks/>
          </p:cNvGrpSpPr>
          <p:nvPr/>
        </p:nvGrpSpPr>
        <p:grpSpPr bwMode="auto">
          <a:xfrm>
            <a:off x="1785938" y="4500563"/>
            <a:ext cx="2000250" cy="2000250"/>
            <a:chOff x="1785918" y="4500570"/>
            <a:chExt cx="2000264" cy="2000264"/>
          </a:xfrm>
        </p:grpSpPr>
        <p:sp>
          <p:nvSpPr>
            <p:cNvPr id="140" name="Овал 139"/>
            <p:cNvSpPr/>
            <p:nvPr/>
          </p:nvSpPr>
          <p:spPr>
            <a:xfrm>
              <a:off x="1785918" y="4500570"/>
              <a:ext cx="2000264" cy="2000264"/>
            </a:xfrm>
            <a:prstGeom prst="ellipse">
              <a:avLst/>
            </a:prstGeom>
            <a:gradFill flip="none" rotWithShape="1">
              <a:gsLst>
                <a:gs pos="21000">
                  <a:srgbClr val="DDEBCF"/>
                </a:gs>
                <a:gs pos="2100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4-конечная звезда 142"/>
            <p:cNvSpPr/>
            <p:nvPr/>
          </p:nvSpPr>
          <p:spPr>
            <a:xfrm rot="20545334">
              <a:off x="1928794" y="4643446"/>
              <a:ext cx="1714512" cy="1714512"/>
            </a:xfrm>
            <a:prstGeom prst="star4">
              <a:avLst>
                <a:gd name="adj" fmla="val 5655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5" name="Овал 144"/>
            <p:cNvSpPr/>
            <p:nvPr/>
          </p:nvSpPr>
          <p:spPr>
            <a:xfrm>
              <a:off x="2643174" y="5357826"/>
              <a:ext cx="285752" cy="285752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5368" name="Группа 73"/>
          <p:cNvGrpSpPr>
            <a:grpSpLocks/>
          </p:cNvGrpSpPr>
          <p:nvPr/>
        </p:nvGrpSpPr>
        <p:grpSpPr bwMode="auto">
          <a:xfrm>
            <a:off x="1928813" y="4457700"/>
            <a:ext cx="1755775" cy="1114425"/>
            <a:chOff x="2341475" y="4925604"/>
            <a:chExt cx="1755053" cy="1113994"/>
          </a:xfrm>
        </p:grpSpPr>
        <p:sp>
          <p:nvSpPr>
            <p:cNvPr id="146" name="Арка 145"/>
            <p:cNvSpPr/>
            <p:nvPr/>
          </p:nvSpPr>
          <p:spPr>
            <a:xfrm rot="21415213">
              <a:off x="2341475" y="4925604"/>
              <a:ext cx="1755053" cy="1113994"/>
            </a:xfrm>
            <a:prstGeom prst="blockArc">
              <a:avLst>
                <a:gd name="adj1" fmla="val 11441346"/>
                <a:gd name="adj2" fmla="val 0"/>
                <a:gd name="adj3" fmla="val 25000"/>
              </a:avLst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>
              <a:solidFill>
                <a:srgbClr val="006600">
                  <a:alpha val="53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7" name="Овал 146"/>
            <p:cNvSpPr/>
            <p:nvPr/>
          </p:nvSpPr>
          <p:spPr>
            <a:xfrm>
              <a:off x="3801374" y="5143008"/>
              <a:ext cx="271350" cy="269771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8" name="Овал 147"/>
            <p:cNvSpPr/>
            <p:nvPr/>
          </p:nvSpPr>
          <p:spPr>
            <a:xfrm>
              <a:off x="2428751" y="5158877"/>
              <a:ext cx="269764" cy="269771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5369" name="Группа 171"/>
          <p:cNvGrpSpPr>
            <a:grpSpLocks/>
          </p:cNvGrpSpPr>
          <p:nvPr/>
        </p:nvGrpSpPr>
        <p:grpSpPr bwMode="auto">
          <a:xfrm rot="1245088">
            <a:off x="2203450" y="2482850"/>
            <a:ext cx="1098550" cy="2154238"/>
            <a:chOff x="2687782" y="3560618"/>
            <a:chExt cx="1098400" cy="2154398"/>
          </a:xfrm>
        </p:grpSpPr>
        <p:sp>
          <p:nvSpPr>
            <p:cNvPr id="154" name="Полилиния 153"/>
            <p:cNvSpPr/>
            <p:nvPr/>
          </p:nvSpPr>
          <p:spPr>
            <a:xfrm>
              <a:off x="2687313" y="3560011"/>
              <a:ext cx="1066654" cy="2105181"/>
            </a:xfrm>
            <a:custGeom>
              <a:avLst/>
              <a:gdLst>
                <a:gd name="connsiteX0" fmla="*/ 0 w 1066800"/>
                <a:gd name="connsiteY0" fmla="*/ 0 h 2105891"/>
                <a:gd name="connsiteX1" fmla="*/ 249382 w 1066800"/>
                <a:gd name="connsiteY1" fmla="*/ 0 h 2105891"/>
                <a:gd name="connsiteX2" fmla="*/ 1066800 w 1066800"/>
                <a:gd name="connsiteY2" fmla="*/ 2105891 h 2105891"/>
                <a:gd name="connsiteX3" fmla="*/ 831273 w 1066800"/>
                <a:gd name="connsiteY3" fmla="*/ 2105891 h 2105891"/>
                <a:gd name="connsiteX4" fmla="*/ 0 w 1066800"/>
                <a:gd name="connsiteY4" fmla="*/ 0 h 2105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6800" h="2105891">
                  <a:moveTo>
                    <a:pt x="0" y="0"/>
                  </a:moveTo>
                  <a:lnTo>
                    <a:pt x="249382" y="0"/>
                  </a:lnTo>
                  <a:lnTo>
                    <a:pt x="1066800" y="2105891"/>
                  </a:lnTo>
                  <a:lnTo>
                    <a:pt x="831273" y="210589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rect">
                <a:fillToRect l="50000" t="50000" r="50000" b="50000"/>
              </a:path>
              <a:tileRect/>
            </a:gra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1" name="Овал 150"/>
            <p:cNvSpPr/>
            <p:nvPr/>
          </p:nvSpPr>
          <p:spPr>
            <a:xfrm>
              <a:off x="3428576" y="5357955"/>
              <a:ext cx="357138" cy="357215"/>
            </a:xfrm>
            <a:prstGeom prst="ellipse">
              <a:avLst/>
            </a:prstGeom>
            <a:gradFill flip="none" rotWithShape="1">
              <a:gsLst>
                <a:gs pos="46000">
                  <a:schemeClr val="accent3">
                    <a:lumMod val="40000"/>
                    <a:lumOff val="6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5370" name="Группа 167"/>
          <p:cNvGrpSpPr>
            <a:grpSpLocks/>
          </p:cNvGrpSpPr>
          <p:nvPr/>
        </p:nvGrpSpPr>
        <p:grpSpPr bwMode="auto">
          <a:xfrm>
            <a:off x="2500313" y="642938"/>
            <a:ext cx="642937" cy="714375"/>
            <a:chOff x="5214942" y="4714884"/>
            <a:chExt cx="642942" cy="714380"/>
          </a:xfrm>
        </p:grpSpPr>
        <p:sp>
          <p:nvSpPr>
            <p:cNvPr id="165" name="Блок-схема: извлечение 164"/>
            <p:cNvSpPr/>
            <p:nvPr/>
          </p:nvSpPr>
          <p:spPr>
            <a:xfrm>
              <a:off x="5286380" y="4714884"/>
              <a:ext cx="500067" cy="714380"/>
            </a:xfrm>
            <a:prstGeom prst="flowChartExtra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6" name="Скругленный прямоугольник 165"/>
            <p:cNvSpPr/>
            <p:nvPr/>
          </p:nvSpPr>
          <p:spPr>
            <a:xfrm>
              <a:off x="5214942" y="5214949"/>
              <a:ext cx="642942" cy="142876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7" name="Скругленный прямоугольник 166"/>
            <p:cNvSpPr/>
            <p:nvPr/>
          </p:nvSpPr>
          <p:spPr>
            <a:xfrm>
              <a:off x="5367343" y="4857760"/>
              <a:ext cx="347665" cy="142876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139" name="Прямоугольник 138"/>
          <p:cNvSpPr/>
          <p:nvPr/>
        </p:nvSpPr>
        <p:spPr>
          <a:xfrm>
            <a:off x="1571604" y="1500174"/>
            <a:ext cx="2428892" cy="1143008"/>
          </a:xfrm>
          <a:prstGeom prst="rect">
            <a:avLst/>
          </a:prstGeom>
          <a:gradFill flip="none" rotWithShape="1">
            <a:gsLst>
              <a:gs pos="0">
                <a:srgbClr val="CBCBCB"/>
              </a:gs>
              <a:gs pos="13000">
                <a:srgbClr val="5F5F5F"/>
              </a:gs>
              <a:gs pos="2000">
                <a:srgbClr val="5F5F5F"/>
              </a:gs>
              <a:gs pos="32000">
                <a:srgbClr val="FFFFFF"/>
              </a:gs>
              <a:gs pos="67000">
                <a:srgbClr val="B2B2B2"/>
              </a:gs>
              <a:gs pos="67000">
                <a:srgbClr val="292929"/>
              </a:gs>
              <a:gs pos="86000">
                <a:srgbClr val="777777"/>
              </a:gs>
              <a:gs pos="98000">
                <a:srgbClr val="EAEAEA"/>
              </a:gs>
            </a:gsLst>
            <a:lin ang="0" scaled="0"/>
            <a:tileRect/>
          </a:gra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harsh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5374" name="Группа 176"/>
          <p:cNvGrpSpPr>
            <a:grpSpLocks/>
          </p:cNvGrpSpPr>
          <p:nvPr/>
        </p:nvGrpSpPr>
        <p:grpSpPr bwMode="auto">
          <a:xfrm>
            <a:off x="4000500" y="1143000"/>
            <a:ext cx="287338" cy="2786063"/>
            <a:chOff x="3998907" y="1142984"/>
            <a:chExt cx="287341" cy="2786083"/>
          </a:xfrm>
        </p:grpSpPr>
        <p:grpSp>
          <p:nvGrpSpPr>
            <p:cNvPr id="15431" name="Группа 79"/>
            <p:cNvGrpSpPr>
              <a:grpSpLocks/>
            </p:cNvGrpSpPr>
            <p:nvPr/>
          </p:nvGrpSpPr>
          <p:grpSpPr bwMode="auto">
            <a:xfrm>
              <a:off x="4000496" y="1142984"/>
              <a:ext cx="285752" cy="2500330"/>
              <a:chOff x="1357290" y="1142984"/>
              <a:chExt cx="285752" cy="2500330"/>
            </a:xfrm>
          </p:grpSpPr>
          <p:sp>
            <p:nvSpPr>
              <p:cNvPr id="81" name="Скругленный прямоугольник 80"/>
              <p:cNvSpPr/>
              <p:nvPr/>
            </p:nvSpPr>
            <p:spPr>
              <a:xfrm>
                <a:off x="1357289" y="1142984"/>
                <a:ext cx="285753" cy="2500331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Скругленный прямоугольник 81"/>
              <p:cNvSpPr/>
              <p:nvPr/>
            </p:nvSpPr>
            <p:spPr>
              <a:xfrm>
                <a:off x="1428727" y="1276335"/>
                <a:ext cx="142877" cy="2295542"/>
              </a:xfrm>
              <a:prstGeom prst="roundRect">
                <a:avLst/>
              </a:prstGeom>
              <a:solidFill>
                <a:srgbClr val="00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cxnSp>
          <p:nvCxnSpPr>
            <p:cNvPr id="85" name="Прямая соединительная линия 84"/>
            <p:cNvCxnSpPr/>
            <p:nvPr/>
          </p:nvCxnSpPr>
          <p:spPr>
            <a:xfrm rot="5400000">
              <a:off x="2606659" y="2535232"/>
              <a:ext cx="2786083" cy="1588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75" name="Группа 179"/>
          <p:cNvGrpSpPr>
            <a:grpSpLocks/>
          </p:cNvGrpSpPr>
          <p:nvPr/>
        </p:nvGrpSpPr>
        <p:grpSpPr bwMode="auto">
          <a:xfrm>
            <a:off x="1285875" y="1143000"/>
            <a:ext cx="285750" cy="2787650"/>
            <a:chOff x="1285852" y="1142984"/>
            <a:chExt cx="286546" cy="2786876"/>
          </a:xfrm>
        </p:grpSpPr>
        <p:grpSp>
          <p:nvGrpSpPr>
            <p:cNvPr id="15427" name="Группа 78"/>
            <p:cNvGrpSpPr>
              <a:grpSpLocks/>
            </p:cNvGrpSpPr>
            <p:nvPr/>
          </p:nvGrpSpPr>
          <p:grpSpPr bwMode="auto">
            <a:xfrm>
              <a:off x="1285852" y="1142984"/>
              <a:ext cx="285752" cy="2500330"/>
              <a:chOff x="1357290" y="1142984"/>
              <a:chExt cx="285752" cy="2500330"/>
            </a:xfrm>
          </p:grpSpPr>
          <p:sp>
            <p:nvSpPr>
              <p:cNvPr id="77" name="Скругленный прямоугольник 76"/>
              <p:cNvSpPr/>
              <p:nvPr/>
            </p:nvSpPr>
            <p:spPr>
              <a:xfrm>
                <a:off x="1357290" y="1142984"/>
                <a:ext cx="294506" cy="2499619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Скругленный прямоугольник 77"/>
              <p:cNvSpPr/>
              <p:nvPr/>
            </p:nvSpPr>
            <p:spPr>
              <a:xfrm>
                <a:off x="1428927" y="1276297"/>
                <a:ext cx="143273" cy="2294888"/>
              </a:xfrm>
              <a:prstGeom prst="roundRect">
                <a:avLst/>
              </a:prstGeom>
              <a:solidFill>
                <a:srgbClr val="00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cxnSp>
          <p:nvCxnSpPr>
            <p:cNvPr id="174" name="Прямая соединительная линия 173"/>
            <p:cNvCxnSpPr/>
            <p:nvPr/>
          </p:nvCxnSpPr>
          <p:spPr>
            <a:xfrm rot="5400000">
              <a:off x="178959" y="2536420"/>
              <a:ext cx="2785288" cy="1591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76" name="Группа 169"/>
          <p:cNvGrpSpPr>
            <a:grpSpLocks/>
          </p:cNvGrpSpPr>
          <p:nvPr/>
        </p:nvGrpSpPr>
        <p:grpSpPr bwMode="auto">
          <a:xfrm>
            <a:off x="3473450" y="214313"/>
            <a:ext cx="527050" cy="1214437"/>
            <a:chOff x="3500430" y="71414"/>
            <a:chExt cx="526855" cy="1214447"/>
          </a:xfrm>
        </p:grpSpPr>
        <p:cxnSp>
          <p:nvCxnSpPr>
            <p:cNvPr id="130" name="Прямая соединительная линия 129"/>
            <p:cNvCxnSpPr/>
            <p:nvPr/>
          </p:nvCxnSpPr>
          <p:spPr>
            <a:xfrm rot="5400000">
              <a:off x="3286910" y="713562"/>
              <a:ext cx="1000132" cy="1588"/>
            </a:xfrm>
            <a:prstGeom prst="line">
              <a:avLst/>
            </a:prstGeom>
            <a:ln w="101600" cap="rnd" cmpd="sng">
              <a:solidFill>
                <a:schemeClr val="bg1">
                  <a:lumMod val="85000"/>
                </a:schemeClr>
              </a:solidFill>
              <a:beve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405" name="Группа 136"/>
            <p:cNvGrpSpPr>
              <a:grpSpLocks/>
            </p:cNvGrpSpPr>
            <p:nvPr/>
          </p:nvGrpSpPr>
          <p:grpSpPr bwMode="auto">
            <a:xfrm>
              <a:off x="3500430" y="71414"/>
              <a:ext cx="526855" cy="444225"/>
              <a:chOff x="4786314" y="642918"/>
              <a:chExt cx="526855" cy="444225"/>
            </a:xfrm>
          </p:grpSpPr>
          <p:sp>
            <p:nvSpPr>
              <p:cNvPr id="114" name="Скругленный прямоугольник 113"/>
              <p:cNvSpPr/>
              <p:nvPr/>
            </p:nvSpPr>
            <p:spPr>
              <a:xfrm>
                <a:off x="4857752" y="785794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Скругленный прямоугольник 114"/>
              <p:cNvSpPr/>
              <p:nvPr/>
            </p:nvSpPr>
            <p:spPr>
              <a:xfrm>
                <a:off x="4857752" y="894211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Скругленный прямоугольник 115"/>
              <p:cNvSpPr/>
              <p:nvPr/>
            </p:nvSpPr>
            <p:spPr>
              <a:xfrm>
                <a:off x="4786314" y="642918"/>
                <a:ext cx="526855" cy="1522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Скругленный прямоугольник 116"/>
              <p:cNvSpPr/>
              <p:nvPr/>
            </p:nvSpPr>
            <p:spPr>
              <a:xfrm>
                <a:off x="4857752" y="857232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8" name="Скругленный прямоугольник 117"/>
              <p:cNvSpPr/>
              <p:nvPr/>
            </p:nvSpPr>
            <p:spPr>
              <a:xfrm>
                <a:off x="4857752" y="928669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Скругленный прямоугольник 135"/>
              <p:cNvSpPr/>
              <p:nvPr/>
            </p:nvSpPr>
            <p:spPr>
              <a:xfrm>
                <a:off x="4857752" y="1000108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122" name="Скругленный прямоугольник 121"/>
            <p:cNvSpPr/>
            <p:nvPr/>
          </p:nvSpPr>
          <p:spPr>
            <a:xfrm>
              <a:off x="3598657" y="1000109"/>
              <a:ext cx="383979" cy="28575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5377" name="Группа 62"/>
          <p:cNvGrpSpPr>
            <a:grpSpLocks/>
          </p:cNvGrpSpPr>
          <p:nvPr/>
        </p:nvGrpSpPr>
        <p:grpSpPr bwMode="auto">
          <a:xfrm>
            <a:off x="1544638" y="214313"/>
            <a:ext cx="527050" cy="1214437"/>
            <a:chOff x="3500430" y="71414"/>
            <a:chExt cx="526855" cy="1214447"/>
          </a:xfrm>
        </p:grpSpPr>
        <p:cxnSp>
          <p:nvCxnSpPr>
            <p:cNvPr id="64" name="Прямая соединительная линия 63"/>
            <p:cNvCxnSpPr/>
            <p:nvPr/>
          </p:nvCxnSpPr>
          <p:spPr>
            <a:xfrm rot="5400000">
              <a:off x="3286910" y="713562"/>
              <a:ext cx="1000132" cy="1588"/>
            </a:xfrm>
            <a:prstGeom prst="line">
              <a:avLst/>
            </a:prstGeom>
            <a:ln w="101600" cap="rnd" cmpd="sng">
              <a:solidFill>
                <a:schemeClr val="bg1">
                  <a:lumMod val="85000"/>
                </a:schemeClr>
              </a:solidFill>
              <a:beve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382" name="Группа 136"/>
            <p:cNvGrpSpPr>
              <a:grpSpLocks/>
            </p:cNvGrpSpPr>
            <p:nvPr/>
          </p:nvGrpSpPr>
          <p:grpSpPr bwMode="auto">
            <a:xfrm>
              <a:off x="3500430" y="71414"/>
              <a:ext cx="526855" cy="444225"/>
              <a:chOff x="4786314" y="642918"/>
              <a:chExt cx="526855" cy="444225"/>
            </a:xfrm>
          </p:grpSpPr>
          <p:sp>
            <p:nvSpPr>
              <p:cNvPr id="68" name="Скругленный прямоугольник 67"/>
              <p:cNvSpPr/>
              <p:nvPr/>
            </p:nvSpPr>
            <p:spPr>
              <a:xfrm>
                <a:off x="4857752" y="785794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Скругленный прямоугольник 68"/>
              <p:cNvSpPr/>
              <p:nvPr/>
            </p:nvSpPr>
            <p:spPr>
              <a:xfrm>
                <a:off x="4857752" y="894211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Скругленный прямоугольник 69"/>
              <p:cNvSpPr/>
              <p:nvPr/>
            </p:nvSpPr>
            <p:spPr>
              <a:xfrm>
                <a:off x="4786314" y="642918"/>
                <a:ext cx="526855" cy="1522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Скругленный прямоугольник 70"/>
              <p:cNvSpPr/>
              <p:nvPr/>
            </p:nvSpPr>
            <p:spPr>
              <a:xfrm>
                <a:off x="4857752" y="857232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Скругленный прямоугольник 71"/>
              <p:cNvSpPr/>
              <p:nvPr/>
            </p:nvSpPr>
            <p:spPr>
              <a:xfrm>
                <a:off x="4857752" y="928669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Скругленный прямоугольник 72"/>
              <p:cNvSpPr/>
              <p:nvPr/>
            </p:nvSpPr>
            <p:spPr>
              <a:xfrm>
                <a:off x="4857752" y="1000108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67" name="Скругленный прямоугольник 66"/>
            <p:cNvSpPr/>
            <p:nvPr/>
          </p:nvSpPr>
          <p:spPr>
            <a:xfrm>
              <a:off x="3598657" y="1000109"/>
              <a:ext cx="383979" cy="28575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75" name="Прямоугольник 74"/>
          <p:cNvSpPr/>
          <p:nvPr/>
        </p:nvSpPr>
        <p:spPr>
          <a:xfrm>
            <a:off x="5786446" y="0"/>
            <a:ext cx="2759089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ПЕРВЫЙ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ТАКТ</a:t>
            </a:r>
          </a:p>
        </p:txBody>
      </p:sp>
      <p:sp>
        <p:nvSpPr>
          <p:cNvPr id="76" name="Полилиния 75"/>
          <p:cNvSpPr/>
          <p:nvPr/>
        </p:nvSpPr>
        <p:spPr>
          <a:xfrm rot="20111935">
            <a:off x="3195638" y="4010025"/>
            <a:ext cx="530225" cy="996950"/>
          </a:xfrm>
          <a:custGeom>
            <a:avLst/>
            <a:gdLst>
              <a:gd name="connsiteX0" fmla="*/ 0 w 327890"/>
              <a:gd name="connsiteY0" fmla="*/ 0 h 942109"/>
              <a:gd name="connsiteX1" fmla="*/ 249382 w 327890"/>
              <a:gd name="connsiteY1" fmla="*/ 346363 h 942109"/>
              <a:gd name="connsiteX2" fmla="*/ 318654 w 327890"/>
              <a:gd name="connsiteY2" fmla="*/ 817418 h 942109"/>
              <a:gd name="connsiteX3" fmla="*/ 304800 w 327890"/>
              <a:gd name="connsiteY3" fmla="*/ 942109 h 942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890" h="942109">
                <a:moveTo>
                  <a:pt x="0" y="0"/>
                </a:moveTo>
                <a:cubicBezTo>
                  <a:pt x="98136" y="105063"/>
                  <a:pt x="196273" y="210127"/>
                  <a:pt x="249382" y="346363"/>
                </a:cubicBezTo>
                <a:cubicBezTo>
                  <a:pt x="302491" y="482599"/>
                  <a:pt x="309418" y="718127"/>
                  <a:pt x="318654" y="817418"/>
                </a:cubicBezTo>
                <a:cubicBezTo>
                  <a:pt x="327890" y="916709"/>
                  <a:pt x="316345" y="929409"/>
                  <a:pt x="304800" y="942109"/>
                </a:cubicBezTo>
              </a:path>
            </a:pathLst>
          </a:custGeom>
          <a:ln w="571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4977795" y="1428736"/>
            <a:ext cx="4166205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«ВПУСК»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Прямоугольник 85"/>
          <p:cNvSpPr/>
          <p:nvPr/>
        </p:nvSpPr>
        <p:spPr>
          <a:xfrm>
            <a:off x="1571625" y="1143000"/>
            <a:ext cx="2428875" cy="2786063"/>
          </a:xfrm>
          <a:prstGeom prst="rect">
            <a:avLst/>
          </a:prstGeom>
          <a:solidFill>
            <a:srgbClr val="00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643174" y="1285860"/>
            <a:ext cx="1428760" cy="2643206"/>
          </a:xfrm>
          <a:prstGeom prst="rect">
            <a:avLst/>
          </a:prstGeom>
          <a:gradFill flip="none" rotWithShape="1">
            <a:gsLst>
              <a:gs pos="0">
                <a:srgbClr val="DDEBCF">
                  <a:alpha val="83000"/>
                </a:srgbClr>
              </a:gs>
              <a:gs pos="60000">
                <a:srgbClr val="006800"/>
              </a:gs>
              <a:gs pos="94000">
                <a:srgbClr val="0042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6390" name="Группа 64"/>
          <p:cNvGrpSpPr>
            <a:grpSpLocks/>
          </p:cNvGrpSpPr>
          <p:nvPr/>
        </p:nvGrpSpPr>
        <p:grpSpPr bwMode="auto">
          <a:xfrm>
            <a:off x="928688" y="428625"/>
            <a:ext cx="3714750" cy="925513"/>
            <a:chOff x="928662" y="428604"/>
            <a:chExt cx="5333593" cy="1327826"/>
          </a:xfrm>
        </p:grpSpPr>
        <p:sp>
          <p:nvSpPr>
            <p:cNvPr id="52" name="Полилиния 51"/>
            <p:cNvSpPr/>
            <p:nvPr/>
          </p:nvSpPr>
          <p:spPr>
            <a:xfrm>
              <a:off x="1040348" y="692803"/>
              <a:ext cx="1483834" cy="817650"/>
            </a:xfrm>
            <a:custGeom>
              <a:avLst/>
              <a:gdLst>
                <a:gd name="connsiteX0" fmla="*/ 0 w 1482437"/>
                <a:gd name="connsiteY0" fmla="*/ 0 h 817418"/>
                <a:gd name="connsiteX1" fmla="*/ 512618 w 1482437"/>
                <a:gd name="connsiteY1" fmla="*/ 0 h 817418"/>
                <a:gd name="connsiteX2" fmla="*/ 1052946 w 1482437"/>
                <a:gd name="connsiteY2" fmla="*/ 263237 h 817418"/>
                <a:gd name="connsiteX3" fmla="*/ 1482437 w 1482437"/>
                <a:gd name="connsiteY3" fmla="*/ 817418 h 817418"/>
                <a:gd name="connsiteX4" fmla="*/ 872837 w 1482437"/>
                <a:gd name="connsiteY4" fmla="*/ 789709 h 817418"/>
                <a:gd name="connsiteX5" fmla="*/ 595746 w 1482437"/>
                <a:gd name="connsiteY5" fmla="*/ 526473 h 817418"/>
                <a:gd name="connsiteX6" fmla="*/ 13855 w 1482437"/>
                <a:gd name="connsiteY6" fmla="*/ 484909 h 817418"/>
                <a:gd name="connsiteX7" fmla="*/ 0 w 1482437"/>
                <a:gd name="connsiteY7" fmla="*/ 0 h 817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2437" h="817418">
                  <a:moveTo>
                    <a:pt x="0" y="0"/>
                  </a:moveTo>
                  <a:lnTo>
                    <a:pt x="512618" y="0"/>
                  </a:lnTo>
                  <a:lnTo>
                    <a:pt x="1052946" y="263237"/>
                  </a:lnTo>
                  <a:lnTo>
                    <a:pt x="1482437" y="817418"/>
                  </a:lnTo>
                  <a:lnTo>
                    <a:pt x="872837" y="789709"/>
                  </a:lnTo>
                  <a:lnTo>
                    <a:pt x="595746" y="526473"/>
                  </a:lnTo>
                  <a:lnTo>
                    <a:pt x="13855" y="4849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928662" y="428604"/>
              <a:ext cx="21425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928662" y="1070880"/>
              <a:ext cx="284913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Полилиния 49"/>
            <p:cNvSpPr/>
            <p:nvPr/>
          </p:nvSpPr>
          <p:spPr>
            <a:xfrm>
              <a:off x="999320" y="499209"/>
              <a:ext cx="1691250" cy="1068181"/>
            </a:xfrm>
            <a:custGeom>
              <a:avLst/>
              <a:gdLst>
                <a:gd name="connsiteX0" fmla="*/ 27709 w 1690255"/>
                <a:gd name="connsiteY0" fmla="*/ 0 h 1177637"/>
                <a:gd name="connsiteX1" fmla="*/ 13855 w 1690255"/>
                <a:gd name="connsiteY1" fmla="*/ 138546 h 1177637"/>
                <a:gd name="connsiteX2" fmla="*/ 471055 w 1690255"/>
                <a:gd name="connsiteY2" fmla="*/ 138546 h 1177637"/>
                <a:gd name="connsiteX3" fmla="*/ 803564 w 1690255"/>
                <a:gd name="connsiteY3" fmla="*/ 235528 h 1177637"/>
                <a:gd name="connsiteX4" fmla="*/ 1108364 w 1690255"/>
                <a:gd name="connsiteY4" fmla="*/ 401782 h 1177637"/>
                <a:gd name="connsiteX5" fmla="*/ 1246909 w 1690255"/>
                <a:gd name="connsiteY5" fmla="*/ 318655 h 1177637"/>
                <a:gd name="connsiteX6" fmla="*/ 1690255 w 1690255"/>
                <a:gd name="connsiteY6" fmla="*/ 263237 h 1177637"/>
                <a:gd name="connsiteX7" fmla="*/ 1690255 w 1690255"/>
                <a:gd name="connsiteY7" fmla="*/ 526473 h 1177637"/>
                <a:gd name="connsiteX8" fmla="*/ 1537855 w 1690255"/>
                <a:gd name="connsiteY8" fmla="*/ 484910 h 1177637"/>
                <a:gd name="connsiteX9" fmla="*/ 1343891 w 1690255"/>
                <a:gd name="connsiteY9" fmla="*/ 498764 h 1177637"/>
                <a:gd name="connsiteX10" fmla="*/ 1274619 w 1690255"/>
                <a:gd name="connsiteY10" fmla="*/ 595746 h 1177637"/>
                <a:gd name="connsiteX11" fmla="*/ 1274619 w 1690255"/>
                <a:gd name="connsiteY11" fmla="*/ 734291 h 1177637"/>
                <a:gd name="connsiteX12" fmla="*/ 1648691 w 1690255"/>
                <a:gd name="connsiteY12" fmla="*/ 1052946 h 1177637"/>
                <a:gd name="connsiteX13" fmla="*/ 1648691 w 1690255"/>
                <a:gd name="connsiteY13" fmla="*/ 1177637 h 1177637"/>
                <a:gd name="connsiteX14" fmla="*/ 1468582 w 1690255"/>
                <a:gd name="connsiteY14" fmla="*/ 1149928 h 1177637"/>
                <a:gd name="connsiteX15" fmla="*/ 1025237 w 1690255"/>
                <a:gd name="connsiteY15" fmla="*/ 762000 h 1177637"/>
                <a:gd name="connsiteX16" fmla="*/ 997528 w 1690255"/>
                <a:gd name="connsiteY16" fmla="*/ 595746 h 1177637"/>
                <a:gd name="connsiteX17" fmla="*/ 748146 w 1690255"/>
                <a:gd name="connsiteY17" fmla="*/ 457200 h 1177637"/>
                <a:gd name="connsiteX18" fmla="*/ 457200 w 1690255"/>
                <a:gd name="connsiteY18" fmla="*/ 360219 h 1177637"/>
                <a:gd name="connsiteX19" fmla="*/ 13855 w 1690255"/>
                <a:gd name="connsiteY19" fmla="*/ 346364 h 1177637"/>
                <a:gd name="connsiteX20" fmla="*/ 0 w 1690255"/>
                <a:gd name="connsiteY20" fmla="*/ 110837 h 1177637"/>
                <a:gd name="connsiteX21" fmla="*/ 0 w 1690255"/>
                <a:gd name="connsiteY21" fmla="*/ 110837 h 1177637"/>
                <a:gd name="connsiteX22" fmla="*/ 27709 w 1690255"/>
                <a:gd name="connsiteY22" fmla="*/ 0 h 1177637"/>
                <a:gd name="connsiteX0" fmla="*/ 27709 w 1690255"/>
                <a:gd name="connsiteY0" fmla="*/ 32015 h 1066800"/>
                <a:gd name="connsiteX1" fmla="*/ 13855 w 1690255"/>
                <a:gd name="connsiteY1" fmla="*/ 27709 h 1066800"/>
                <a:gd name="connsiteX2" fmla="*/ 471055 w 1690255"/>
                <a:gd name="connsiteY2" fmla="*/ 27709 h 1066800"/>
                <a:gd name="connsiteX3" fmla="*/ 803564 w 1690255"/>
                <a:gd name="connsiteY3" fmla="*/ 124691 h 1066800"/>
                <a:gd name="connsiteX4" fmla="*/ 1108364 w 1690255"/>
                <a:gd name="connsiteY4" fmla="*/ 290945 h 1066800"/>
                <a:gd name="connsiteX5" fmla="*/ 1246909 w 1690255"/>
                <a:gd name="connsiteY5" fmla="*/ 207818 h 1066800"/>
                <a:gd name="connsiteX6" fmla="*/ 1690255 w 1690255"/>
                <a:gd name="connsiteY6" fmla="*/ 152400 h 1066800"/>
                <a:gd name="connsiteX7" fmla="*/ 1690255 w 1690255"/>
                <a:gd name="connsiteY7" fmla="*/ 415636 h 1066800"/>
                <a:gd name="connsiteX8" fmla="*/ 1537855 w 1690255"/>
                <a:gd name="connsiteY8" fmla="*/ 374073 h 1066800"/>
                <a:gd name="connsiteX9" fmla="*/ 1343891 w 1690255"/>
                <a:gd name="connsiteY9" fmla="*/ 387927 h 1066800"/>
                <a:gd name="connsiteX10" fmla="*/ 1274619 w 1690255"/>
                <a:gd name="connsiteY10" fmla="*/ 484909 h 1066800"/>
                <a:gd name="connsiteX11" fmla="*/ 1274619 w 1690255"/>
                <a:gd name="connsiteY11" fmla="*/ 623454 h 1066800"/>
                <a:gd name="connsiteX12" fmla="*/ 1648691 w 1690255"/>
                <a:gd name="connsiteY12" fmla="*/ 942109 h 1066800"/>
                <a:gd name="connsiteX13" fmla="*/ 1648691 w 1690255"/>
                <a:gd name="connsiteY13" fmla="*/ 1066800 h 1066800"/>
                <a:gd name="connsiteX14" fmla="*/ 1468582 w 1690255"/>
                <a:gd name="connsiteY14" fmla="*/ 1039091 h 1066800"/>
                <a:gd name="connsiteX15" fmla="*/ 1025237 w 1690255"/>
                <a:gd name="connsiteY15" fmla="*/ 651163 h 1066800"/>
                <a:gd name="connsiteX16" fmla="*/ 997528 w 1690255"/>
                <a:gd name="connsiteY16" fmla="*/ 484909 h 1066800"/>
                <a:gd name="connsiteX17" fmla="*/ 748146 w 1690255"/>
                <a:gd name="connsiteY17" fmla="*/ 346363 h 1066800"/>
                <a:gd name="connsiteX18" fmla="*/ 457200 w 1690255"/>
                <a:gd name="connsiteY18" fmla="*/ 249382 h 1066800"/>
                <a:gd name="connsiteX19" fmla="*/ 13855 w 1690255"/>
                <a:gd name="connsiteY19" fmla="*/ 235527 h 1066800"/>
                <a:gd name="connsiteX20" fmla="*/ 0 w 1690255"/>
                <a:gd name="connsiteY20" fmla="*/ 0 h 1066800"/>
                <a:gd name="connsiteX21" fmla="*/ 0 w 1690255"/>
                <a:gd name="connsiteY21" fmla="*/ 0 h 1066800"/>
                <a:gd name="connsiteX22" fmla="*/ 27709 w 1690255"/>
                <a:gd name="connsiteY22" fmla="*/ 32015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90255" h="1066800">
                  <a:moveTo>
                    <a:pt x="27709" y="32015"/>
                  </a:moveTo>
                  <a:lnTo>
                    <a:pt x="13855" y="27709"/>
                  </a:lnTo>
                  <a:lnTo>
                    <a:pt x="471055" y="27709"/>
                  </a:lnTo>
                  <a:lnTo>
                    <a:pt x="803564" y="124691"/>
                  </a:lnTo>
                  <a:lnTo>
                    <a:pt x="1108364" y="290945"/>
                  </a:lnTo>
                  <a:lnTo>
                    <a:pt x="1246909" y="207818"/>
                  </a:lnTo>
                  <a:lnTo>
                    <a:pt x="1690255" y="152400"/>
                  </a:lnTo>
                  <a:lnTo>
                    <a:pt x="1690255" y="415636"/>
                  </a:lnTo>
                  <a:lnTo>
                    <a:pt x="1537855" y="374073"/>
                  </a:lnTo>
                  <a:lnTo>
                    <a:pt x="1343891" y="387927"/>
                  </a:lnTo>
                  <a:lnTo>
                    <a:pt x="1274619" y="484909"/>
                  </a:lnTo>
                  <a:lnTo>
                    <a:pt x="1274619" y="623454"/>
                  </a:lnTo>
                  <a:lnTo>
                    <a:pt x="1648691" y="942109"/>
                  </a:lnTo>
                  <a:lnTo>
                    <a:pt x="1648691" y="1066800"/>
                  </a:lnTo>
                  <a:lnTo>
                    <a:pt x="1468582" y="1039091"/>
                  </a:lnTo>
                  <a:lnTo>
                    <a:pt x="1025237" y="651163"/>
                  </a:lnTo>
                  <a:lnTo>
                    <a:pt x="997528" y="484909"/>
                  </a:lnTo>
                  <a:lnTo>
                    <a:pt x="748146" y="346363"/>
                  </a:lnTo>
                  <a:lnTo>
                    <a:pt x="457200" y="249382"/>
                  </a:lnTo>
                  <a:lnTo>
                    <a:pt x="13855" y="2355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7709" y="3201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Полилиния 50"/>
            <p:cNvSpPr/>
            <p:nvPr/>
          </p:nvSpPr>
          <p:spPr>
            <a:xfrm>
              <a:off x="1152035" y="1052659"/>
              <a:ext cx="872976" cy="444128"/>
            </a:xfrm>
            <a:custGeom>
              <a:avLst/>
              <a:gdLst>
                <a:gd name="connsiteX0" fmla="*/ 0 w 872836"/>
                <a:gd name="connsiteY0" fmla="*/ 0 h 443346"/>
                <a:gd name="connsiteX1" fmla="*/ 263236 w 872836"/>
                <a:gd name="connsiteY1" fmla="*/ 0 h 443346"/>
                <a:gd name="connsiteX2" fmla="*/ 512618 w 872836"/>
                <a:gd name="connsiteY2" fmla="*/ 69273 h 443346"/>
                <a:gd name="connsiteX3" fmla="*/ 803563 w 872836"/>
                <a:gd name="connsiteY3" fmla="*/ 263237 h 443346"/>
                <a:gd name="connsiteX4" fmla="*/ 872836 w 872836"/>
                <a:gd name="connsiteY4" fmla="*/ 443346 h 443346"/>
                <a:gd name="connsiteX5" fmla="*/ 651163 w 872836"/>
                <a:gd name="connsiteY5" fmla="*/ 443346 h 443346"/>
                <a:gd name="connsiteX6" fmla="*/ 568036 w 872836"/>
                <a:gd name="connsiteY6" fmla="*/ 304800 h 443346"/>
                <a:gd name="connsiteX7" fmla="*/ 332509 w 872836"/>
                <a:gd name="connsiteY7" fmla="*/ 193964 h 443346"/>
                <a:gd name="connsiteX8" fmla="*/ 13854 w 872836"/>
                <a:gd name="connsiteY8" fmla="*/ 166255 h 443346"/>
                <a:gd name="connsiteX9" fmla="*/ 0 w 872836"/>
                <a:gd name="connsiteY9" fmla="*/ 0 h 44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2836" h="443346">
                  <a:moveTo>
                    <a:pt x="0" y="0"/>
                  </a:moveTo>
                  <a:lnTo>
                    <a:pt x="263236" y="0"/>
                  </a:lnTo>
                  <a:lnTo>
                    <a:pt x="512618" y="69273"/>
                  </a:lnTo>
                  <a:lnTo>
                    <a:pt x="803563" y="263237"/>
                  </a:lnTo>
                  <a:lnTo>
                    <a:pt x="872836" y="443346"/>
                  </a:lnTo>
                  <a:lnTo>
                    <a:pt x="651163" y="443346"/>
                  </a:lnTo>
                  <a:lnTo>
                    <a:pt x="568036" y="304800"/>
                  </a:lnTo>
                  <a:lnTo>
                    <a:pt x="332509" y="193964"/>
                  </a:lnTo>
                  <a:lnTo>
                    <a:pt x="13854" y="166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Полилиния 54"/>
            <p:cNvSpPr/>
            <p:nvPr/>
          </p:nvSpPr>
          <p:spPr>
            <a:xfrm flipH="1">
              <a:off x="4675853" y="692803"/>
              <a:ext cx="1483832" cy="817650"/>
            </a:xfrm>
            <a:custGeom>
              <a:avLst/>
              <a:gdLst>
                <a:gd name="connsiteX0" fmla="*/ 0 w 1482437"/>
                <a:gd name="connsiteY0" fmla="*/ 0 h 817418"/>
                <a:gd name="connsiteX1" fmla="*/ 512618 w 1482437"/>
                <a:gd name="connsiteY1" fmla="*/ 0 h 817418"/>
                <a:gd name="connsiteX2" fmla="*/ 1052946 w 1482437"/>
                <a:gd name="connsiteY2" fmla="*/ 263237 h 817418"/>
                <a:gd name="connsiteX3" fmla="*/ 1482437 w 1482437"/>
                <a:gd name="connsiteY3" fmla="*/ 817418 h 817418"/>
                <a:gd name="connsiteX4" fmla="*/ 872837 w 1482437"/>
                <a:gd name="connsiteY4" fmla="*/ 789709 h 817418"/>
                <a:gd name="connsiteX5" fmla="*/ 595746 w 1482437"/>
                <a:gd name="connsiteY5" fmla="*/ 526473 h 817418"/>
                <a:gd name="connsiteX6" fmla="*/ 13855 w 1482437"/>
                <a:gd name="connsiteY6" fmla="*/ 484909 h 817418"/>
                <a:gd name="connsiteX7" fmla="*/ 0 w 1482437"/>
                <a:gd name="connsiteY7" fmla="*/ 0 h 817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2437" h="817418">
                  <a:moveTo>
                    <a:pt x="0" y="0"/>
                  </a:moveTo>
                  <a:lnTo>
                    <a:pt x="512618" y="0"/>
                  </a:lnTo>
                  <a:lnTo>
                    <a:pt x="1052946" y="263237"/>
                  </a:lnTo>
                  <a:lnTo>
                    <a:pt x="1482437" y="817418"/>
                  </a:lnTo>
                  <a:lnTo>
                    <a:pt x="872837" y="789709"/>
                  </a:lnTo>
                  <a:lnTo>
                    <a:pt x="595746" y="526473"/>
                  </a:lnTo>
                  <a:lnTo>
                    <a:pt x="13855" y="4849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>
            <a:xfrm flipH="1">
              <a:off x="6048000" y="428604"/>
              <a:ext cx="21425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>
            <a:xfrm flipH="1">
              <a:off x="5977340" y="1070880"/>
              <a:ext cx="28491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8" name="Полилиния 57"/>
            <p:cNvSpPr/>
            <p:nvPr/>
          </p:nvSpPr>
          <p:spPr>
            <a:xfrm flipH="1">
              <a:off x="4500345" y="499209"/>
              <a:ext cx="1691250" cy="1068181"/>
            </a:xfrm>
            <a:custGeom>
              <a:avLst/>
              <a:gdLst>
                <a:gd name="connsiteX0" fmla="*/ 27709 w 1690255"/>
                <a:gd name="connsiteY0" fmla="*/ 0 h 1177637"/>
                <a:gd name="connsiteX1" fmla="*/ 13855 w 1690255"/>
                <a:gd name="connsiteY1" fmla="*/ 138546 h 1177637"/>
                <a:gd name="connsiteX2" fmla="*/ 471055 w 1690255"/>
                <a:gd name="connsiteY2" fmla="*/ 138546 h 1177637"/>
                <a:gd name="connsiteX3" fmla="*/ 803564 w 1690255"/>
                <a:gd name="connsiteY3" fmla="*/ 235528 h 1177637"/>
                <a:gd name="connsiteX4" fmla="*/ 1108364 w 1690255"/>
                <a:gd name="connsiteY4" fmla="*/ 401782 h 1177637"/>
                <a:gd name="connsiteX5" fmla="*/ 1246909 w 1690255"/>
                <a:gd name="connsiteY5" fmla="*/ 318655 h 1177637"/>
                <a:gd name="connsiteX6" fmla="*/ 1690255 w 1690255"/>
                <a:gd name="connsiteY6" fmla="*/ 263237 h 1177637"/>
                <a:gd name="connsiteX7" fmla="*/ 1690255 w 1690255"/>
                <a:gd name="connsiteY7" fmla="*/ 526473 h 1177637"/>
                <a:gd name="connsiteX8" fmla="*/ 1537855 w 1690255"/>
                <a:gd name="connsiteY8" fmla="*/ 484910 h 1177637"/>
                <a:gd name="connsiteX9" fmla="*/ 1343891 w 1690255"/>
                <a:gd name="connsiteY9" fmla="*/ 498764 h 1177637"/>
                <a:gd name="connsiteX10" fmla="*/ 1274619 w 1690255"/>
                <a:gd name="connsiteY10" fmla="*/ 595746 h 1177637"/>
                <a:gd name="connsiteX11" fmla="*/ 1274619 w 1690255"/>
                <a:gd name="connsiteY11" fmla="*/ 734291 h 1177637"/>
                <a:gd name="connsiteX12" fmla="*/ 1648691 w 1690255"/>
                <a:gd name="connsiteY12" fmla="*/ 1052946 h 1177637"/>
                <a:gd name="connsiteX13" fmla="*/ 1648691 w 1690255"/>
                <a:gd name="connsiteY13" fmla="*/ 1177637 h 1177637"/>
                <a:gd name="connsiteX14" fmla="*/ 1468582 w 1690255"/>
                <a:gd name="connsiteY14" fmla="*/ 1149928 h 1177637"/>
                <a:gd name="connsiteX15" fmla="*/ 1025237 w 1690255"/>
                <a:gd name="connsiteY15" fmla="*/ 762000 h 1177637"/>
                <a:gd name="connsiteX16" fmla="*/ 997528 w 1690255"/>
                <a:gd name="connsiteY16" fmla="*/ 595746 h 1177637"/>
                <a:gd name="connsiteX17" fmla="*/ 748146 w 1690255"/>
                <a:gd name="connsiteY17" fmla="*/ 457200 h 1177637"/>
                <a:gd name="connsiteX18" fmla="*/ 457200 w 1690255"/>
                <a:gd name="connsiteY18" fmla="*/ 360219 h 1177637"/>
                <a:gd name="connsiteX19" fmla="*/ 13855 w 1690255"/>
                <a:gd name="connsiteY19" fmla="*/ 346364 h 1177637"/>
                <a:gd name="connsiteX20" fmla="*/ 0 w 1690255"/>
                <a:gd name="connsiteY20" fmla="*/ 110837 h 1177637"/>
                <a:gd name="connsiteX21" fmla="*/ 0 w 1690255"/>
                <a:gd name="connsiteY21" fmla="*/ 110837 h 1177637"/>
                <a:gd name="connsiteX22" fmla="*/ 27709 w 1690255"/>
                <a:gd name="connsiteY22" fmla="*/ 0 h 1177637"/>
                <a:gd name="connsiteX0" fmla="*/ 27709 w 1690255"/>
                <a:gd name="connsiteY0" fmla="*/ 32015 h 1066800"/>
                <a:gd name="connsiteX1" fmla="*/ 13855 w 1690255"/>
                <a:gd name="connsiteY1" fmla="*/ 27709 h 1066800"/>
                <a:gd name="connsiteX2" fmla="*/ 471055 w 1690255"/>
                <a:gd name="connsiteY2" fmla="*/ 27709 h 1066800"/>
                <a:gd name="connsiteX3" fmla="*/ 803564 w 1690255"/>
                <a:gd name="connsiteY3" fmla="*/ 124691 h 1066800"/>
                <a:gd name="connsiteX4" fmla="*/ 1108364 w 1690255"/>
                <a:gd name="connsiteY4" fmla="*/ 290945 h 1066800"/>
                <a:gd name="connsiteX5" fmla="*/ 1246909 w 1690255"/>
                <a:gd name="connsiteY5" fmla="*/ 207818 h 1066800"/>
                <a:gd name="connsiteX6" fmla="*/ 1690255 w 1690255"/>
                <a:gd name="connsiteY6" fmla="*/ 152400 h 1066800"/>
                <a:gd name="connsiteX7" fmla="*/ 1690255 w 1690255"/>
                <a:gd name="connsiteY7" fmla="*/ 415636 h 1066800"/>
                <a:gd name="connsiteX8" fmla="*/ 1537855 w 1690255"/>
                <a:gd name="connsiteY8" fmla="*/ 374073 h 1066800"/>
                <a:gd name="connsiteX9" fmla="*/ 1343891 w 1690255"/>
                <a:gd name="connsiteY9" fmla="*/ 387927 h 1066800"/>
                <a:gd name="connsiteX10" fmla="*/ 1274619 w 1690255"/>
                <a:gd name="connsiteY10" fmla="*/ 484909 h 1066800"/>
                <a:gd name="connsiteX11" fmla="*/ 1274619 w 1690255"/>
                <a:gd name="connsiteY11" fmla="*/ 623454 h 1066800"/>
                <a:gd name="connsiteX12" fmla="*/ 1648691 w 1690255"/>
                <a:gd name="connsiteY12" fmla="*/ 942109 h 1066800"/>
                <a:gd name="connsiteX13" fmla="*/ 1648691 w 1690255"/>
                <a:gd name="connsiteY13" fmla="*/ 1066800 h 1066800"/>
                <a:gd name="connsiteX14" fmla="*/ 1468582 w 1690255"/>
                <a:gd name="connsiteY14" fmla="*/ 1039091 h 1066800"/>
                <a:gd name="connsiteX15" fmla="*/ 1025237 w 1690255"/>
                <a:gd name="connsiteY15" fmla="*/ 651163 h 1066800"/>
                <a:gd name="connsiteX16" fmla="*/ 997528 w 1690255"/>
                <a:gd name="connsiteY16" fmla="*/ 484909 h 1066800"/>
                <a:gd name="connsiteX17" fmla="*/ 748146 w 1690255"/>
                <a:gd name="connsiteY17" fmla="*/ 346363 h 1066800"/>
                <a:gd name="connsiteX18" fmla="*/ 457200 w 1690255"/>
                <a:gd name="connsiteY18" fmla="*/ 249382 h 1066800"/>
                <a:gd name="connsiteX19" fmla="*/ 13855 w 1690255"/>
                <a:gd name="connsiteY19" fmla="*/ 235527 h 1066800"/>
                <a:gd name="connsiteX20" fmla="*/ 0 w 1690255"/>
                <a:gd name="connsiteY20" fmla="*/ 0 h 1066800"/>
                <a:gd name="connsiteX21" fmla="*/ 0 w 1690255"/>
                <a:gd name="connsiteY21" fmla="*/ 0 h 1066800"/>
                <a:gd name="connsiteX22" fmla="*/ 27709 w 1690255"/>
                <a:gd name="connsiteY22" fmla="*/ 32015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90255" h="1066800">
                  <a:moveTo>
                    <a:pt x="27709" y="32015"/>
                  </a:moveTo>
                  <a:lnTo>
                    <a:pt x="13855" y="27709"/>
                  </a:lnTo>
                  <a:lnTo>
                    <a:pt x="471055" y="27709"/>
                  </a:lnTo>
                  <a:lnTo>
                    <a:pt x="803564" y="124691"/>
                  </a:lnTo>
                  <a:lnTo>
                    <a:pt x="1108364" y="290945"/>
                  </a:lnTo>
                  <a:lnTo>
                    <a:pt x="1246909" y="207818"/>
                  </a:lnTo>
                  <a:lnTo>
                    <a:pt x="1690255" y="152400"/>
                  </a:lnTo>
                  <a:lnTo>
                    <a:pt x="1690255" y="415636"/>
                  </a:lnTo>
                  <a:lnTo>
                    <a:pt x="1537855" y="374073"/>
                  </a:lnTo>
                  <a:lnTo>
                    <a:pt x="1343891" y="387927"/>
                  </a:lnTo>
                  <a:lnTo>
                    <a:pt x="1274619" y="484909"/>
                  </a:lnTo>
                  <a:lnTo>
                    <a:pt x="1274619" y="623454"/>
                  </a:lnTo>
                  <a:lnTo>
                    <a:pt x="1648691" y="942109"/>
                  </a:lnTo>
                  <a:lnTo>
                    <a:pt x="1648691" y="1066800"/>
                  </a:lnTo>
                  <a:lnTo>
                    <a:pt x="1468582" y="1039091"/>
                  </a:lnTo>
                  <a:lnTo>
                    <a:pt x="1025237" y="651163"/>
                  </a:lnTo>
                  <a:lnTo>
                    <a:pt x="997528" y="484909"/>
                  </a:lnTo>
                  <a:lnTo>
                    <a:pt x="748146" y="346363"/>
                  </a:lnTo>
                  <a:lnTo>
                    <a:pt x="457200" y="249382"/>
                  </a:lnTo>
                  <a:lnTo>
                    <a:pt x="13855" y="2355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7709" y="3201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Полилиния 58"/>
            <p:cNvSpPr/>
            <p:nvPr/>
          </p:nvSpPr>
          <p:spPr>
            <a:xfrm flipH="1">
              <a:off x="5165905" y="1052659"/>
              <a:ext cx="872978" cy="444128"/>
            </a:xfrm>
            <a:custGeom>
              <a:avLst/>
              <a:gdLst>
                <a:gd name="connsiteX0" fmla="*/ 0 w 872836"/>
                <a:gd name="connsiteY0" fmla="*/ 0 h 443346"/>
                <a:gd name="connsiteX1" fmla="*/ 263236 w 872836"/>
                <a:gd name="connsiteY1" fmla="*/ 0 h 443346"/>
                <a:gd name="connsiteX2" fmla="*/ 512618 w 872836"/>
                <a:gd name="connsiteY2" fmla="*/ 69273 h 443346"/>
                <a:gd name="connsiteX3" fmla="*/ 803563 w 872836"/>
                <a:gd name="connsiteY3" fmla="*/ 263237 h 443346"/>
                <a:gd name="connsiteX4" fmla="*/ 872836 w 872836"/>
                <a:gd name="connsiteY4" fmla="*/ 443346 h 443346"/>
                <a:gd name="connsiteX5" fmla="*/ 651163 w 872836"/>
                <a:gd name="connsiteY5" fmla="*/ 443346 h 443346"/>
                <a:gd name="connsiteX6" fmla="*/ 568036 w 872836"/>
                <a:gd name="connsiteY6" fmla="*/ 304800 h 443346"/>
                <a:gd name="connsiteX7" fmla="*/ 332509 w 872836"/>
                <a:gd name="connsiteY7" fmla="*/ 193964 h 443346"/>
                <a:gd name="connsiteX8" fmla="*/ 13854 w 872836"/>
                <a:gd name="connsiteY8" fmla="*/ 166255 h 443346"/>
                <a:gd name="connsiteX9" fmla="*/ 0 w 872836"/>
                <a:gd name="connsiteY9" fmla="*/ 0 h 44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2836" h="443346">
                  <a:moveTo>
                    <a:pt x="0" y="0"/>
                  </a:moveTo>
                  <a:lnTo>
                    <a:pt x="263236" y="0"/>
                  </a:lnTo>
                  <a:lnTo>
                    <a:pt x="512618" y="69273"/>
                  </a:lnTo>
                  <a:lnTo>
                    <a:pt x="803563" y="263237"/>
                  </a:lnTo>
                  <a:lnTo>
                    <a:pt x="872836" y="443346"/>
                  </a:lnTo>
                  <a:lnTo>
                    <a:pt x="651163" y="443346"/>
                  </a:lnTo>
                  <a:lnTo>
                    <a:pt x="568036" y="304800"/>
                  </a:lnTo>
                  <a:lnTo>
                    <a:pt x="332509" y="193964"/>
                  </a:lnTo>
                  <a:lnTo>
                    <a:pt x="13854" y="166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2501388" y="1453512"/>
              <a:ext cx="2324900" cy="30291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6391" name="Группа 170"/>
          <p:cNvGrpSpPr>
            <a:grpSpLocks/>
          </p:cNvGrpSpPr>
          <p:nvPr/>
        </p:nvGrpSpPr>
        <p:grpSpPr bwMode="auto">
          <a:xfrm>
            <a:off x="1571625" y="357188"/>
            <a:ext cx="506413" cy="1428750"/>
            <a:chOff x="1507138" y="357166"/>
            <a:chExt cx="507038" cy="1428760"/>
          </a:xfrm>
        </p:grpSpPr>
        <p:cxnSp>
          <p:nvCxnSpPr>
            <p:cNvPr id="129" name="Прямая соединительная линия 128"/>
            <p:cNvCxnSpPr/>
            <p:nvPr/>
          </p:nvCxnSpPr>
          <p:spPr>
            <a:xfrm rot="5400000">
              <a:off x="1293618" y="1070752"/>
              <a:ext cx="1000132" cy="1588"/>
            </a:xfrm>
            <a:prstGeom prst="line">
              <a:avLst/>
            </a:prstGeom>
            <a:ln w="101600" cap="rnd" cmpd="sng">
              <a:solidFill>
                <a:schemeClr val="bg1">
                  <a:lumMod val="85000"/>
                </a:schemeClr>
              </a:solidFill>
              <a:beve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Скругленный прямоугольник 122"/>
            <p:cNvSpPr/>
            <p:nvPr/>
          </p:nvSpPr>
          <p:spPr>
            <a:xfrm>
              <a:off x="1577134" y="1500174"/>
              <a:ext cx="385200" cy="28575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16456" name="Группа 168"/>
            <p:cNvGrpSpPr>
              <a:grpSpLocks/>
            </p:cNvGrpSpPr>
            <p:nvPr/>
          </p:nvGrpSpPr>
          <p:grpSpPr bwMode="auto">
            <a:xfrm>
              <a:off x="1507138" y="357166"/>
              <a:ext cx="507038" cy="285752"/>
              <a:chOff x="5007600" y="4714884"/>
              <a:chExt cx="507038" cy="285752"/>
            </a:xfrm>
          </p:grpSpPr>
          <p:sp>
            <p:nvSpPr>
              <p:cNvPr id="100" name="Скругленный прямоугольник 99"/>
              <p:cNvSpPr/>
              <p:nvPr/>
            </p:nvSpPr>
            <p:spPr>
              <a:xfrm>
                <a:off x="5079038" y="4845300"/>
                <a:ext cx="385765" cy="7766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1" name="Скругленный прямоугольник 110"/>
              <p:cNvSpPr/>
              <p:nvPr/>
            </p:nvSpPr>
            <p:spPr>
              <a:xfrm>
                <a:off x="5079038" y="4922968"/>
                <a:ext cx="385765" cy="7766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99" name="Скругленный прямоугольник 98"/>
              <p:cNvSpPr/>
              <p:nvPr/>
            </p:nvSpPr>
            <p:spPr>
              <a:xfrm>
                <a:off x="5007600" y="4714884"/>
                <a:ext cx="507038" cy="13584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392" name="Группа 172"/>
          <p:cNvGrpSpPr>
            <a:grpSpLocks/>
          </p:cNvGrpSpPr>
          <p:nvPr/>
        </p:nvGrpSpPr>
        <p:grpSpPr bwMode="auto">
          <a:xfrm rot="2362143">
            <a:off x="1785938" y="4500563"/>
            <a:ext cx="2000250" cy="2000250"/>
            <a:chOff x="1785918" y="4500570"/>
            <a:chExt cx="2000264" cy="2000264"/>
          </a:xfrm>
        </p:grpSpPr>
        <p:sp>
          <p:nvSpPr>
            <p:cNvPr id="140" name="Овал 139"/>
            <p:cNvSpPr/>
            <p:nvPr/>
          </p:nvSpPr>
          <p:spPr>
            <a:xfrm>
              <a:off x="1785918" y="4500570"/>
              <a:ext cx="2000264" cy="2000264"/>
            </a:xfrm>
            <a:prstGeom prst="ellipse">
              <a:avLst/>
            </a:prstGeom>
            <a:gradFill flip="none" rotWithShape="1">
              <a:gsLst>
                <a:gs pos="21000">
                  <a:srgbClr val="DDEBCF"/>
                </a:gs>
                <a:gs pos="2100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4-конечная звезда 142"/>
            <p:cNvSpPr/>
            <p:nvPr/>
          </p:nvSpPr>
          <p:spPr>
            <a:xfrm rot="20545334">
              <a:off x="1928794" y="4643446"/>
              <a:ext cx="1714512" cy="1714512"/>
            </a:xfrm>
            <a:prstGeom prst="star4">
              <a:avLst>
                <a:gd name="adj" fmla="val 5655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5" name="Овал 144"/>
            <p:cNvSpPr/>
            <p:nvPr/>
          </p:nvSpPr>
          <p:spPr>
            <a:xfrm>
              <a:off x="2643174" y="5357826"/>
              <a:ext cx="285752" cy="285752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6393" name="Группа 62"/>
          <p:cNvGrpSpPr>
            <a:grpSpLocks/>
          </p:cNvGrpSpPr>
          <p:nvPr/>
        </p:nvGrpSpPr>
        <p:grpSpPr bwMode="auto">
          <a:xfrm>
            <a:off x="2652713" y="4605338"/>
            <a:ext cx="1114425" cy="1754187"/>
            <a:chOff x="2653357" y="4605074"/>
            <a:chExt cx="1113994" cy="1755053"/>
          </a:xfrm>
        </p:grpSpPr>
        <p:sp>
          <p:nvSpPr>
            <p:cNvPr id="146" name="Арка 145"/>
            <p:cNvSpPr/>
            <p:nvPr/>
          </p:nvSpPr>
          <p:spPr>
            <a:xfrm rot="5033269">
              <a:off x="2332828" y="4925604"/>
              <a:ext cx="1755053" cy="1113994"/>
            </a:xfrm>
            <a:prstGeom prst="blockArc">
              <a:avLst>
                <a:gd name="adj1" fmla="val 11441346"/>
                <a:gd name="adj2" fmla="val 0"/>
                <a:gd name="adj3" fmla="val 25000"/>
              </a:avLst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>
              <a:solidFill>
                <a:srgbClr val="006600">
                  <a:alpha val="53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7" name="Овал 146"/>
            <p:cNvSpPr/>
            <p:nvPr/>
          </p:nvSpPr>
          <p:spPr>
            <a:xfrm>
              <a:off x="3215115" y="4714665"/>
              <a:ext cx="269771" cy="270008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8" name="Овал 147"/>
            <p:cNvSpPr/>
            <p:nvPr/>
          </p:nvSpPr>
          <p:spPr>
            <a:xfrm>
              <a:off x="3286524" y="6001175"/>
              <a:ext cx="269771" cy="270008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6394" name="Группа 171"/>
          <p:cNvGrpSpPr>
            <a:grpSpLocks/>
          </p:cNvGrpSpPr>
          <p:nvPr/>
        </p:nvGrpSpPr>
        <p:grpSpPr bwMode="auto">
          <a:xfrm>
            <a:off x="2687638" y="3560763"/>
            <a:ext cx="1098550" cy="2154237"/>
            <a:chOff x="2687782" y="3560618"/>
            <a:chExt cx="1098400" cy="2154398"/>
          </a:xfrm>
        </p:grpSpPr>
        <p:sp>
          <p:nvSpPr>
            <p:cNvPr id="154" name="Полилиния 153"/>
            <p:cNvSpPr/>
            <p:nvPr/>
          </p:nvSpPr>
          <p:spPr>
            <a:xfrm>
              <a:off x="2687782" y="3560618"/>
              <a:ext cx="1066654" cy="2105182"/>
            </a:xfrm>
            <a:custGeom>
              <a:avLst/>
              <a:gdLst>
                <a:gd name="connsiteX0" fmla="*/ 0 w 1066800"/>
                <a:gd name="connsiteY0" fmla="*/ 0 h 2105891"/>
                <a:gd name="connsiteX1" fmla="*/ 249382 w 1066800"/>
                <a:gd name="connsiteY1" fmla="*/ 0 h 2105891"/>
                <a:gd name="connsiteX2" fmla="*/ 1066800 w 1066800"/>
                <a:gd name="connsiteY2" fmla="*/ 2105891 h 2105891"/>
                <a:gd name="connsiteX3" fmla="*/ 831273 w 1066800"/>
                <a:gd name="connsiteY3" fmla="*/ 2105891 h 2105891"/>
                <a:gd name="connsiteX4" fmla="*/ 0 w 1066800"/>
                <a:gd name="connsiteY4" fmla="*/ 0 h 2105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6800" h="2105891">
                  <a:moveTo>
                    <a:pt x="0" y="0"/>
                  </a:moveTo>
                  <a:lnTo>
                    <a:pt x="249382" y="0"/>
                  </a:lnTo>
                  <a:lnTo>
                    <a:pt x="1066800" y="2105891"/>
                  </a:lnTo>
                  <a:lnTo>
                    <a:pt x="831273" y="210589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rect">
                <a:fillToRect l="50000" t="50000" r="50000" b="50000"/>
              </a:path>
              <a:tileRect/>
            </a:gra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1" name="Овал 150"/>
            <p:cNvSpPr/>
            <p:nvPr/>
          </p:nvSpPr>
          <p:spPr>
            <a:xfrm>
              <a:off x="3429043" y="5357802"/>
              <a:ext cx="357139" cy="357214"/>
            </a:xfrm>
            <a:prstGeom prst="ellipse">
              <a:avLst/>
            </a:prstGeom>
            <a:gradFill flip="none" rotWithShape="1">
              <a:gsLst>
                <a:gs pos="46000">
                  <a:schemeClr val="accent3">
                    <a:lumMod val="40000"/>
                    <a:lumOff val="6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159" name="Полилиния 158"/>
          <p:cNvSpPr/>
          <p:nvPr/>
        </p:nvSpPr>
        <p:spPr>
          <a:xfrm>
            <a:off x="3754438" y="4489450"/>
            <a:ext cx="328612" cy="941388"/>
          </a:xfrm>
          <a:custGeom>
            <a:avLst/>
            <a:gdLst>
              <a:gd name="connsiteX0" fmla="*/ 0 w 327890"/>
              <a:gd name="connsiteY0" fmla="*/ 0 h 942109"/>
              <a:gd name="connsiteX1" fmla="*/ 249382 w 327890"/>
              <a:gd name="connsiteY1" fmla="*/ 346363 h 942109"/>
              <a:gd name="connsiteX2" fmla="*/ 318654 w 327890"/>
              <a:gd name="connsiteY2" fmla="*/ 817418 h 942109"/>
              <a:gd name="connsiteX3" fmla="*/ 304800 w 327890"/>
              <a:gd name="connsiteY3" fmla="*/ 942109 h 942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890" h="942109">
                <a:moveTo>
                  <a:pt x="0" y="0"/>
                </a:moveTo>
                <a:cubicBezTo>
                  <a:pt x="98136" y="105063"/>
                  <a:pt x="196273" y="210127"/>
                  <a:pt x="249382" y="346363"/>
                </a:cubicBezTo>
                <a:cubicBezTo>
                  <a:pt x="302491" y="482599"/>
                  <a:pt x="309418" y="718127"/>
                  <a:pt x="318654" y="817418"/>
                </a:cubicBezTo>
                <a:cubicBezTo>
                  <a:pt x="327890" y="916709"/>
                  <a:pt x="316345" y="929409"/>
                  <a:pt x="304800" y="942109"/>
                </a:cubicBezTo>
              </a:path>
            </a:pathLst>
          </a:custGeom>
          <a:ln w="571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61" name="Прямая со стрелкой 160"/>
          <p:cNvCxnSpPr/>
          <p:nvPr/>
        </p:nvCxnSpPr>
        <p:spPr>
          <a:xfrm rot="16200000" flipH="1">
            <a:off x="1750220" y="1964531"/>
            <a:ext cx="214312" cy="14287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Прямая со стрелкой 161"/>
          <p:cNvCxnSpPr/>
          <p:nvPr/>
        </p:nvCxnSpPr>
        <p:spPr>
          <a:xfrm rot="16200000" flipH="1">
            <a:off x="2035969" y="1893094"/>
            <a:ext cx="214313" cy="14287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Прямая со стрелкой 162"/>
          <p:cNvCxnSpPr/>
          <p:nvPr/>
        </p:nvCxnSpPr>
        <p:spPr>
          <a:xfrm rot="16200000" flipH="1">
            <a:off x="2178844" y="1607344"/>
            <a:ext cx="214313" cy="14287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99" name="Группа 167"/>
          <p:cNvGrpSpPr>
            <a:grpSpLocks/>
          </p:cNvGrpSpPr>
          <p:nvPr/>
        </p:nvGrpSpPr>
        <p:grpSpPr bwMode="auto">
          <a:xfrm>
            <a:off x="2500313" y="642938"/>
            <a:ext cx="642937" cy="714375"/>
            <a:chOff x="5214942" y="4714884"/>
            <a:chExt cx="642942" cy="714380"/>
          </a:xfrm>
        </p:grpSpPr>
        <p:sp>
          <p:nvSpPr>
            <p:cNvPr id="165" name="Блок-схема: извлечение 164"/>
            <p:cNvSpPr/>
            <p:nvPr/>
          </p:nvSpPr>
          <p:spPr>
            <a:xfrm>
              <a:off x="5286380" y="4714884"/>
              <a:ext cx="500067" cy="714380"/>
            </a:xfrm>
            <a:prstGeom prst="flowChartExtra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6" name="Скругленный прямоугольник 165"/>
            <p:cNvSpPr/>
            <p:nvPr/>
          </p:nvSpPr>
          <p:spPr>
            <a:xfrm>
              <a:off x="5214942" y="5214949"/>
              <a:ext cx="642942" cy="142876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7" name="Скругленный прямоугольник 166"/>
            <p:cNvSpPr/>
            <p:nvPr/>
          </p:nvSpPr>
          <p:spPr>
            <a:xfrm>
              <a:off x="5367343" y="4857760"/>
              <a:ext cx="347665" cy="142876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139" name="Прямоугольник 138"/>
          <p:cNvSpPr/>
          <p:nvPr/>
        </p:nvSpPr>
        <p:spPr>
          <a:xfrm>
            <a:off x="1571604" y="2500306"/>
            <a:ext cx="2428892" cy="1143008"/>
          </a:xfrm>
          <a:prstGeom prst="rect">
            <a:avLst/>
          </a:prstGeom>
          <a:gradFill flip="none" rotWithShape="1">
            <a:gsLst>
              <a:gs pos="0">
                <a:srgbClr val="CBCBCB"/>
              </a:gs>
              <a:gs pos="13000">
                <a:srgbClr val="5F5F5F"/>
              </a:gs>
              <a:gs pos="2000">
                <a:srgbClr val="5F5F5F"/>
              </a:gs>
              <a:gs pos="32000">
                <a:srgbClr val="FFFFFF"/>
              </a:gs>
              <a:gs pos="67000">
                <a:srgbClr val="B2B2B2"/>
              </a:gs>
              <a:gs pos="67000">
                <a:srgbClr val="292929"/>
              </a:gs>
              <a:gs pos="86000">
                <a:srgbClr val="777777"/>
              </a:gs>
              <a:gs pos="98000">
                <a:srgbClr val="EAEAEA"/>
              </a:gs>
            </a:gsLst>
            <a:lin ang="0" scaled="0"/>
            <a:tileRect/>
          </a:gra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harsh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6403" name="Группа 176"/>
          <p:cNvGrpSpPr>
            <a:grpSpLocks/>
          </p:cNvGrpSpPr>
          <p:nvPr/>
        </p:nvGrpSpPr>
        <p:grpSpPr bwMode="auto">
          <a:xfrm>
            <a:off x="4000500" y="1143000"/>
            <a:ext cx="287338" cy="2786063"/>
            <a:chOff x="3998907" y="1142984"/>
            <a:chExt cx="287341" cy="2786083"/>
          </a:xfrm>
        </p:grpSpPr>
        <p:grpSp>
          <p:nvGrpSpPr>
            <p:cNvPr id="16435" name="Группа 79"/>
            <p:cNvGrpSpPr>
              <a:grpSpLocks/>
            </p:cNvGrpSpPr>
            <p:nvPr/>
          </p:nvGrpSpPr>
          <p:grpSpPr bwMode="auto">
            <a:xfrm>
              <a:off x="4000496" y="1142984"/>
              <a:ext cx="285752" cy="2500330"/>
              <a:chOff x="1357290" y="1142984"/>
              <a:chExt cx="285752" cy="2500330"/>
            </a:xfrm>
          </p:grpSpPr>
          <p:sp>
            <p:nvSpPr>
              <p:cNvPr id="81" name="Скругленный прямоугольник 80"/>
              <p:cNvSpPr/>
              <p:nvPr/>
            </p:nvSpPr>
            <p:spPr>
              <a:xfrm>
                <a:off x="1357289" y="1142984"/>
                <a:ext cx="285753" cy="2500331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Скругленный прямоугольник 81"/>
              <p:cNvSpPr/>
              <p:nvPr/>
            </p:nvSpPr>
            <p:spPr>
              <a:xfrm>
                <a:off x="1428727" y="1276335"/>
                <a:ext cx="142877" cy="2295542"/>
              </a:xfrm>
              <a:prstGeom prst="roundRect">
                <a:avLst/>
              </a:prstGeom>
              <a:solidFill>
                <a:srgbClr val="00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cxnSp>
          <p:nvCxnSpPr>
            <p:cNvPr id="85" name="Прямая соединительная линия 84"/>
            <p:cNvCxnSpPr/>
            <p:nvPr/>
          </p:nvCxnSpPr>
          <p:spPr>
            <a:xfrm rot="5400000">
              <a:off x="2606659" y="2535232"/>
              <a:ext cx="2786083" cy="1588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04" name="Группа 179"/>
          <p:cNvGrpSpPr>
            <a:grpSpLocks/>
          </p:cNvGrpSpPr>
          <p:nvPr/>
        </p:nvGrpSpPr>
        <p:grpSpPr bwMode="auto">
          <a:xfrm>
            <a:off x="1285875" y="1143000"/>
            <a:ext cx="285750" cy="2787650"/>
            <a:chOff x="1285852" y="1142984"/>
            <a:chExt cx="286546" cy="2786876"/>
          </a:xfrm>
        </p:grpSpPr>
        <p:grpSp>
          <p:nvGrpSpPr>
            <p:cNvPr id="16431" name="Группа 78"/>
            <p:cNvGrpSpPr>
              <a:grpSpLocks/>
            </p:cNvGrpSpPr>
            <p:nvPr/>
          </p:nvGrpSpPr>
          <p:grpSpPr bwMode="auto">
            <a:xfrm>
              <a:off x="1285852" y="1142984"/>
              <a:ext cx="285752" cy="2500330"/>
              <a:chOff x="1357290" y="1142984"/>
              <a:chExt cx="285752" cy="2500330"/>
            </a:xfrm>
          </p:grpSpPr>
          <p:sp>
            <p:nvSpPr>
              <p:cNvPr id="77" name="Скругленный прямоугольник 76"/>
              <p:cNvSpPr/>
              <p:nvPr/>
            </p:nvSpPr>
            <p:spPr>
              <a:xfrm>
                <a:off x="1357290" y="1142984"/>
                <a:ext cx="294506" cy="2499619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Скругленный прямоугольник 77"/>
              <p:cNvSpPr/>
              <p:nvPr/>
            </p:nvSpPr>
            <p:spPr>
              <a:xfrm>
                <a:off x="1428927" y="1276297"/>
                <a:ext cx="143273" cy="2294888"/>
              </a:xfrm>
              <a:prstGeom prst="roundRect">
                <a:avLst/>
              </a:prstGeom>
              <a:solidFill>
                <a:srgbClr val="00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cxnSp>
          <p:nvCxnSpPr>
            <p:cNvPr id="174" name="Прямая соединительная линия 173"/>
            <p:cNvCxnSpPr/>
            <p:nvPr/>
          </p:nvCxnSpPr>
          <p:spPr>
            <a:xfrm rot="5400000">
              <a:off x="178959" y="2536420"/>
              <a:ext cx="2785288" cy="1591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05" name="Группа 169"/>
          <p:cNvGrpSpPr>
            <a:grpSpLocks/>
          </p:cNvGrpSpPr>
          <p:nvPr/>
        </p:nvGrpSpPr>
        <p:grpSpPr bwMode="auto">
          <a:xfrm>
            <a:off x="3473450" y="214313"/>
            <a:ext cx="527050" cy="1214437"/>
            <a:chOff x="3500430" y="71414"/>
            <a:chExt cx="526855" cy="1214447"/>
          </a:xfrm>
        </p:grpSpPr>
        <p:cxnSp>
          <p:nvCxnSpPr>
            <p:cNvPr id="130" name="Прямая соединительная линия 129"/>
            <p:cNvCxnSpPr/>
            <p:nvPr/>
          </p:nvCxnSpPr>
          <p:spPr>
            <a:xfrm rot="5400000">
              <a:off x="3286910" y="713562"/>
              <a:ext cx="1000132" cy="1588"/>
            </a:xfrm>
            <a:prstGeom prst="line">
              <a:avLst/>
            </a:prstGeom>
            <a:ln w="101600" cap="rnd" cmpd="sng">
              <a:solidFill>
                <a:schemeClr val="bg1">
                  <a:lumMod val="85000"/>
                </a:schemeClr>
              </a:solidFill>
              <a:beve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409" name="Группа 136"/>
            <p:cNvGrpSpPr>
              <a:grpSpLocks/>
            </p:cNvGrpSpPr>
            <p:nvPr/>
          </p:nvGrpSpPr>
          <p:grpSpPr bwMode="auto">
            <a:xfrm>
              <a:off x="3500430" y="71414"/>
              <a:ext cx="526855" cy="444225"/>
              <a:chOff x="4786314" y="642918"/>
              <a:chExt cx="526855" cy="444225"/>
            </a:xfrm>
          </p:grpSpPr>
          <p:sp>
            <p:nvSpPr>
              <p:cNvPr id="114" name="Скругленный прямоугольник 113"/>
              <p:cNvSpPr/>
              <p:nvPr/>
            </p:nvSpPr>
            <p:spPr>
              <a:xfrm>
                <a:off x="4857752" y="785794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Скругленный прямоугольник 114"/>
              <p:cNvSpPr/>
              <p:nvPr/>
            </p:nvSpPr>
            <p:spPr>
              <a:xfrm>
                <a:off x="4857752" y="894211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Скругленный прямоугольник 115"/>
              <p:cNvSpPr/>
              <p:nvPr/>
            </p:nvSpPr>
            <p:spPr>
              <a:xfrm>
                <a:off x="4786314" y="642918"/>
                <a:ext cx="526855" cy="1522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Скругленный прямоугольник 116"/>
              <p:cNvSpPr/>
              <p:nvPr/>
            </p:nvSpPr>
            <p:spPr>
              <a:xfrm>
                <a:off x="4857752" y="857232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8" name="Скругленный прямоугольник 117"/>
              <p:cNvSpPr/>
              <p:nvPr/>
            </p:nvSpPr>
            <p:spPr>
              <a:xfrm>
                <a:off x="4857752" y="928669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Скругленный прямоугольник 135"/>
              <p:cNvSpPr/>
              <p:nvPr/>
            </p:nvSpPr>
            <p:spPr>
              <a:xfrm>
                <a:off x="4857752" y="1000108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122" name="Скругленный прямоугольник 121"/>
            <p:cNvSpPr/>
            <p:nvPr/>
          </p:nvSpPr>
          <p:spPr>
            <a:xfrm>
              <a:off x="3598657" y="1000109"/>
              <a:ext cx="383979" cy="28575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64" name="Прямоугольник 63"/>
          <p:cNvSpPr/>
          <p:nvPr/>
        </p:nvSpPr>
        <p:spPr>
          <a:xfrm>
            <a:off x="5786446" y="0"/>
            <a:ext cx="2759089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ПЕРВЫЙ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ТАКТ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4977795" y="1428736"/>
            <a:ext cx="4166205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«ВПУСК»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Прямоугольник 85"/>
          <p:cNvSpPr/>
          <p:nvPr/>
        </p:nvSpPr>
        <p:spPr>
          <a:xfrm>
            <a:off x="1571625" y="1143000"/>
            <a:ext cx="2428875" cy="2786063"/>
          </a:xfrm>
          <a:prstGeom prst="rect">
            <a:avLst/>
          </a:prstGeom>
          <a:solidFill>
            <a:srgbClr val="00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643174" y="1285860"/>
            <a:ext cx="1428760" cy="2643206"/>
          </a:xfrm>
          <a:prstGeom prst="rect">
            <a:avLst/>
          </a:prstGeom>
          <a:gradFill flip="none" rotWithShape="1">
            <a:gsLst>
              <a:gs pos="0">
                <a:srgbClr val="DDEBCF">
                  <a:alpha val="83000"/>
                </a:srgbClr>
              </a:gs>
              <a:gs pos="60000">
                <a:srgbClr val="006800"/>
              </a:gs>
              <a:gs pos="94000">
                <a:srgbClr val="0042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7414" name="Группа 64"/>
          <p:cNvGrpSpPr>
            <a:grpSpLocks/>
          </p:cNvGrpSpPr>
          <p:nvPr/>
        </p:nvGrpSpPr>
        <p:grpSpPr bwMode="auto">
          <a:xfrm>
            <a:off x="928688" y="428625"/>
            <a:ext cx="3714750" cy="925513"/>
            <a:chOff x="928662" y="428604"/>
            <a:chExt cx="5333593" cy="1327826"/>
          </a:xfrm>
        </p:grpSpPr>
        <p:sp>
          <p:nvSpPr>
            <p:cNvPr id="52" name="Полилиния 51"/>
            <p:cNvSpPr/>
            <p:nvPr/>
          </p:nvSpPr>
          <p:spPr>
            <a:xfrm>
              <a:off x="1040348" y="692803"/>
              <a:ext cx="1483834" cy="817650"/>
            </a:xfrm>
            <a:custGeom>
              <a:avLst/>
              <a:gdLst>
                <a:gd name="connsiteX0" fmla="*/ 0 w 1482437"/>
                <a:gd name="connsiteY0" fmla="*/ 0 h 817418"/>
                <a:gd name="connsiteX1" fmla="*/ 512618 w 1482437"/>
                <a:gd name="connsiteY1" fmla="*/ 0 h 817418"/>
                <a:gd name="connsiteX2" fmla="*/ 1052946 w 1482437"/>
                <a:gd name="connsiteY2" fmla="*/ 263237 h 817418"/>
                <a:gd name="connsiteX3" fmla="*/ 1482437 w 1482437"/>
                <a:gd name="connsiteY3" fmla="*/ 817418 h 817418"/>
                <a:gd name="connsiteX4" fmla="*/ 872837 w 1482437"/>
                <a:gd name="connsiteY4" fmla="*/ 789709 h 817418"/>
                <a:gd name="connsiteX5" fmla="*/ 595746 w 1482437"/>
                <a:gd name="connsiteY5" fmla="*/ 526473 h 817418"/>
                <a:gd name="connsiteX6" fmla="*/ 13855 w 1482437"/>
                <a:gd name="connsiteY6" fmla="*/ 484909 h 817418"/>
                <a:gd name="connsiteX7" fmla="*/ 0 w 1482437"/>
                <a:gd name="connsiteY7" fmla="*/ 0 h 817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2437" h="817418">
                  <a:moveTo>
                    <a:pt x="0" y="0"/>
                  </a:moveTo>
                  <a:lnTo>
                    <a:pt x="512618" y="0"/>
                  </a:lnTo>
                  <a:lnTo>
                    <a:pt x="1052946" y="263237"/>
                  </a:lnTo>
                  <a:lnTo>
                    <a:pt x="1482437" y="817418"/>
                  </a:lnTo>
                  <a:lnTo>
                    <a:pt x="872837" y="789709"/>
                  </a:lnTo>
                  <a:lnTo>
                    <a:pt x="595746" y="526473"/>
                  </a:lnTo>
                  <a:lnTo>
                    <a:pt x="13855" y="4849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928662" y="428604"/>
              <a:ext cx="21425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928662" y="1070880"/>
              <a:ext cx="284913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Полилиния 49"/>
            <p:cNvSpPr/>
            <p:nvPr/>
          </p:nvSpPr>
          <p:spPr>
            <a:xfrm>
              <a:off x="999320" y="499209"/>
              <a:ext cx="1691250" cy="1068181"/>
            </a:xfrm>
            <a:custGeom>
              <a:avLst/>
              <a:gdLst>
                <a:gd name="connsiteX0" fmla="*/ 27709 w 1690255"/>
                <a:gd name="connsiteY0" fmla="*/ 0 h 1177637"/>
                <a:gd name="connsiteX1" fmla="*/ 13855 w 1690255"/>
                <a:gd name="connsiteY1" fmla="*/ 138546 h 1177637"/>
                <a:gd name="connsiteX2" fmla="*/ 471055 w 1690255"/>
                <a:gd name="connsiteY2" fmla="*/ 138546 h 1177637"/>
                <a:gd name="connsiteX3" fmla="*/ 803564 w 1690255"/>
                <a:gd name="connsiteY3" fmla="*/ 235528 h 1177637"/>
                <a:gd name="connsiteX4" fmla="*/ 1108364 w 1690255"/>
                <a:gd name="connsiteY4" fmla="*/ 401782 h 1177637"/>
                <a:gd name="connsiteX5" fmla="*/ 1246909 w 1690255"/>
                <a:gd name="connsiteY5" fmla="*/ 318655 h 1177637"/>
                <a:gd name="connsiteX6" fmla="*/ 1690255 w 1690255"/>
                <a:gd name="connsiteY6" fmla="*/ 263237 h 1177637"/>
                <a:gd name="connsiteX7" fmla="*/ 1690255 w 1690255"/>
                <a:gd name="connsiteY7" fmla="*/ 526473 h 1177637"/>
                <a:gd name="connsiteX8" fmla="*/ 1537855 w 1690255"/>
                <a:gd name="connsiteY8" fmla="*/ 484910 h 1177637"/>
                <a:gd name="connsiteX9" fmla="*/ 1343891 w 1690255"/>
                <a:gd name="connsiteY9" fmla="*/ 498764 h 1177637"/>
                <a:gd name="connsiteX10" fmla="*/ 1274619 w 1690255"/>
                <a:gd name="connsiteY10" fmla="*/ 595746 h 1177637"/>
                <a:gd name="connsiteX11" fmla="*/ 1274619 w 1690255"/>
                <a:gd name="connsiteY11" fmla="*/ 734291 h 1177637"/>
                <a:gd name="connsiteX12" fmla="*/ 1648691 w 1690255"/>
                <a:gd name="connsiteY12" fmla="*/ 1052946 h 1177637"/>
                <a:gd name="connsiteX13" fmla="*/ 1648691 w 1690255"/>
                <a:gd name="connsiteY13" fmla="*/ 1177637 h 1177637"/>
                <a:gd name="connsiteX14" fmla="*/ 1468582 w 1690255"/>
                <a:gd name="connsiteY14" fmla="*/ 1149928 h 1177637"/>
                <a:gd name="connsiteX15" fmla="*/ 1025237 w 1690255"/>
                <a:gd name="connsiteY15" fmla="*/ 762000 h 1177637"/>
                <a:gd name="connsiteX16" fmla="*/ 997528 w 1690255"/>
                <a:gd name="connsiteY16" fmla="*/ 595746 h 1177637"/>
                <a:gd name="connsiteX17" fmla="*/ 748146 w 1690255"/>
                <a:gd name="connsiteY17" fmla="*/ 457200 h 1177637"/>
                <a:gd name="connsiteX18" fmla="*/ 457200 w 1690255"/>
                <a:gd name="connsiteY18" fmla="*/ 360219 h 1177637"/>
                <a:gd name="connsiteX19" fmla="*/ 13855 w 1690255"/>
                <a:gd name="connsiteY19" fmla="*/ 346364 h 1177637"/>
                <a:gd name="connsiteX20" fmla="*/ 0 w 1690255"/>
                <a:gd name="connsiteY20" fmla="*/ 110837 h 1177637"/>
                <a:gd name="connsiteX21" fmla="*/ 0 w 1690255"/>
                <a:gd name="connsiteY21" fmla="*/ 110837 h 1177637"/>
                <a:gd name="connsiteX22" fmla="*/ 27709 w 1690255"/>
                <a:gd name="connsiteY22" fmla="*/ 0 h 1177637"/>
                <a:gd name="connsiteX0" fmla="*/ 27709 w 1690255"/>
                <a:gd name="connsiteY0" fmla="*/ 32015 h 1066800"/>
                <a:gd name="connsiteX1" fmla="*/ 13855 w 1690255"/>
                <a:gd name="connsiteY1" fmla="*/ 27709 h 1066800"/>
                <a:gd name="connsiteX2" fmla="*/ 471055 w 1690255"/>
                <a:gd name="connsiteY2" fmla="*/ 27709 h 1066800"/>
                <a:gd name="connsiteX3" fmla="*/ 803564 w 1690255"/>
                <a:gd name="connsiteY3" fmla="*/ 124691 h 1066800"/>
                <a:gd name="connsiteX4" fmla="*/ 1108364 w 1690255"/>
                <a:gd name="connsiteY4" fmla="*/ 290945 h 1066800"/>
                <a:gd name="connsiteX5" fmla="*/ 1246909 w 1690255"/>
                <a:gd name="connsiteY5" fmla="*/ 207818 h 1066800"/>
                <a:gd name="connsiteX6" fmla="*/ 1690255 w 1690255"/>
                <a:gd name="connsiteY6" fmla="*/ 152400 h 1066800"/>
                <a:gd name="connsiteX7" fmla="*/ 1690255 w 1690255"/>
                <a:gd name="connsiteY7" fmla="*/ 415636 h 1066800"/>
                <a:gd name="connsiteX8" fmla="*/ 1537855 w 1690255"/>
                <a:gd name="connsiteY8" fmla="*/ 374073 h 1066800"/>
                <a:gd name="connsiteX9" fmla="*/ 1343891 w 1690255"/>
                <a:gd name="connsiteY9" fmla="*/ 387927 h 1066800"/>
                <a:gd name="connsiteX10" fmla="*/ 1274619 w 1690255"/>
                <a:gd name="connsiteY10" fmla="*/ 484909 h 1066800"/>
                <a:gd name="connsiteX11" fmla="*/ 1274619 w 1690255"/>
                <a:gd name="connsiteY11" fmla="*/ 623454 h 1066800"/>
                <a:gd name="connsiteX12" fmla="*/ 1648691 w 1690255"/>
                <a:gd name="connsiteY12" fmla="*/ 942109 h 1066800"/>
                <a:gd name="connsiteX13" fmla="*/ 1648691 w 1690255"/>
                <a:gd name="connsiteY13" fmla="*/ 1066800 h 1066800"/>
                <a:gd name="connsiteX14" fmla="*/ 1468582 w 1690255"/>
                <a:gd name="connsiteY14" fmla="*/ 1039091 h 1066800"/>
                <a:gd name="connsiteX15" fmla="*/ 1025237 w 1690255"/>
                <a:gd name="connsiteY15" fmla="*/ 651163 h 1066800"/>
                <a:gd name="connsiteX16" fmla="*/ 997528 w 1690255"/>
                <a:gd name="connsiteY16" fmla="*/ 484909 h 1066800"/>
                <a:gd name="connsiteX17" fmla="*/ 748146 w 1690255"/>
                <a:gd name="connsiteY17" fmla="*/ 346363 h 1066800"/>
                <a:gd name="connsiteX18" fmla="*/ 457200 w 1690255"/>
                <a:gd name="connsiteY18" fmla="*/ 249382 h 1066800"/>
                <a:gd name="connsiteX19" fmla="*/ 13855 w 1690255"/>
                <a:gd name="connsiteY19" fmla="*/ 235527 h 1066800"/>
                <a:gd name="connsiteX20" fmla="*/ 0 w 1690255"/>
                <a:gd name="connsiteY20" fmla="*/ 0 h 1066800"/>
                <a:gd name="connsiteX21" fmla="*/ 0 w 1690255"/>
                <a:gd name="connsiteY21" fmla="*/ 0 h 1066800"/>
                <a:gd name="connsiteX22" fmla="*/ 27709 w 1690255"/>
                <a:gd name="connsiteY22" fmla="*/ 32015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90255" h="1066800">
                  <a:moveTo>
                    <a:pt x="27709" y="32015"/>
                  </a:moveTo>
                  <a:lnTo>
                    <a:pt x="13855" y="27709"/>
                  </a:lnTo>
                  <a:lnTo>
                    <a:pt x="471055" y="27709"/>
                  </a:lnTo>
                  <a:lnTo>
                    <a:pt x="803564" y="124691"/>
                  </a:lnTo>
                  <a:lnTo>
                    <a:pt x="1108364" y="290945"/>
                  </a:lnTo>
                  <a:lnTo>
                    <a:pt x="1246909" y="207818"/>
                  </a:lnTo>
                  <a:lnTo>
                    <a:pt x="1690255" y="152400"/>
                  </a:lnTo>
                  <a:lnTo>
                    <a:pt x="1690255" y="415636"/>
                  </a:lnTo>
                  <a:lnTo>
                    <a:pt x="1537855" y="374073"/>
                  </a:lnTo>
                  <a:lnTo>
                    <a:pt x="1343891" y="387927"/>
                  </a:lnTo>
                  <a:lnTo>
                    <a:pt x="1274619" y="484909"/>
                  </a:lnTo>
                  <a:lnTo>
                    <a:pt x="1274619" y="623454"/>
                  </a:lnTo>
                  <a:lnTo>
                    <a:pt x="1648691" y="942109"/>
                  </a:lnTo>
                  <a:lnTo>
                    <a:pt x="1648691" y="1066800"/>
                  </a:lnTo>
                  <a:lnTo>
                    <a:pt x="1468582" y="1039091"/>
                  </a:lnTo>
                  <a:lnTo>
                    <a:pt x="1025237" y="651163"/>
                  </a:lnTo>
                  <a:lnTo>
                    <a:pt x="997528" y="484909"/>
                  </a:lnTo>
                  <a:lnTo>
                    <a:pt x="748146" y="346363"/>
                  </a:lnTo>
                  <a:lnTo>
                    <a:pt x="457200" y="249382"/>
                  </a:lnTo>
                  <a:lnTo>
                    <a:pt x="13855" y="2355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7709" y="3201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Полилиния 50"/>
            <p:cNvSpPr/>
            <p:nvPr/>
          </p:nvSpPr>
          <p:spPr>
            <a:xfrm>
              <a:off x="1152035" y="1052659"/>
              <a:ext cx="872976" cy="444128"/>
            </a:xfrm>
            <a:custGeom>
              <a:avLst/>
              <a:gdLst>
                <a:gd name="connsiteX0" fmla="*/ 0 w 872836"/>
                <a:gd name="connsiteY0" fmla="*/ 0 h 443346"/>
                <a:gd name="connsiteX1" fmla="*/ 263236 w 872836"/>
                <a:gd name="connsiteY1" fmla="*/ 0 h 443346"/>
                <a:gd name="connsiteX2" fmla="*/ 512618 w 872836"/>
                <a:gd name="connsiteY2" fmla="*/ 69273 h 443346"/>
                <a:gd name="connsiteX3" fmla="*/ 803563 w 872836"/>
                <a:gd name="connsiteY3" fmla="*/ 263237 h 443346"/>
                <a:gd name="connsiteX4" fmla="*/ 872836 w 872836"/>
                <a:gd name="connsiteY4" fmla="*/ 443346 h 443346"/>
                <a:gd name="connsiteX5" fmla="*/ 651163 w 872836"/>
                <a:gd name="connsiteY5" fmla="*/ 443346 h 443346"/>
                <a:gd name="connsiteX6" fmla="*/ 568036 w 872836"/>
                <a:gd name="connsiteY6" fmla="*/ 304800 h 443346"/>
                <a:gd name="connsiteX7" fmla="*/ 332509 w 872836"/>
                <a:gd name="connsiteY7" fmla="*/ 193964 h 443346"/>
                <a:gd name="connsiteX8" fmla="*/ 13854 w 872836"/>
                <a:gd name="connsiteY8" fmla="*/ 166255 h 443346"/>
                <a:gd name="connsiteX9" fmla="*/ 0 w 872836"/>
                <a:gd name="connsiteY9" fmla="*/ 0 h 44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2836" h="443346">
                  <a:moveTo>
                    <a:pt x="0" y="0"/>
                  </a:moveTo>
                  <a:lnTo>
                    <a:pt x="263236" y="0"/>
                  </a:lnTo>
                  <a:lnTo>
                    <a:pt x="512618" y="69273"/>
                  </a:lnTo>
                  <a:lnTo>
                    <a:pt x="803563" y="263237"/>
                  </a:lnTo>
                  <a:lnTo>
                    <a:pt x="872836" y="443346"/>
                  </a:lnTo>
                  <a:lnTo>
                    <a:pt x="651163" y="443346"/>
                  </a:lnTo>
                  <a:lnTo>
                    <a:pt x="568036" y="304800"/>
                  </a:lnTo>
                  <a:lnTo>
                    <a:pt x="332509" y="193964"/>
                  </a:lnTo>
                  <a:lnTo>
                    <a:pt x="13854" y="166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Полилиния 54"/>
            <p:cNvSpPr/>
            <p:nvPr/>
          </p:nvSpPr>
          <p:spPr>
            <a:xfrm flipH="1">
              <a:off x="4675853" y="692803"/>
              <a:ext cx="1483832" cy="817650"/>
            </a:xfrm>
            <a:custGeom>
              <a:avLst/>
              <a:gdLst>
                <a:gd name="connsiteX0" fmla="*/ 0 w 1482437"/>
                <a:gd name="connsiteY0" fmla="*/ 0 h 817418"/>
                <a:gd name="connsiteX1" fmla="*/ 512618 w 1482437"/>
                <a:gd name="connsiteY1" fmla="*/ 0 h 817418"/>
                <a:gd name="connsiteX2" fmla="*/ 1052946 w 1482437"/>
                <a:gd name="connsiteY2" fmla="*/ 263237 h 817418"/>
                <a:gd name="connsiteX3" fmla="*/ 1482437 w 1482437"/>
                <a:gd name="connsiteY3" fmla="*/ 817418 h 817418"/>
                <a:gd name="connsiteX4" fmla="*/ 872837 w 1482437"/>
                <a:gd name="connsiteY4" fmla="*/ 789709 h 817418"/>
                <a:gd name="connsiteX5" fmla="*/ 595746 w 1482437"/>
                <a:gd name="connsiteY5" fmla="*/ 526473 h 817418"/>
                <a:gd name="connsiteX6" fmla="*/ 13855 w 1482437"/>
                <a:gd name="connsiteY6" fmla="*/ 484909 h 817418"/>
                <a:gd name="connsiteX7" fmla="*/ 0 w 1482437"/>
                <a:gd name="connsiteY7" fmla="*/ 0 h 817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2437" h="817418">
                  <a:moveTo>
                    <a:pt x="0" y="0"/>
                  </a:moveTo>
                  <a:lnTo>
                    <a:pt x="512618" y="0"/>
                  </a:lnTo>
                  <a:lnTo>
                    <a:pt x="1052946" y="263237"/>
                  </a:lnTo>
                  <a:lnTo>
                    <a:pt x="1482437" y="817418"/>
                  </a:lnTo>
                  <a:lnTo>
                    <a:pt x="872837" y="789709"/>
                  </a:lnTo>
                  <a:lnTo>
                    <a:pt x="595746" y="526473"/>
                  </a:lnTo>
                  <a:lnTo>
                    <a:pt x="13855" y="4849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>
            <a:xfrm flipH="1">
              <a:off x="6048000" y="428604"/>
              <a:ext cx="21425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>
            <a:xfrm flipH="1">
              <a:off x="5977340" y="1070880"/>
              <a:ext cx="28491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8" name="Полилиния 57"/>
            <p:cNvSpPr/>
            <p:nvPr/>
          </p:nvSpPr>
          <p:spPr>
            <a:xfrm flipH="1">
              <a:off x="4500345" y="499209"/>
              <a:ext cx="1691250" cy="1068181"/>
            </a:xfrm>
            <a:custGeom>
              <a:avLst/>
              <a:gdLst>
                <a:gd name="connsiteX0" fmla="*/ 27709 w 1690255"/>
                <a:gd name="connsiteY0" fmla="*/ 0 h 1177637"/>
                <a:gd name="connsiteX1" fmla="*/ 13855 w 1690255"/>
                <a:gd name="connsiteY1" fmla="*/ 138546 h 1177637"/>
                <a:gd name="connsiteX2" fmla="*/ 471055 w 1690255"/>
                <a:gd name="connsiteY2" fmla="*/ 138546 h 1177637"/>
                <a:gd name="connsiteX3" fmla="*/ 803564 w 1690255"/>
                <a:gd name="connsiteY3" fmla="*/ 235528 h 1177637"/>
                <a:gd name="connsiteX4" fmla="*/ 1108364 w 1690255"/>
                <a:gd name="connsiteY4" fmla="*/ 401782 h 1177637"/>
                <a:gd name="connsiteX5" fmla="*/ 1246909 w 1690255"/>
                <a:gd name="connsiteY5" fmla="*/ 318655 h 1177637"/>
                <a:gd name="connsiteX6" fmla="*/ 1690255 w 1690255"/>
                <a:gd name="connsiteY6" fmla="*/ 263237 h 1177637"/>
                <a:gd name="connsiteX7" fmla="*/ 1690255 w 1690255"/>
                <a:gd name="connsiteY7" fmla="*/ 526473 h 1177637"/>
                <a:gd name="connsiteX8" fmla="*/ 1537855 w 1690255"/>
                <a:gd name="connsiteY8" fmla="*/ 484910 h 1177637"/>
                <a:gd name="connsiteX9" fmla="*/ 1343891 w 1690255"/>
                <a:gd name="connsiteY9" fmla="*/ 498764 h 1177637"/>
                <a:gd name="connsiteX10" fmla="*/ 1274619 w 1690255"/>
                <a:gd name="connsiteY10" fmla="*/ 595746 h 1177637"/>
                <a:gd name="connsiteX11" fmla="*/ 1274619 w 1690255"/>
                <a:gd name="connsiteY11" fmla="*/ 734291 h 1177637"/>
                <a:gd name="connsiteX12" fmla="*/ 1648691 w 1690255"/>
                <a:gd name="connsiteY12" fmla="*/ 1052946 h 1177637"/>
                <a:gd name="connsiteX13" fmla="*/ 1648691 w 1690255"/>
                <a:gd name="connsiteY13" fmla="*/ 1177637 h 1177637"/>
                <a:gd name="connsiteX14" fmla="*/ 1468582 w 1690255"/>
                <a:gd name="connsiteY14" fmla="*/ 1149928 h 1177637"/>
                <a:gd name="connsiteX15" fmla="*/ 1025237 w 1690255"/>
                <a:gd name="connsiteY15" fmla="*/ 762000 h 1177637"/>
                <a:gd name="connsiteX16" fmla="*/ 997528 w 1690255"/>
                <a:gd name="connsiteY16" fmla="*/ 595746 h 1177637"/>
                <a:gd name="connsiteX17" fmla="*/ 748146 w 1690255"/>
                <a:gd name="connsiteY17" fmla="*/ 457200 h 1177637"/>
                <a:gd name="connsiteX18" fmla="*/ 457200 w 1690255"/>
                <a:gd name="connsiteY18" fmla="*/ 360219 h 1177637"/>
                <a:gd name="connsiteX19" fmla="*/ 13855 w 1690255"/>
                <a:gd name="connsiteY19" fmla="*/ 346364 h 1177637"/>
                <a:gd name="connsiteX20" fmla="*/ 0 w 1690255"/>
                <a:gd name="connsiteY20" fmla="*/ 110837 h 1177637"/>
                <a:gd name="connsiteX21" fmla="*/ 0 w 1690255"/>
                <a:gd name="connsiteY21" fmla="*/ 110837 h 1177637"/>
                <a:gd name="connsiteX22" fmla="*/ 27709 w 1690255"/>
                <a:gd name="connsiteY22" fmla="*/ 0 h 1177637"/>
                <a:gd name="connsiteX0" fmla="*/ 27709 w 1690255"/>
                <a:gd name="connsiteY0" fmla="*/ 32015 h 1066800"/>
                <a:gd name="connsiteX1" fmla="*/ 13855 w 1690255"/>
                <a:gd name="connsiteY1" fmla="*/ 27709 h 1066800"/>
                <a:gd name="connsiteX2" fmla="*/ 471055 w 1690255"/>
                <a:gd name="connsiteY2" fmla="*/ 27709 h 1066800"/>
                <a:gd name="connsiteX3" fmla="*/ 803564 w 1690255"/>
                <a:gd name="connsiteY3" fmla="*/ 124691 h 1066800"/>
                <a:gd name="connsiteX4" fmla="*/ 1108364 w 1690255"/>
                <a:gd name="connsiteY4" fmla="*/ 290945 h 1066800"/>
                <a:gd name="connsiteX5" fmla="*/ 1246909 w 1690255"/>
                <a:gd name="connsiteY5" fmla="*/ 207818 h 1066800"/>
                <a:gd name="connsiteX6" fmla="*/ 1690255 w 1690255"/>
                <a:gd name="connsiteY6" fmla="*/ 152400 h 1066800"/>
                <a:gd name="connsiteX7" fmla="*/ 1690255 w 1690255"/>
                <a:gd name="connsiteY7" fmla="*/ 415636 h 1066800"/>
                <a:gd name="connsiteX8" fmla="*/ 1537855 w 1690255"/>
                <a:gd name="connsiteY8" fmla="*/ 374073 h 1066800"/>
                <a:gd name="connsiteX9" fmla="*/ 1343891 w 1690255"/>
                <a:gd name="connsiteY9" fmla="*/ 387927 h 1066800"/>
                <a:gd name="connsiteX10" fmla="*/ 1274619 w 1690255"/>
                <a:gd name="connsiteY10" fmla="*/ 484909 h 1066800"/>
                <a:gd name="connsiteX11" fmla="*/ 1274619 w 1690255"/>
                <a:gd name="connsiteY11" fmla="*/ 623454 h 1066800"/>
                <a:gd name="connsiteX12" fmla="*/ 1648691 w 1690255"/>
                <a:gd name="connsiteY12" fmla="*/ 942109 h 1066800"/>
                <a:gd name="connsiteX13" fmla="*/ 1648691 w 1690255"/>
                <a:gd name="connsiteY13" fmla="*/ 1066800 h 1066800"/>
                <a:gd name="connsiteX14" fmla="*/ 1468582 w 1690255"/>
                <a:gd name="connsiteY14" fmla="*/ 1039091 h 1066800"/>
                <a:gd name="connsiteX15" fmla="*/ 1025237 w 1690255"/>
                <a:gd name="connsiteY15" fmla="*/ 651163 h 1066800"/>
                <a:gd name="connsiteX16" fmla="*/ 997528 w 1690255"/>
                <a:gd name="connsiteY16" fmla="*/ 484909 h 1066800"/>
                <a:gd name="connsiteX17" fmla="*/ 748146 w 1690255"/>
                <a:gd name="connsiteY17" fmla="*/ 346363 h 1066800"/>
                <a:gd name="connsiteX18" fmla="*/ 457200 w 1690255"/>
                <a:gd name="connsiteY18" fmla="*/ 249382 h 1066800"/>
                <a:gd name="connsiteX19" fmla="*/ 13855 w 1690255"/>
                <a:gd name="connsiteY19" fmla="*/ 235527 h 1066800"/>
                <a:gd name="connsiteX20" fmla="*/ 0 w 1690255"/>
                <a:gd name="connsiteY20" fmla="*/ 0 h 1066800"/>
                <a:gd name="connsiteX21" fmla="*/ 0 w 1690255"/>
                <a:gd name="connsiteY21" fmla="*/ 0 h 1066800"/>
                <a:gd name="connsiteX22" fmla="*/ 27709 w 1690255"/>
                <a:gd name="connsiteY22" fmla="*/ 32015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90255" h="1066800">
                  <a:moveTo>
                    <a:pt x="27709" y="32015"/>
                  </a:moveTo>
                  <a:lnTo>
                    <a:pt x="13855" y="27709"/>
                  </a:lnTo>
                  <a:lnTo>
                    <a:pt x="471055" y="27709"/>
                  </a:lnTo>
                  <a:lnTo>
                    <a:pt x="803564" y="124691"/>
                  </a:lnTo>
                  <a:lnTo>
                    <a:pt x="1108364" y="290945"/>
                  </a:lnTo>
                  <a:lnTo>
                    <a:pt x="1246909" y="207818"/>
                  </a:lnTo>
                  <a:lnTo>
                    <a:pt x="1690255" y="152400"/>
                  </a:lnTo>
                  <a:lnTo>
                    <a:pt x="1690255" y="415636"/>
                  </a:lnTo>
                  <a:lnTo>
                    <a:pt x="1537855" y="374073"/>
                  </a:lnTo>
                  <a:lnTo>
                    <a:pt x="1343891" y="387927"/>
                  </a:lnTo>
                  <a:lnTo>
                    <a:pt x="1274619" y="484909"/>
                  </a:lnTo>
                  <a:lnTo>
                    <a:pt x="1274619" y="623454"/>
                  </a:lnTo>
                  <a:lnTo>
                    <a:pt x="1648691" y="942109"/>
                  </a:lnTo>
                  <a:lnTo>
                    <a:pt x="1648691" y="1066800"/>
                  </a:lnTo>
                  <a:lnTo>
                    <a:pt x="1468582" y="1039091"/>
                  </a:lnTo>
                  <a:lnTo>
                    <a:pt x="1025237" y="651163"/>
                  </a:lnTo>
                  <a:lnTo>
                    <a:pt x="997528" y="484909"/>
                  </a:lnTo>
                  <a:lnTo>
                    <a:pt x="748146" y="346363"/>
                  </a:lnTo>
                  <a:lnTo>
                    <a:pt x="457200" y="249382"/>
                  </a:lnTo>
                  <a:lnTo>
                    <a:pt x="13855" y="2355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7709" y="3201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Полилиния 58"/>
            <p:cNvSpPr/>
            <p:nvPr/>
          </p:nvSpPr>
          <p:spPr>
            <a:xfrm flipH="1">
              <a:off x="5165905" y="1052659"/>
              <a:ext cx="872978" cy="444128"/>
            </a:xfrm>
            <a:custGeom>
              <a:avLst/>
              <a:gdLst>
                <a:gd name="connsiteX0" fmla="*/ 0 w 872836"/>
                <a:gd name="connsiteY0" fmla="*/ 0 h 443346"/>
                <a:gd name="connsiteX1" fmla="*/ 263236 w 872836"/>
                <a:gd name="connsiteY1" fmla="*/ 0 h 443346"/>
                <a:gd name="connsiteX2" fmla="*/ 512618 w 872836"/>
                <a:gd name="connsiteY2" fmla="*/ 69273 h 443346"/>
                <a:gd name="connsiteX3" fmla="*/ 803563 w 872836"/>
                <a:gd name="connsiteY3" fmla="*/ 263237 h 443346"/>
                <a:gd name="connsiteX4" fmla="*/ 872836 w 872836"/>
                <a:gd name="connsiteY4" fmla="*/ 443346 h 443346"/>
                <a:gd name="connsiteX5" fmla="*/ 651163 w 872836"/>
                <a:gd name="connsiteY5" fmla="*/ 443346 h 443346"/>
                <a:gd name="connsiteX6" fmla="*/ 568036 w 872836"/>
                <a:gd name="connsiteY6" fmla="*/ 304800 h 443346"/>
                <a:gd name="connsiteX7" fmla="*/ 332509 w 872836"/>
                <a:gd name="connsiteY7" fmla="*/ 193964 h 443346"/>
                <a:gd name="connsiteX8" fmla="*/ 13854 w 872836"/>
                <a:gd name="connsiteY8" fmla="*/ 166255 h 443346"/>
                <a:gd name="connsiteX9" fmla="*/ 0 w 872836"/>
                <a:gd name="connsiteY9" fmla="*/ 0 h 44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2836" h="443346">
                  <a:moveTo>
                    <a:pt x="0" y="0"/>
                  </a:moveTo>
                  <a:lnTo>
                    <a:pt x="263236" y="0"/>
                  </a:lnTo>
                  <a:lnTo>
                    <a:pt x="512618" y="69273"/>
                  </a:lnTo>
                  <a:lnTo>
                    <a:pt x="803563" y="263237"/>
                  </a:lnTo>
                  <a:lnTo>
                    <a:pt x="872836" y="443346"/>
                  </a:lnTo>
                  <a:lnTo>
                    <a:pt x="651163" y="443346"/>
                  </a:lnTo>
                  <a:lnTo>
                    <a:pt x="568036" y="304800"/>
                  </a:lnTo>
                  <a:lnTo>
                    <a:pt x="332509" y="193964"/>
                  </a:lnTo>
                  <a:lnTo>
                    <a:pt x="13854" y="166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2501388" y="1453512"/>
              <a:ext cx="2324900" cy="30291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7415" name="Группа 172"/>
          <p:cNvGrpSpPr>
            <a:grpSpLocks/>
          </p:cNvGrpSpPr>
          <p:nvPr/>
        </p:nvGrpSpPr>
        <p:grpSpPr bwMode="auto">
          <a:xfrm>
            <a:off x="1785938" y="4500563"/>
            <a:ext cx="2000250" cy="2000250"/>
            <a:chOff x="1785918" y="4500570"/>
            <a:chExt cx="2000264" cy="2000264"/>
          </a:xfrm>
        </p:grpSpPr>
        <p:sp>
          <p:nvSpPr>
            <p:cNvPr id="140" name="Овал 139"/>
            <p:cNvSpPr/>
            <p:nvPr/>
          </p:nvSpPr>
          <p:spPr>
            <a:xfrm>
              <a:off x="1785918" y="4500570"/>
              <a:ext cx="2000264" cy="2000264"/>
            </a:xfrm>
            <a:prstGeom prst="ellipse">
              <a:avLst/>
            </a:prstGeom>
            <a:gradFill flip="none" rotWithShape="1">
              <a:gsLst>
                <a:gs pos="21000">
                  <a:srgbClr val="DDEBCF"/>
                </a:gs>
                <a:gs pos="2100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4-конечная звезда 142"/>
            <p:cNvSpPr/>
            <p:nvPr/>
          </p:nvSpPr>
          <p:spPr>
            <a:xfrm rot="20545334">
              <a:off x="1928794" y="4643446"/>
              <a:ext cx="1714512" cy="1714512"/>
            </a:xfrm>
            <a:prstGeom prst="star4">
              <a:avLst>
                <a:gd name="adj" fmla="val 5655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5" name="Овал 144"/>
            <p:cNvSpPr/>
            <p:nvPr/>
          </p:nvSpPr>
          <p:spPr>
            <a:xfrm>
              <a:off x="2643174" y="5357826"/>
              <a:ext cx="285752" cy="285752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7416" name="Группа 73"/>
          <p:cNvGrpSpPr>
            <a:grpSpLocks/>
          </p:cNvGrpSpPr>
          <p:nvPr/>
        </p:nvGrpSpPr>
        <p:grpSpPr bwMode="auto">
          <a:xfrm flipV="1">
            <a:off x="1887538" y="5386388"/>
            <a:ext cx="1755775" cy="1114425"/>
            <a:chOff x="2341475" y="4925604"/>
            <a:chExt cx="1755053" cy="1113994"/>
          </a:xfrm>
        </p:grpSpPr>
        <p:sp>
          <p:nvSpPr>
            <p:cNvPr id="146" name="Арка 145"/>
            <p:cNvSpPr/>
            <p:nvPr/>
          </p:nvSpPr>
          <p:spPr>
            <a:xfrm rot="21415213">
              <a:off x="2341475" y="4925604"/>
              <a:ext cx="1755053" cy="1113994"/>
            </a:xfrm>
            <a:prstGeom prst="blockArc">
              <a:avLst>
                <a:gd name="adj1" fmla="val 11441346"/>
                <a:gd name="adj2" fmla="val 0"/>
                <a:gd name="adj3" fmla="val 25000"/>
              </a:avLst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>
              <a:solidFill>
                <a:srgbClr val="006600">
                  <a:alpha val="53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7" name="Овал 146"/>
            <p:cNvSpPr/>
            <p:nvPr/>
          </p:nvSpPr>
          <p:spPr>
            <a:xfrm>
              <a:off x="3801374" y="5143008"/>
              <a:ext cx="271350" cy="269771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8" name="Овал 147"/>
            <p:cNvSpPr/>
            <p:nvPr/>
          </p:nvSpPr>
          <p:spPr>
            <a:xfrm>
              <a:off x="2428751" y="5158877"/>
              <a:ext cx="269764" cy="269771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7417" name="Группа 167"/>
          <p:cNvGrpSpPr>
            <a:grpSpLocks/>
          </p:cNvGrpSpPr>
          <p:nvPr/>
        </p:nvGrpSpPr>
        <p:grpSpPr bwMode="auto">
          <a:xfrm>
            <a:off x="2500313" y="642938"/>
            <a:ext cx="642937" cy="714375"/>
            <a:chOff x="5214942" y="4714884"/>
            <a:chExt cx="642942" cy="714380"/>
          </a:xfrm>
        </p:grpSpPr>
        <p:sp>
          <p:nvSpPr>
            <p:cNvPr id="165" name="Блок-схема: извлечение 164"/>
            <p:cNvSpPr/>
            <p:nvPr/>
          </p:nvSpPr>
          <p:spPr>
            <a:xfrm>
              <a:off x="5286380" y="4714884"/>
              <a:ext cx="500067" cy="714380"/>
            </a:xfrm>
            <a:prstGeom prst="flowChartExtra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6" name="Скругленный прямоугольник 165"/>
            <p:cNvSpPr/>
            <p:nvPr/>
          </p:nvSpPr>
          <p:spPr>
            <a:xfrm>
              <a:off x="5214942" y="5214949"/>
              <a:ext cx="642942" cy="142876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7" name="Скругленный прямоугольник 166"/>
            <p:cNvSpPr/>
            <p:nvPr/>
          </p:nvSpPr>
          <p:spPr>
            <a:xfrm>
              <a:off x="5367343" y="4857760"/>
              <a:ext cx="347665" cy="142876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7418" name="Группа 169"/>
          <p:cNvGrpSpPr>
            <a:grpSpLocks/>
          </p:cNvGrpSpPr>
          <p:nvPr/>
        </p:nvGrpSpPr>
        <p:grpSpPr bwMode="auto">
          <a:xfrm>
            <a:off x="3473450" y="214313"/>
            <a:ext cx="527050" cy="1214437"/>
            <a:chOff x="3500430" y="71414"/>
            <a:chExt cx="526855" cy="1214447"/>
          </a:xfrm>
        </p:grpSpPr>
        <p:cxnSp>
          <p:nvCxnSpPr>
            <p:cNvPr id="130" name="Прямая соединительная линия 129"/>
            <p:cNvCxnSpPr/>
            <p:nvPr/>
          </p:nvCxnSpPr>
          <p:spPr>
            <a:xfrm rot="5400000">
              <a:off x="3286910" y="713562"/>
              <a:ext cx="1000132" cy="1588"/>
            </a:xfrm>
            <a:prstGeom prst="line">
              <a:avLst/>
            </a:prstGeom>
            <a:ln w="101600" cap="rnd" cmpd="sng">
              <a:solidFill>
                <a:schemeClr val="bg1">
                  <a:lumMod val="85000"/>
                </a:schemeClr>
              </a:solidFill>
              <a:beve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464" name="Группа 136"/>
            <p:cNvGrpSpPr>
              <a:grpSpLocks/>
            </p:cNvGrpSpPr>
            <p:nvPr/>
          </p:nvGrpSpPr>
          <p:grpSpPr bwMode="auto">
            <a:xfrm>
              <a:off x="3500430" y="71414"/>
              <a:ext cx="526855" cy="444225"/>
              <a:chOff x="4786314" y="642918"/>
              <a:chExt cx="526855" cy="444225"/>
            </a:xfrm>
          </p:grpSpPr>
          <p:sp>
            <p:nvSpPr>
              <p:cNvPr id="114" name="Скругленный прямоугольник 113"/>
              <p:cNvSpPr/>
              <p:nvPr/>
            </p:nvSpPr>
            <p:spPr>
              <a:xfrm>
                <a:off x="4857752" y="785794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Скругленный прямоугольник 114"/>
              <p:cNvSpPr/>
              <p:nvPr/>
            </p:nvSpPr>
            <p:spPr>
              <a:xfrm>
                <a:off x="4857752" y="894211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Скругленный прямоугольник 115"/>
              <p:cNvSpPr/>
              <p:nvPr/>
            </p:nvSpPr>
            <p:spPr>
              <a:xfrm>
                <a:off x="4786314" y="642918"/>
                <a:ext cx="526855" cy="1522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Скругленный прямоугольник 116"/>
              <p:cNvSpPr/>
              <p:nvPr/>
            </p:nvSpPr>
            <p:spPr>
              <a:xfrm>
                <a:off x="4857752" y="857232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8" name="Скругленный прямоугольник 117"/>
              <p:cNvSpPr/>
              <p:nvPr/>
            </p:nvSpPr>
            <p:spPr>
              <a:xfrm>
                <a:off x="4857752" y="928669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Скругленный прямоугольник 135"/>
              <p:cNvSpPr/>
              <p:nvPr/>
            </p:nvSpPr>
            <p:spPr>
              <a:xfrm>
                <a:off x="4857752" y="1000108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122" name="Скругленный прямоугольник 121"/>
            <p:cNvSpPr/>
            <p:nvPr/>
          </p:nvSpPr>
          <p:spPr>
            <a:xfrm>
              <a:off x="3598657" y="1000109"/>
              <a:ext cx="383979" cy="28575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7419" name="Группа 62"/>
          <p:cNvGrpSpPr>
            <a:grpSpLocks/>
          </p:cNvGrpSpPr>
          <p:nvPr/>
        </p:nvGrpSpPr>
        <p:grpSpPr bwMode="auto">
          <a:xfrm>
            <a:off x="1544638" y="214313"/>
            <a:ext cx="527050" cy="1214437"/>
            <a:chOff x="3500430" y="71414"/>
            <a:chExt cx="526855" cy="1214447"/>
          </a:xfrm>
        </p:grpSpPr>
        <p:cxnSp>
          <p:nvCxnSpPr>
            <p:cNvPr id="64" name="Прямая соединительная линия 63"/>
            <p:cNvCxnSpPr/>
            <p:nvPr/>
          </p:nvCxnSpPr>
          <p:spPr>
            <a:xfrm rot="5400000">
              <a:off x="3286910" y="713562"/>
              <a:ext cx="1000132" cy="1588"/>
            </a:xfrm>
            <a:prstGeom prst="line">
              <a:avLst/>
            </a:prstGeom>
            <a:ln w="101600" cap="rnd" cmpd="sng">
              <a:solidFill>
                <a:schemeClr val="bg1">
                  <a:lumMod val="85000"/>
                </a:schemeClr>
              </a:solidFill>
              <a:beve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441" name="Группа 136"/>
            <p:cNvGrpSpPr>
              <a:grpSpLocks/>
            </p:cNvGrpSpPr>
            <p:nvPr/>
          </p:nvGrpSpPr>
          <p:grpSpPr bwMode="auto">
            <a:xfrm>
              <a:off x="3500430" y="71414"/>
              <a:ext cx="526855" cy="444225"/>
              <a:chOff x="4786314" y="642918"/>
              <a:chExt cx="526855" cy="444225"/>
            </a:xfrm>
          </p:grpSpPr>
          <p:sp>
            <p:nvSpPr>
              <p:cNvPr id="68" name="Скругленный прямоугольник 67"/>
              <p:cNvSpPr/>
              <p:nvPr/>
            </p:nvSpPr>
            <p:spPr>
              <a:xfrm>
                <a:off x="4857752" y="785794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Скругленный прямоугольник 68"/>
              <p:cNvSpPr/>
              <p:nvPr/>
            </p:nvSpPr>
            <p:spPr>
              <a:xfrm>
                <a:off x="4857752" y="894211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Скругленный прямоугольник 69"/>
              <p:cNvSpPr/>
              <p:nvPr/>
            </p:nvSpPr>
            <p:spPr>
              <a:xfrm>
                <a:off x="4786314" y="642918"/>
                <a:ext cx="526855" cy="1522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Скругленный прямоугольник 70"/>
              <p:cNvSpPr/>
              <p:nvPr/>
            </p:nvSpPr>
            <p:spPr>
              <a:xfrm>
                <a:off x="4857752" y="857232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Скругленный прямоугольник 71"/>
              <p:cNvSpPr/>
              <p:nvPr/>
            </p:nvSpPr>
            <p:spPr>
              <a:xfrm>
                <a:off x="4857752" y="928669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Скругленный прямоугольник 72"/>
              <p:cNvSpPr/>
              <p:nvPr/>
            </p:nvSpPr>
            <p:spPr>
              <a:xfrm>
                <a:off x="4857752" y="1000108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67" name="Скругленный прямоугольник 66"/>
            <p:cNvSpPr/>
            <p:nvPr/>
          </p:nvSpPr>
          <p:spPr>
            <a:xfrm>
              <a:off x="3598657" y="1000109"/>
              <a:ext cx="383979" cy="28575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63" name="Прямоугольник 62"/>
          <p:cNvSpPr/>
          <p:nvPr/>
        </p:nvSpPr>
        <p:spPr>
          <a:xfrm>
            <a:off x="2643174" y="3857628"/>
            <a:ext cx="214314" cy="2500330"/>
          </a:xfrm>
          <a:prstGeom prst="rec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1" name="Овал 150"/>
          <p:cNvSpPr/>
          <p:nvPr/>
        </p:nvSpPr>
        <p:spPr>
          <a:xfrm rot="21035556">
            <a:off x="2598738" y="6116638"/>
            <a:ext cx="357187" cy="357187"/>
          </a:xfrm>
          <a:prstGeom prst="ellipse">
            <a:avLst/>
          </a:prstGeom>
          <a:gradFill flip="none" rotWithShape="1">
            <a:gsLst>
              <a:gs pos="46000">
                <a:schemeClr val="accent3">
                  <a:lumMod val="40000"/>
                  <a:lumOff val="60000"/>
                </a:schemeClr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9" name="Прямоугольник 138"/>
          <p:cNvSpPr/>
          <p:nvPr/>
        </p:nvSpPr>
        <p:spPr>
          <a:xfrm>
            <a:off x="1571604" y="2786058"/>
            <a:ext cx="2428892" cy="1143008"/>
          </a:xfrm>
          <a:prstGeom prst="rect">
            <a:avLst/>
          </a:prstGeom>
          <a:gradFill flip="none" rotWithShape="1">
            <a:gsLst>
              <a:gs pos="0">
                <a:srgbClr val="CBCBCB"/>
              </a:gs>
              <a:gs pos="13000">
                <a:srgbClr val="5F5F5F"/>
              </a:gs>
              <a:gs pos="2000">
                <a:srgbClr val="5F5F5F"/>
              </a:gs>
              <a:gs pos="32000">
                <a:srgbClr val="FFFFFF"/>
              </a:gs>
              <a:gs pos="67000">
                <a:srgbClr val="B2B2B2"/>
              </a:gs>
              <a:gs pos="67000">
                <a:srgbClr val="292929"/>
              </a:gs>
              <a:gs pos="86000">
                <a:srgbClr val="777777"/>
              </a:gs>
              <a:gs pos="98000">
                <a:srgbClr val="EAEAEA"/>
              </a:gs>
            </a:gsLst>
            <a:lin ang="0" scaled="0"/>
            <a:tileRect/>
          </a:gra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harsh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7427" name="Группа 176"/>
          <p:cNvGrpSpPr>
            <a:grpSpLocks/>
          </p:cNvGrpSpPr>
          <p:nvPr/>
        </p:nvGrpSpPr>
        <p:grpSpPr bwMode="auto">
          <a:xfrm>
            <a:off x="4000500" y="1143000"/>
            <a:ext cx="287338" cy="2786063"/>
            <a:chOff x="3998907" y="1142984"/>
            <a:chExt cx="287341" cy="2786083"/>
          </a:xfrm>
        </p:grpSpPr>
        <p:grpSp>
          <p:nvGrpSpPr>
            <p:cNvPr id="17436" name="Группа 79"/>
            <p:cNvGrpSpPr>
              <a:grpSpLocks/>
            </p:cNvGrpSpPr>
            <p:nvPr/>
          </p:nvGrpSpPr>
          <p:grpSpPr bwMode="auto">
            <a:xfrm>
              <a:off x="4000496" y="1142984"/>
              <a:ext cx="285752" cy="2500330"/>
              <a:chOff x="1357290" y="1142984"/>
              <a:chExt cx="285752" cy="2500330"/>
            </a:xfrm>
          </p:grpSpPr>
          <p:sp>
            <p:nvSpPr>
              <p:cNvPr id="81" name="Скругленный прямоугольник 80"/>
              <p:cNvSpPr/>
              <p:nvPr/>
            </p:nvSpPr>
            <p:spPr>
              <a:xfrm>
                <a:off x="1357289" y="1142984"/>
                <a:ext cx="285753" cy="2500331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Скругленный прямоугольник 81"/>
              <p:cNvSpPr/>
              <p:nvPr/>
            </p:nvSpPr>
            <p:spPr>
              <a:xfrm>
                <a:off x="1428727" y="1276335"/>
                <a:ext cx="142877" cy="2295542"/>
              </a:xfrm>
              <a:prstGeom prst="roundRect">
                <a:avLst/>
              </a:prstGeom>
              <a:solidFill>
                <a:srgbClr val="00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cxnSp>
          <p:nvCxnSpPr>
            <p:cNvPr id="85" name="Прямая соединительная линия 84"/>
            <p:cNvCxnSpPr/>
            <p:nvPr/>
          </p:nvCxnSpPr>
          <p:spPr>
            <a:xfrm rot="5400000">
              <a:off x="2606659" y="2535232"/>
              <a:ext cx="2786083" cy="1588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28" name="Группа 179"/>
          <p:cNvGrpSpPr>
            <a:grpSpLocks/>
          </p:cNvGrpSpPr>
          <p:nvPr/>
        </p:nvGrpSpPr>
        <p:grpSpPr bwMode="auto">
          <a:xfrm>
            <a:off x="1285875" y="1143000"/>
            <a:ext cx="285750" cy="2787650"/>
            <a:chOff x="1285852" y="1142984"/>
            <a:chExt cx="286546" cy="2786876"/>
          </a:xfrm>
        </p:grpSpPr>
        <p:grpSp>
          <p:nvGrpSpPr>
            <p:cNvPr id="17432" name="Группа 78"/>
            <p:cNvGrpSpPr>
              <a:grpSpLocks/>
            </p:cNvGrpSpPr>
            <p:nvPr/>
          </p:nvGrpSpPr>
          <p:grpSpPr bwMode="auto">
            <a:xfrm>
              <a:off x="1285852" y="1142984"/>
              <a:ext cx="285752" cy="2500330"/>
              <a:chOff x="1357290" y="1142984"/>
              <a:chExt cx="285752" cy="2500330"/>
            </a:xfrm>
          </p:grpSpPr>
          <p:sp>
            <p:nvSpPr>
              <p:cNvPr id="77" name="Скругленный прямоугольник 76"/>
              <p:cNvSpPr/>
              <p:nvPr/>
            </p:nvSpPr>
            <p:spPr>
              <a:xfrm>
                <a:off x="1357290" y="1142984"/>
                <a:ext cx="294506" cy="2499619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Скругленный прямоугольник 77"/>
              <p:cNvSpPr/>
              <p:nvPr/>
            </p:nvSpPr>
            <p:spPr>
              <a:xfrm>
                <a:off x="1428927" y="1276297"/>
                <a:ext cx="143273" cy="2294888"/>
              </a:xfrm>
              <a:prstGeom prst="roundRect">
                <a:avLst/>
              </a:prstGeom>
              <a:solidFill>
                <a:srgbClr val="00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cxnSp>
          <p:nvCxnSpPr>
            <p:cNvPr id="174" name="Прямая соединительная линия 173"/>
            <p:cNvCxnSpPr/>
            <p:nvPr/>
          </p:nvCxnSpPr>
          <p:spPr>
            <a:xfrm rot="5400000">
              <a:off x="178959" y="2536420"/>
              <a:ext cx="2785288" cy="1591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Полилиния 65"/>
          <p:cNvSpPr/>
          <p:nvPr/>
        </p:nvSpPr>
        <p:spPr>
          <a:xfrm rot="5400000">
            <a:off x="3651250" y="5980113"/>
            <a:ext cx="328613" cy="941387"/>
          </a:xfrm>
          <a:custGeom>
            <a:avLst/>
            <a:gdLst>
              <a:gd name="connsiteX0" fmla="*/ 0 w 327890"/>
              <a:gd name="connsiteY0" fmla="*/ 0 h 942109"/>
              <a:gd name="connsiteX1" fmla="*/ 249382 w 327890"/>
              <a:gd name="connsiteY1" fmla="*/ 346363 h 942109"/>
              <a:gd name="connsiteX2" fmla="*/ 318654 w 327890"/>
              <a:gd name="connsiteY2" fmla="*/ 817418 h 942109"/>
              <a:gd name="connsiteX3" fmla="*/ 304800 w 327890"/>
              <a:gd name="connsiteY3" fmla="*/ 942109 h 942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890" h="942109">
                <a:moveTo>
                  <a:pt x="0" y="0"/>
                </a:moveTo>
                <a:cubicBezTo>
                  <a:pt x="98136" y="105063"/>
                  <a:pt x="196273" y="210127"/>
                  <a:pt x="249382" y="346363"/>
                </a:cubicBezTo>
                <a:cubicBezTo>
                  <a:pt x="302491" y="482599"/>
                  <a:pt x="309418" y="718127"/>
                  <a:pt x="318654" y="817418"/>
                </a:cubicBezTo>
                <a:cubicBezTo>
                  <a:pt x="327890" y="916709"/>
                  <a:pt x="316345" y="929409"/>
                  <a:pt x="304800" y="942109"/>
                </a:cubicBezTo>
              </a:path>
            </a:pathLst>
          </a:custGeom>
          <a:ln w="571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5786446" y="0"/>
            <a:ext cx="2759089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ПЕРВЫЙ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ТАКТ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4977795" y="1428736"/>
            <a:ext cx="4166205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«ВПУСК»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Прямоугольник 87"/>
          <p:cNvSpPr/>
          <p:nvPr/>
        </p:nvSpPr>
        <p:spPr>
          <a:xfrm>
            <a:off x="1571604" y="1285860"/>
            <a:ext cx="2500330" cy="2643206"/>
          </a:xfrm>
          <a:prstGeom prst="rect">
            <a:avLst/>
          </a:prstGeom>
          <a:gradFill flip="none" rotWithShape="1">
            <a:gsLst>
              <a:gs pos="0">
                <a:srgbClr val="DDEBCF">
                  <a:alpha val="83000"/>
                </a:srgbClr>
              </a:gs>
              <a:gs pos="60000">
                <a:srgbClr val="006800"/>
              </a:gs>
              <a:gs pos="94000">
                <a:srgbClr val="0042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8437" name="Группа 172"/>
          <p:cNvGrpSpPr>
            <a:grpSpLocks/>
          </p:cNvGrpSpPr>
          <p:nvPr/>
        </p:nvGrpSpPr>
        <p:grpSpPr bwMode="auto">
          <a:xfrm rot="-2465357">
            <a:off x="1785938" y="4500563"/>
            <a:ext cx="2000250" cy="2000250"/>
            <a:chOff x="1785918" y="4500570"/>
            <a:chExt cx="2000264" cy="2000264"/>
          </a:xfrm>
        </p:grpSpPr>
        <p:sp>
          <p:nvSpPr>
            <p:cNvPr id="140" name="Овал 139"/>
            <p:cNvSpPr/>
            <p:nvPr/>
          </p:nvSpPr>
          <p:spPr>
            <a:xfrm>
              <a:off x="1785918" y="4500570"/>
              <a:ext cx="2000264" cy="2000264"/>
            </a:xfrm>
            <a:prstGeom prst="ellipse">
              <a:avLst/>
            </a:prstGeom>
            <a:gradFill flip="none" rotWithShape="1">
              <a:gsLst>
                <a:gs pos="21000">
                  <a:srgbClr val="DDEBCF"/>
                </a:gs>
                <a:gs pos="2100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4-конечная звезда 142"/>
            <p:cNvSpPr/>
            <p:nvPr/>
          </p:nvSpPr>
          <p:spPr>
            <a:xfrm rot="20545334">
              <a:off x="1928794" y="4643446"/>
              <a:ext cx="1714512" cy="1714512"/>
            </a:xfrm>
            <a:prstGeom prst="star4">
              <a:avLst>
                <a:gd name="adj" fmla="val 5655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5" name="Овал 144"/>
            <p:cNvSpPr/>
            <p:nvPr/>
          </p:nvSpPr>
          <p:spPr>
            <a:xfrm>
              <a:off x="2643174" y="5357826"/>
              <a:ext cx="285752" cy="285752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8438" name="Группа 72"/>
          <p:cNvGrpSpPr>
            <a:grpSpLocks/>
          </p:cNvGrpSpPr>
          <p:nvPr/>
        </p:nvGrpSpPr>
        <p:grpSpPr bwMode="auto">
          <a:xfrm rot="-9099388">
            <a:off x="1778000" y="4445000"/>
            <a:ext cx="1114425" cy="1755775"/>
            <a:chOff x="2662006" y="4626326"/>
            <a:chExt cx="1113994" cy="1755053"/>
          </a:xfrm>
        </p:grpSpPr>
        <p:sp>
          <p:nvSpPr>
            <p:cNvPr id="146" name="Арка 145"/>
            <p:cNvSpPr/>
            <p:nvPr/>
          </p:nvSpPr>
          <p:spPr>
            <a:xfrm rot="5033269">
              <a:off x="2341476" y="4946855"/>
              <a:ext cx="1755053" cy="1113994"/>
            </a:xfrm>
            <a:prstGeom prst="blockArc">
              <a:avLst>
                <a:gd name="adj1" fmla="val 11441346"/>
                <a:gd name="adj2" fmla="val 0"/>
                <a:gd name="adj3" fmla="val 25000"/>
              </a:avLst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>
              <a:solidFill>
                <a:srgbClr val="006600">
                  <a:alpha val="53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7" name="Овал 146"/>
            <p:cNvSpPr/>
            <p:nvPr/>
          </p:nvSpPr>
          <p:spPr>
            <a:xfrm>
              <a:off x="3216471" y="4715209"/>
              <a:ext cx="269771" cy="269764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8" name="Овал 147"/>
            <p:cNvSpPr/>
            <p:nvPr/>
          </p:nvSpPr>
          <p:spPr>
            <a:xfrm>
              <a:off x="3286217" y="6000987"/>
              <a:ext cx="269771" cy="269764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8439" name="Группа 171"/>
          <p:cNvGrpSpPr>
            <a:grpSpLocks/>
          </p:cNvGrpSpPr>
          <p:nvPr/>
        </p:nvGrpSpPr>
        <p:grpSpPr bwMode="auto">
          <a:xfrm rot="2660487">
            <a:off x="1843088" y="2965450"/>
            <a:ext cx="1098550" cy="2154238"/>
            <a:chOff x="2687782" y="3560618"/>
            <a:chExt cx="1098400" cy="2154398"/>
          </a:xfrm>
        </p:grpSpPr>
        <p:sp>
          <p:nvSpPr>
            <p:cNvPr id="154" name="Полилиния 153"/>
            <p:cNvSpPr/>
            <p:nvPr/>
          </p:nvSpPr>
          <p:spPr>
            <a:xfrm>
              <a:off x="2686562" y="3558646"/>
              <a:ext cx="1066654" cy="2105181"/>
            </a:xfrm>
            <a:custGeom>
              <a:avLst/>
              <a:gdLst>
                <a:gd name="connsiteX0" fmla="*/ 0 w 1066800"/>
                <a:gd name="connsiteY0" fmla="*/ 0 h 2105891"/>
                <a:gd name="connsiteX1" fmla="*/ 249382 w 1066800"/>
                <a:gd name="connsiteY1" fmla="*/ 0 h 2105891"/>
                <a:gd name="connsiteX2" fmla="*/ 1066800 w 1066800"/>
                <a:gd name="connsiteY2" fmla="*/ 2105891 h 2105891"/>
                <a:gd name="connsiteX3" fmla="*/ 831273 w 1066800"/>
                <a:gd name="connsiteY3" fmla="*/ 2105891 h 2105891"/>
                <a:gd name="connsiteX4" fmla="*/ 0 w 1066800"/>
                <a:gd name="connsiteY4" fmla="*/ 0 h 2105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6800" h="2105891">
                  <a:moveTo>
                    <a:pt x="0" y="0"/>
                  </a:moveTo>
                  <a:lnTo>
                    <a:pt x="249382" y="0"/>
                  </a:lnTo>
                  <a:lnTo>
                    <a:pt x="1066800" y="2105891"/>
                  </a:lnTo>
                  <a:lnTo>
                    <a:pt x="831273" y="210589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rect">
                <a:fillToRect l="50000" t="50000" r="50000" b="50000"/>
              </a:path>
              <a:tileRect/>
            </a:gra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1" name="Овал 150"/>
            <p:cNvSpPr/>
            <p:nvPr/>
          </p:nvSpPr>
          <p:spPr>
            <a:xfrm>
              <a:off x="3426889" y="5359914"/>
              <a:ext cx="357139" cy="357215"/>
            </a:xfrm>
            <a:prstGeom prst="ellipse">
              <a:avLst/>
            </a:prstGeom>
            <a:gradFill flip="none" rotWithShape="1">
              <a:gsLst>
                <a:gs pos="46000">
                  <a:schemeClr val="accent3">
                    <a:lumMod val="40000"/>
                    <a:lumOff val="6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74" name="Прямоугольник 73"/>
          <p:cNvSpPr/>
          <p:nvPr/>
        </p:nvSpPr>
        <p:spPr>
          <a:xfrm>
            <a:off x="1571625" y="1357313"/>
            <a:ext cx="2500313" cy="785812"/>
          </a:xfrm>
          <a:prstGeom prst="rect">
            <a:avLst/>
          </a:prstGeom>
          <a:gradFill>
            <a:gsLst>
              <a:gs pos="0">
                <a:srgbClr val="660066"/>
              </a:gs>
              <a:gs pos="88000">
                <a:srgbClr val="A344FA"/>
              </a:gs>
              <a:gs pos="100000">
                <a:srgbClr val="8C3D9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8441" name="Группа 64"/>
          <p:cNvGrpSpPr>
            <a:grpSpLocks/>
          </p:cNvGrpSpPr>
          <p:nvPr/>
        </p:nvGrpSpPr>
        <p:grpSpPr bwMode="auto">
          <a:xfrm>
            <a:off x="928688" y="428625"/>
            <a:ext cx="3714750" cy="925513"/>
            <a:chOff x="928662" y="428604"/>
            <a:chExt cx="5333593" cy="1327826"/>
          </a:xfrm>
        </p:grpSpPr>
        <p:sp>
          <p:nvSpPr>
            <p:cNvPr id="52" name="Полилиния 51"/>
            <p:cNvSpPr/>
            <p:nvPr/>
          </p:nvSpPr>
          <p:spPr>
            <a:xfrm>
              <a:off x="1040348" y="692803"/>
              <a:ext cx="1483834" cy="817650"/>
            </a:xfrm>
            <a:custGeom>
              <a:avLst/>
              <a:gdLst>
                <a:gd name="connsiteX0" fmla="*/ 0 w 1482437"/>
                <a:gd name="connsiteY0" fmla="*/ 0 h 817418"/>
                <a:gd name="connsiteX1" fmla="*/ 512618 w 1482437"/>
                <a:gd name="connsiteY1" fmla="*/ 0 h 817418"/>
                <a:gd name="connsiteX2" fmla="*/ 1052946 w 1482437"/>
                <a:gd name="connsiteY2" fmla="*/ 263237 h 817418"/>
                <a:gd name="connsiteX3" fmla="*/ 1482437 w 1482437"/>
                <a:gd name="connsiteY3" fmla="*/ 817418 h 817418"/>
                <a:gd name="connsiteX4" fmla="*/ 872837 w 1482437"/>
                <a:gd name="connsiteY4" fmla="*/ 789709 h 817418"/>
                <a:gd name="connsiteX5" fmla="*/ 595746 w 1482437"/>
                <a:gd name="connsiteY5" fmla="*/ 526473 h 817418"/>
                <a:gd name="connsiteX6" fmla="*/ 13855 w 1482437"/>
                <a:gd name="connsiteY6" fmla="*/ 484909 h 817418"/>
                <a:gd name="connsiteX7" fmla="*/ 0 w 1482437"/>
                <a:gd name="connsiteY7" fmla="*/ 0 h 817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2437" h="817418">
                  <a:moveTo>
                    <a:pt x="0" y="0"/>
                  </a:moveTo>
                  <a:lnTo>
                    <a:pt x="512618" y="0"/>
                  </a:lnTo>
                  <a:lnTo>
                    <a:pt x="1052946" y="263237"/>
                  </a:lnTo>
                  <a:lnTo>
                    <a:pt x="1482437" y="817418"/>
                  </a:lnTo>
                  <a:lnTo>
                    <a:pt x="872837" y="789709"/>
                  </a:lnTo>
                  <a:lnTo>
                    <a:pt x="595746" y="526473"/>
                  </a:lnTo>
                  <a:lnTo>
                    <a:pt x="13855" y="4849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928662" y="428604"/>
              <a:ext cx="21425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928662" y="1070880"/>
              <a:ext cx="284913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Полилиния 49"/>
            <p:cNvSpPr/>
            <p:nvPr/>
          </p:nvSpPr>
          <p:spPr>
            <a:xfrm>
              <a:off x="999320" y="499209"/>
              <a:ext cx="1691250" cy="1068181"/>
            </a:xfrm>
            <a:custGeom>
              <a:avLst/>
              <a:gdLst>
                <a:gd name="connsiteX0" fmla="*/ 27709 w 1690255"/>
                <a:gd name="connsiteY0" fmla="*/ 0 h 1177637"/>
                <a:gd name="connsiteX1" fmla="*/ 13855 w 1690255"/>
                <a:gd name="connsiteY1" fmla="*/ 138546 h 1177637"/>
                <a:gd name="connsiteX2" fmla="*/ 471055 w 1690255"/>
                <a:gd name="connsiteY2" fmla="*/ 138546 h 1177637"/>
                <a:gd name="connsiteX3" fmla="*/ 803564 w 1690255"/>
                <a:gd name="connsiteY3" fmla="*/ 235528 h 1177637"/>
                <a:gd name="connsiteX4" fmla="*/ 1108364 w 1690255"/>
                <a:gd name="connsiteY4" fmla="*/ 401782 h 1177637"/>
                <a:gd name="connsiteX5" fmla="*/ 1246909 w 1690255"/>
                <a:gd name="connsiteY5" fmla="*/ 318655 h 1177637"/>
                <a:gd name="connsiteX6" fmla="*/ 1690255 w 1690255"/>
                <a:gd name="connsiteY6" fmla="*/ 263237 h 1177637"/>
                <a:gd name="connsiteX7" fmla="*/ 1690255 w 1690255"/>
                <a:gd name="connsiteY7" fmla="*/ 526473 h 1177637"/>
                <a:gd name="connsiteX8" fmla="*/ 1537855 w 1690255"/>
                <a:gd name="connsiteY8" fmla="*/ 484910 h 1177637"/>
                <a:gd name="connsiteX9" fmla="*/ 1343891 w 1690255"/>
                <a:gd name="connsiteY9" fmla="*/ 498764 h 1177637"/>
                <a:gd name="connsiteX10" fmla="*/ 1274619 w 1690255"/>
                <a:gd name="connsiteY10" fmla="*/ 595746 h 1177637"/>
                <a:gd name="connsiteX11" fmla="*/ 1274619 w 1690255"/>
                <a:gd name="connsiteY11" fmla="*/ 734291 h 1177637"/>
                <a:gd name="connsiteX12" fmla="*/ 1648691 w 1690255"/>
                <a:gd name="connsiteY12" fmla="*/ 1052946 h 1177637"/>
                <a:gd name="connsiteX13" fmla="*/ 1648691 w 1690255"/>
                <a:gd name="connsiteY13" fmla="*/ 1177637 h 1177637"/>
                <a:gd name="connsiteX14" fmla="*/ 1468582 w 1690255"/>
                <a:gd name="connsiteY14" fmla="*/ 1149928 h 1177637"/>
                <a:gd name="connsiteX15" fmla="*/ 1025237 w 1690255"/>
                <a:gd name="connsiteY15" fmla="*/ 762000 h 1177637"/>
                <a:gd name="connsiteX16" fmla="*/ 997528 w 1690255"/>
                <a:gd name="connsiteY16" fmla="*/ 595746 h 1177637"/>
                <a:gd name="connsiteX17" fmla="*/ 748146 w 1690255"/>
                <a:gd name="connsiteY17" fmla="*/ 457200 h 1177637"/>
                <a:gd name="connsiteX18" fmla="*/ 457200 w 1690255"/>
                <a:gd name="connsiteY18" fmla="*/ 360219 h 1177637"/>
                <a:gd name="connsiteX19" fmla="*/ 13855 w 1690255"/>
                <a:gd name="connsiteY19" fmla="*/ 346364 h 1177637"/>
                <a:gd name="connsiteX20" fmla="*/ 0 w 1690255"/>
                <a:gd name="connsiteY20" fmla="*/ 110837 h 1177637"/>
                <a:gd name="connsiteX21" fmla="*/ 0 w 1690255"/>
                <a:gd name="connsiteY21" fmla="*/ 110837 h 1177637"/>
                <a:gd name="connsiteX22" fmla="*/ 27709 w 1690255"/>
                <a:gd name="connsiteY22" fmla="*/ 0 h 1177637"/>
                <a:gd name="connsiteX0" fmla="*/ 27709 w 1690255"/>
                <a:gd name="connsiteY0" fmla="*/ 32015 h 1066800"/>
                <a:gd name="connsiteX1" fmla="*/ 13855 w 1690255"/>
                <a:gd name="connsiteY1" fmla="*/ 27709 h 1066800"/>
                <a:gd name="connsiteX2" fmla="*/ 471055 w 1690255"/>
                <a:gd name="connsiteY2" fmla="*/ 27709 h 1066800"/>
                <a:gd name="connsiteX3" fmla="*/ 803564 w 1690255"/>
                <a:gd name="connsiteY3" fmla="*/ 124691 h 1066800"/>
                <a:gd name="connsiteX4" fmla="*/ 1108364 w 1690255"/>
                <a:gd name="connsiteY4" fmla="*/ 290945 h 1066800"/>
                <a:gd name="connsiteX5" fmla="*/ 1246909 w 1690255"/>
                <a:gd name="connsiteY5" fmla="*/ 207818 h 1066800"/>
                <a:gd name="connsiteX6" fmla="*/ 1690255 w 1690255"/>
                <a:gd name="connsiteY6" fmla="*/ 152400 h 1066800"/>
                <a:gd name="connsiteX7" fmla="*/ 1690255 w 1690255"/>
                <a:gd name="connsiteY7" fmla="*/ 415636 h 1066800"/>
                <a:gd name="connsiteX8" fmla="*/ 1537855 w 1690255"/>
                <a:gd name="connsiteY8" fmla="*/ 374073 h 1066800"/>
                <a:gd name="connsiteX9" fmla="*/ 1343891 w 1690255"/>
                <a:gd name="connsiteY9" fmla="*/ 387927 h 1066800"/>
                <a:gd name="connsiteX10" fmla="*/ 1274619 w 1690255"/>
                <a:gd name="connsiteY10" fmla="*/ 484909 h 1066800"/>
                <a:gd name="connsiteX11" fmla="*/ 1274619 w 1690255"/>
                <a:gd name="connsiteY11" fmla="*/ 623454 h 1066800"/>
                <a:gd name="connsiteX12" fmla="*/ 1648691 w 1690255"/>
                <a:gd name="connsiteY12" fmla="*/ 942109 h 1066800"/>
                <a:gd name="connsiteX13" fmla="*/ 1648691 w 1690255"/>
                <a:gd name="connsiteY13" fmla="*/ 1066800 h 1066800"/>
                <a:gd name="connsiteX14" fmla="*/ 1468582 w 1690255"/>
                <a:gd name="connsiteY14" fmla="*/ 1039091 h 1066800"/>
                <a:gd name="connsiteX15" fmla="*/ 1025237 w 1690255"/>
                <a:gd name="connsiteY15" fmla="*/ 651163 h 1066800"/>
                <a:gd name="connsiteX16" fmla="*/ 997528 w 1690255"/>
                <a:gd name="connsiteY16" fmla="*/ 484909 h 1066800"/>
                <a:gd name="connsiteX17" fmla="*/ 748146 w 1690255"/>
                <a:gd name="connsiteY17" fmla="*/ 346363 h 1066800"/>
                <a:gd name="connsiteX18" fmla="*/ 457200 w 1690255"/>
                <a:gd name="connsiteY18" fmla="*/ 249382 h 1066800"/>
                <a:gd name="connsiteX19" fmla="*/ 13855 w 1690255"/>
                <a:gd name="connsiteY19" fmla="*/ 235527 h 1066800"/>
                <a:gd name="connsiteX20" fmla="*/ 0 w 1690255"/>
                <a:gd name="connsiteY20" fmla="*/ 0 h 1066800"/>
                <a:gd name="connsiteX21" fmla="*/ 0 w 1690255"/>
                <a:gd name="connsiteY21" fmla="*/ 0 h 1066800"/>
                <a:gd name="connsiteX22" fmla="*/ 27709 w 1690255"/>
                <a:gd name="connsiteY22" fmla="*/ 32015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90255" h="1066800">
                  <a:moveTo>
                    <a:pt x="27709" y="32015"/>
                  </a:moveTo>
                  <a:lnTo>
                    <a:pt x="13855" y="27709"/>
                  </a:lnTo>
                  <a:lnTo>
                    <a:pt x="471055" y="27709"/>
                  </a:lnTo>
                  <a:lnTo>
                    <a:pt x="803564" y="124691"/>
                  </a:lnTo>
                  <a:lnTo>
                    <a:pt x="1108364" y="290945"/>
                  </a:lnTo>
                  <a:lnTo>
                    <a:pt x="1246909" y="207818"/>
                  </a:lnTo>
                  <a:lnTo>
                    <a:pt x="1690255" y="152400"/>
                  </a:lnTo>
                  <a:lnTo>
                    <a:pt x="1690255" y="415636"/>
                  </a:lnTo>
                  <a:lnTo>
                    <a:pt x="1537855" y="374073"/>
                  </a:lnTo>
                  <a:lnTo>
                    <a:pt x="1343891" y="387927"/>
                  </a:lnTo>
                  <a:lnTo>
                    <a:pt x="1274619" y="484909"/>
                  </a:lnTo>
                  <a:lnTo>
                    <a:pt x="1274619" y="623454"/>
                  </a:lnTo>
                  <a:lnTo>
                    <a:pt x="1648691" y="942109"/>
                  </a:lnTo>
                  <a:lnTo>
                    <a:pt x="1648691" y="1066800"/>
                  </a:lnTo>
                  <a:lnTo>
                    <a:pt x="1468582" y="1039091"/>
                  </a:lnTo>
                  <a:lnTo>
                    <a:pt x="1025237" y="651163"/>
                  </a:lnTo>
                  <a:lnTo>
                    <a:pt x="997528" y="484909"/>
                  </a:lnTo>
                  <a:lnTo>
                    <a:pt x="748146" y="346363"/>
                  </a:lnTo>
                  <a:lnTo>
                    <a:pt x="457200" y="249382"/>
                  </a:lnTo>
                  <a:lnTo>
                    <a:pt x="13855" y="2355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7709" y="3201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Полилиния 50"/>
            <p:cNvSpPr/>
            <p:nvPr/>
          </p:nvSpPr>
          <p:spPr>
            <a:xfrm>
              <a:off x="1152035" y="1052659"/>
              <a:ext cx="872976" cy="444128"/>
            </a:xfrm>
            <a:custGeom>
              <a:avLst/>
              <a:gdLst>
                <a:gd name="connsiteX0" fmla="*/ 0 w 872836"/>
                <a:gd name="connsiteY0" fmla="*/ 0 h 443346"/>
                <a:gd name="connsiteX1" fmla="*/ 263236 w 872836"/>
                <a:gd name="connsiteY1" fmla="*/ 0 h 443346"/>
                <a:gd name="connsiteX2" fmla="*/ 512618 w 872836"/>
                <a:gd name="connsiteY2" fmla="*/ 69273 h 443346"/>
                <a:gd name="connsiteX3" fmla="*/ 803563 w 872836"/>
                <a:gd name="connsiteY3" fmla="*/ 263237 h 443346"/>
                <a:gd name="connsiteX4" fmla="*/ 872836 w 872836"/>
                <a:gd name="connsiteY4" fmla="*/ 443346 h 443346"/>
                <a:gd name="connsiteX5" fmla="*/ 651163 w 872836"/>
                <a:gd name="connsiteY5" fmla="*/ 443346 h 443346"/>
                <a:gd name="connsiteX6" fmla="*/ 568036 w 872836"/>
                <a:gd name="connsiteY6" fmla="*/ 304800 h 443346"/>
                <a:gd name="connsiteX7" fmla="*/ 332509 w 872836"/>
                <a:gd name="connsiteY7" fmla="*/ 193964 h 443346"/>
                <a:gd name="connsiteX8" fmla="*/ 13854 w 872836"/>
                <a:gd name="connsiteY8" fmla="*/ 166255 h 443346"/>
                <a:gd name="connsiteX9" fmla="*/ 0 w 872836"/>
                <a:gd name="connsiteY9" fmla="*/ 0 h 44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2836" h="443346">
                  <a:moveTo>
                    <a:pt x="0" y="0"/>
                  </a:moveTo>
                  <a:lnTo>
                    <a:pt x="263236" y="0"/>
                  </a:lnTo>
                  <a:lnTo>
                    <a:pt x="512618" y="69273"/>
                  </a:lnTo>
                  <a:lnTo>
                    <a:pt x="803563" y="263237"/>
                  </a:lnTo>
                  <a:lnTo>
                    <a:pt x="872836" y="443346"/>
                  </a:lnTo>
                  <a:lnTo>
                    <a:pt x="651163" y="443346"/>
                  </a:lnTo>
                  <a:lnTo>
                    <a:pt x="568036" y="304800"/>
                  </a:lnTo>
                  <a:lnTo>
                    <a:pt x="332509" y="193964"/>
                  </a:lnTo>
                  <a:lnTo>
                    <a:pt x="13854" y="166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Полилиния 54"/>
            <p:cNvSpPr/>
            <p:nvPr/>
          </p:nvSpPr>
          <p:spPr>
            <a:xfrm flipH="1">
              <a:off x="4678132" y="692803"/>
              <a:ext cx="1481554" cy="817650"/>
            </a:xfrm>
            <a:custGeom>
              <a:avLst/>
              <a:gdLst>
                <a:gd name="connsiteX0" fmla="*/ 0 w 1482437"/>
                <a:gd name="connsiteY0" fmla="*/ 0 h 817418"/>
                <a:gd name="connsiteX1" fmla="*/ 512618 w 1482437"/>
                <a:gd name="connsiteY1" fmla="*/ 0 h 817418"/>
                <a:gd name="connsiteX2" fmla="*/ 1052946 w 1482437"/>
                <a:gd name="connsiteY2" fmla="*/ 263237 h 817418"/>
                <a:gd name="connsiteX3" fmla="*/ 1482437 w 1482437"/>
                <a:gd name="connsiteY3" fmla="*/ 817418 h 817418"/>
                <a:gd name="connsiteX4" fmla="*/ 872837 w 1482437"/>
                <a:gd name="connsiteY4" fmla="*/ 789709 h 817418"/>
                <a:gd name="connsiteX5" fmla="*/ 595746 w 1482437"/>
                <a:gd name="connsiteY5" fmla="*/ 526473 h 817418"/>
                <a:gd name="connsiteX6" fmla="*/ 13855 w 1482437"/>
                <a:gd name="connsiteY6" fmla="*/ 484909 h 817418"/>
                <a:gd name="connsiteX7" fmla="*/ 0 w 1482437"/>
                <a:gd name="connsiteY7" fmla="*/ 0 h 817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2437" h="817418">
                  <a:moveTo>
                    <a:pt x="0" y="0"/>
                  </a:moveTo>
                  <a:lnTo>
                    <a:pt x="512618" y="0"/>
                  </a:lnTo>
                  <a:lnTo>
                    <a:pt x="1052946" y="263237"/>
                  </a:lnTo>
                  <a:lnTo>
                    <a:pt x="1482437" y="817418"/>
                  </a:lnTo>
                  <a:lnTo>
                    <a:pt x="872837" y="789709"/>
                  </a:lnTo>
                  <a:lnTo>
                    <a:pt x="595746" y="526473"/>
                  </a:lnTo>
                  <a:lnTo>
                    <a:pt x="13855" y="4849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>
            <a:xfrm flipH="1">
              <a:off x="6048000" y="428604"/>
              <a:ext cx="21425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>
            <a:xfrm flipH="1">
              <a:off x="5977340" y="1070880"/>
              <a:ext cx="28491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8" name="Полилиния 57"/>
            <p:cNvSpPr/>
            <p:nvPr/>
          </p:nvSpPr>
          <p:spPr>
            <a:xfrm flipH="1">
              <a:off x="4500345" y="499209"/>
              <a:ext cx="1691250" cy="1068181"/>
            </a:xfrm>
            <a:custGeom>
              <a:avLst/>
              <a:gdLst>
                <a:gd name="connsiteX0" fmla="*/ 27709 w 1690255"/>
                <a:gd name="connsiteY0" fmla="*/ 0 h 1177637"/>
                <a:gd name="connsiteX1" fmla="*/ 13855 w 1690255"/>
                <a:gd name="connsiteY1" fmla="*/ 138546 h 1177637"/>
                <a:gd name="connsiteX2" fmla="*/ 471055 w 1690255"/>
                <a:gd name="connsiteY2" fmla="*/ 138546 h 1177637"/>
                <a:gd name="connsiteX3" fmla="*/ 803564 w 1690255"/>
                <a:gd name="connsiteY3" fmla="*/ 235528 h 1177637"/>
                <a:gd name="connsiteX4" fmla="*/ 1108364 w 1690255"/>
                <a:gd name="connsiteY4" fmla="*/ 401782 h 1177637"/>
                <a:gd name="connsiteX5" fmla="*/ 1246909 w 1690255"/>
                <a:gd name="connsiteY5" fmla="*/ 318655 h 1177637"/>
                <a:gd name="connsiteX6" fmla="*/ 1690255 w 1690255"/>
                <a:gd name="connsiteY6" fmla="*/ 263237 h 1177637"/>
                <a:gd name="connsiteX7" fmla="*/ 1690255 w 1690255"/>
                <a:gd name="connsiteY7" fmla="*/ 526473 h 1177637"/>
                <a:gd name="connsiteX8" fmla="*/ 1537855 w 1690255"/>
                <a:gd name="connsiteY8" fmla="*/ 484910 h 1177637"/>
                <a:gd name="connsiteX9" fmla="*/ 1343891 w 1690255"/>
                <a:gd name="connsiteY9" fmla="*/ 498764 h 1177637"/>
                <a:gd name="connsiteX10" fmla="*/ 1274619 w 1690255"/>
                <a:gd name="connsiteY10" fmla="*/ 595746 h 1177637"/>
                <a:gd name="connsiteX11" fmla="*/ 1274619 w 1690255"/>
                <a:gd name="connsiteY11" fmla="*/ 734291 h 1177637"/>
                <a:gd name="connsiteX12" fmla="*/ 1648691 w 1690255"/>
                <a:gd name="connsiteY12" fmla="*/ 1052946 h 1177637"/>
                <a:gd name="connsiteX13" fmla="*/ 1648691 w 1690255"/>
                <a:gd name="connsiteY13" fmla="*/ 1177637 h 1177637"/>
                <a:gd name="connsiteX14" fmla="*/ 1468582 w 1690255"/>
                <a:gd name="connsiteY14" fmla="*/ 1149928 h 1177637"/>
                <a:gd name="connsiteX15" fmla="*/ 1025237 w 1690255"/>
                <a:gd name="connsiteY15" fmla="*/ 762000 h 1177637"/>
                <a:gd name="connsiteX16" fmla="*/ 997528 w 1690255"/>
                <a:gd name="connsiteY16" fmla="*/ 595746 h 1177637"/>
                <a:gd name="connsiteX17" fmla="*/ 748146 w 1690255"/>
                <a:gd name="connsiteY17" fmla="*/ 457200 h 1177637"/>
                <a:gd name="connsiteX18" fmla="*/ 457200 w 1690255"/>
                <a:gd name="connsiteY18" fmla="*/ 360219 h 1177637"/>
                <a:gd name="connsiteX19" fmla="*/ 13855 w 1690255"/>
                <a:gd name="connsiteY19" fmla="*/ 346364 h 1177637"/>
                <a:gd name="connsiteX20" fmla="*/ 0 w 1690255"/>
                <a:gd name="connsiteY20" fmla="*/ 110837 h 1177637"/>
                <a:gd name="connsiteX21" fmla="*/ 0 w 1690255"/>
                <a:gd name="connsiteY21" fmla="*/ 110837 h 1177637"/>
                <a:gd name="connsiteX22" fmla="*/ 27709 w 1690255"/>
                <a:gd name="connsiteY22" fmla="*/ 0 h 1177637"/>
                <a:gd name="connsiteX0" fmla="*/ 27709 w 1690255"/>
                <a:gd name="connsiteY0" fmla="*/ 32015 h 1066800"/>
                <a:gd name="connsiteX1" fmla="*/ 13855 w 1690255"/>
                <a:gd name="connsiteY1" fmla="*/ 27709 h 1066800"/>
                <a:gd name="connsiteX2" fmla="*/ 471055 w 1690255"/>
                <a:gd name="connsiteY2" fmla="*/ 27709 h 1066800"/>
                <a:gd name="connsiteX3" fmla="*/ 803564 w 1690255"/>
                <a:gd name="connsiteY3" fmla="*/ 124691 h 1066800"/>
                <a:gd name="connsiteX4" fmla="*/ 1108364 w 1690255"/>
                <a:gd name="connsiteY4" fmla="*/ 290945 h 1066800"/>
                <a:gd name="connsiteX5" fmla="*/ 1246909 w 1690255"/>
                <a:gd name="connsiteY5" fmla="*/ 207818 h 1066800"/>
                <a:gd name="connsiteX6" fmla="*/ 1690255 w 1690255"/>
                <a:gd name="connsiteY6" fmla="*/ 152400 h 1066800"/>
                <a:gd name="connsiteX7" fmla="*/ 1690255 w 1690255"/>
                <a:gd name="connsiteY7" fmla="*/ 415636 h 1066800"/>
                <a:gd name="connsiteX8" fmla="*/ 1537855 w 1690255"/>
                <a:gd name="connsiteY8" fmla="*/ 374073 h 1066800"/>
                <a:gd name="connsiteX9" fmla="*/ 1343891 w 1690255"/>
                <a:gd name="connsiteY9" fmla="*/ 387927 h 1066800"/>
                <a:gd name="connsiteX10" fmla="*/ 1274619 w 1690255"/>
                <a:gd name="connsiteY10" fmla="*/ 484909 h 1066800"/>
                <a:gd name="connsiteX11" fmla="*/ 1274619 w 1690255"/>
                <a:gd name="connsiteY11" fmla="*/ 623454 h 1066800"/>
                <a:gd name="connsiteX12" fmla="*/ 1648691 w 1690255"/>
                <a:gd name="connsiteY12" fmla="*/ 942109 h 1066800"/>
                <a:gd name="connsiteX13" fmla="*/ 1648691 w 1690255"/>
                <a:gd name="connsiteY13" fmla="*/ 1066800 h 1066800"/>
                <a:gd name="connsiteX14" fmla="*/ 1468582 w 1690255"/>
                <a:gd name="connsiteY14" fmla="*/ 1039091 h 1066800"/>
                <a:gd name="connsiteX15" fmla="*/ 1025237 w 1690255"/>
                <a:gd name="connsiteY15" fmla="*/ 651163 h 1066800"/>
                <a:gd name="connsiteX16" fmla="*/ 997528 w 1690255"/>
                <a:gd name="connsiteY16" fmla="*/ 484909 h 1066800"/>
                <a:gd name="connsiteX17" fmla="*/ 748146 w 1690255"/>
                <a:gd name="connsiteY17" fmla="*/ 346363 h 1066800"/>
                <a:gd name="connsiteX18" fmla="*/ 457200 w 1690255"/>
                <a:gd name="connsiteY18" fmla="*/ 249382 h 1066800"/>
                <a:gd name="connsiteX19" fmla="*/ 13855 w 1690255"/>
                <a:gd name="connsiteY19" fmla="*/ 235527 h 1066800"/>
                <a:gd name="connsiteX20" fmla="*/ 0 w 1690255"/>
                <a:gd name="connsiteY20" fmla="*/ 0 h 1066800"/>
                <a:gd name="connsiteX21" fmla="*/ 0 w 1690255"/>
                <a:gd name="connsiteY21" fmla="*/ 0 h 1066800"/>
                <a:gd name="connsiteX22" fmla="*/ 27709 w 1690255"/>
                <a:gd name="connsiteY22" fmla="*/ 32015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90255" h="1066800">
                  <a:moveTo>
                    <a:pt x="27709" y="32015"/>
                  </a:moveTo>
                  <a:lnTo>
                    <a:pt x="13855" y="27709"/>
                  </a:lnTo>
                  <a:lnTo>
                    <a:pt x="471055" y="27709"/>
                  </a:lnTo>
                  <a:lnTo>
                    <a:pt x="803564" y="124691"/>
                  </a:lnTo>
                  <a:lnTo>
                    <a:pt x="1108364" y="290945"/>
                  </a:lnTo>
                  <a:lnTo>
                    <a:pt x="1246909" y="207818"/>
                  </a:lnTo>
                  <a:lnTo>
                    <a:pt x="1690255" y="152400"/>
                  </a:lnTo>
                  <a:lnTo>
                    <a:pt x="1690255" y="415636"/>
                  </a:lnTo>
                  <a:lnTo>
                    <a:pt x="1537855" y="374073"/>
                  </a:lnTo>
                  <a:lnTo>
                    <a:pt x="1343891" y="387927"/>
                  </a:lnTo>
                  <a:lnTo>
                    <a:pt x="1274619" y="484909"/>
                  </a:lnTo>
                  <a:lnTo>
                    <a:pt x="1274619" y="623454"/>
                  </a:lnTo>
                  <a:lnTo>
                    <a:pt x="1648691" y="942109"/>
                  </a:lnTo>
                  <a:lnTo>
                    <a:pt x="1648691" y="1066800"/>
                  </a:lnTo>
                  <a:lnTo>
                    <a:pt x="1468582" y="1039091"/>
                  </a:lnTo>
                  <a:lnTo>
                    <a:pt x="1025237" y="651163"/>
                  </a:lnTo>
                  <a:lnTo>
                    <a:pt x="997528" y="484909"/>
                  </a:lnTo>
                  <a:lnTo>
                    <a:pt x="748146" y="346363"/>
                  </a:lnTo>
                  <a:lnTo>
                    <a:pt x="457200" y="249382"/>
                  </a:lnTo>
                  <a:lnTo>
                    <a:pt x="13855" y="2355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7709" y="3201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Полилиния 58"/>
            <p:cNvSpPr/>
            <p:nvPr/>
          </p:nvSpPr>
          <p:spPr>
            <a:xfrm flipH="1">
              <a:off x="5165905" y="1052659"/>
              <a:ext cx="872978" cy="444128"/>
            </a:xfrm>
            <a:custGeom>
              <a:avLst/>
              <a:gdLst>
                <a:gd name="connsiteX0" fmla="*/ 0 w 872836"/>
                <a:gd name="connsiteY0" fmla="*/ 0 h 443346"/>
                <a:gd name="connsiteX1" fmla="*/ 263236 w 872836"/>
                <a:gd name="connsiteY1" fmla="*/ 0 h 443346"/>
                <a:gd name="connsiteX2" fmla="*/ 512618 w 872836"/>
                <a:gd name="connsiteY2" fmla="*/ 69273 h 443346"/>
                <a:gd name="connsiteX3" fmla="*/ 803563 w 872836"/>
                <a:gd name="connsiteY3" fmla="*/ 263237 h 443346"/>
                <a:gd name="connsiteX4" fmla="*/ 872836 w 872836"/>
                <a:gd name="connsiteY4" fmla="*/ 443346 h 443346"/>
                <a:gd name="connsiteX5" fmla="*/ 651163 w 872836"/>
                <a:gd name="connsiteY5" fmla="*/ 443346 h 443346"/>
                <a:gd name="connsiteX6" fmla="*/ 568036 w 872836"/>
                <a:gd name="connsiteY6" fmla="*/ 304800 h 443346"/>
                <a:gd name="connsiteX7" fmla="*/ 332509 w 872836"/>
                <a:gd name="connsiteY7" fmla="*/ 193964 h 443346"/>
                <a:gd name="connsiteX8" fmla="*/ 13854 w 872836"/>
                <a:gd name="connsiteY8" fmla="*/ 166255 h 443346"/>
                <a:gd name="connsiteX9" fmla="*/ 0 w 872836"/>
                <a:gd name="connsiteY9" fmla="*/ 0 h 44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2836" h="443346">
                  <a:moveTo>
                    <a:pt x="0" y="0"/>
                  </a:moveTo>
                  <a:lnTo>
                    <a:pt x="263236" y="0"/>
                  </a:lnTo>
                  <a:lnTo>
                    <a:pt x="512618" y="69273"/>
                  </a:lnTo>
                  <a:lnTo>
                    <a:pt x="803563" y="263237"/>
                  </a:lnTo>
                  <a:lnTo>
                    <a:pt x="872836" y="443346"/>
                  </a:lnTo>
                  <a:lnTo>
                    <a:pt x="651163" y="443346"/>
                  </a:lnTo>
                  <a:lnTo>
                    <a:pt x="568036" y="304800"/>
                  </a:lnTo>
                  <a:lnTo>
                    <a:pt x="332509" y="193964"/>
                  </a:lnTo>
                  <a:lnTo>
                    <a:pt x="13854" y="166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2501388" y="1453512"/>
              <a:ext cx="2324900" cy="30291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8442" name="Группа 167"/>
          <p:cNvGrpSpPr>
            <a:grpSpLocks/>
          </p:cNvGrpSpPr>
          <p:nvPr/>
        </p:nvGrpSpPr>
        <p:grpSpPr bwMode="auto">
          <a:xfrm>
            <a:off x="2500313" y="642938"/>
            <a:ext cx="642937" cy="714375"/>
            <a:chOff x="5214942" y="4714884"/>
            <a:chExt cx="642942" cy="714380"/>
          </a:xfrm>
        </p:grpSpPr>
        <p:sp>
          <p:nvSpPr>
            <p:cNvPr id="165" name="Блок-схема: извлечение 164"/>
            <p:cNvSpPr/>
            <p:nvPr/>
          </p:nvSpPr>
          <p:spPr>
            <a:xfrm>
              <a:off x="5286380" y="4714884"/>
              <a:ext cx="500067" cy="714380"/>
            </a:xfrm>
            <a:prstGeom prst="flowChartExtra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6" name="Скругленный прямоугольник 165"/>
            <p:cNvSpPr/>
            <p:nvPr/>
          </p:nvSpPr>
          <p:spPr>
            <a:xfrm>
              <a:off x="5214942" y="5214949"/>
              <a:ext cx="642942" cy="142876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7" name="Скругленный прямоугольник 166"/>
            <p:cNvSpPr/>
            <p:nvPr/>
          </p:nvSpPr>
          <p:spPr>
            <a:xfrm>
              <a:off x="5367343" y="4857760"/>
              <a:ext cx="347665" cy="142876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139" name="Прямоугольник 138"/>
          <p:cNvSpPr/>
          <p:nvPr/>
        </p:nvSpPr>
        <p:spPr>
          <a:xfrm>
            <a:off x="1571604" y="2143116"/>
            <a:ext cx="2428892" cy="1143008"/>
          </a:xfrm>
          <a:prstGeom prst="rect">
            <a:avLst/>
          </a:prstGeom>
          <a:gradFill flip="none" rotWithShape="1">
            <a:gsLst>
              <a:gs pos="0">
                <a:srgbClr val="CBCBCB"/>
              </a:gs>
              <a:gs pos="13000">
                <a:srgbClr val="5F5F5F"/>
              </a:gs>
              <a:gs pos="2000">
                <a:srgbClr val="5F5F5F"/>
              </a:gs>
              <a:gs pos="32000">
                <a:srgbClr val="FFFFFF"/>
              </a:gs>
              <a:gs pos="67000">
                <a:srgbClr val="B2B2B2"/>
              </a:gs>
              <a:gs pos="67000">
                <a:srgbClr val="292929"/>
              </a:gs>
              <a:gs pos="86000">
                <a:srgbClr val="777777"/>
              </a:gs>
              <a:gs pos="98000">
                <a:srgbClr val="EAEAEA"/>
              </a:gs>
            </a:gsLst>
            <a:lin ang="0" scaled="0"/>
            <a:tileRect/>
          </a:gra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harsh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8446" name="Группа 179"/>
          <p:cNvGrpSpPr>
            <a:grpSpLocks/>
          </p:cNvGrpSpPr>
          <p:nvPr/>
        </p:nvGrpSpPr>
        <p:grpSpPr bwMode="auto">
          <a:xfrm>
            <a:off x="1285875" y="1143000"/>
            <a:ext cx="285750" cy="2787650"/>
            <a:chOff x="1285852" y="1142984"/>
            <a:chExt cx="286546" cy="2786876"/>
          </a:xfrm>
        </p:grpSpPr>
        <p:grpSp>
          <p:nvGrpSpPr>
            <p:cNvPr id="18503" name="Группа 78"/>
            <p:cNvGrpSpPr>
              <a:grpSpLocks/>
            </p:cNvGrpSpPr>
            <p:nvPr/>
          </p:nvGrpSpPr>
          <p:grpSpPr bwMode="auto">
            <a:xfrm>
              <a:off x="1285852" y="1142984"/>
              <a:ext cx="285752" cy="2500330"/>
              <a:chOff x="1357290" y="1142984"/>
              <a:chExt cx="285752" cy="2500330"/>
            </a:xfrm>
          </p:grpSpPr>
          <p:sp>
            <p:nvSpPr>
              <p:cNvPr id="77" name="Скругленный прямоугольник 76"/>
              <p:cNvSpPr/>
              <p:nvPr/>
            </p:nvSpPr>
            <p:spPr>
              <a:xfrm>
                <a:off x="1357290" y="1142984"/>
                <a:ext cx="294506" cy="2499619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Скругленный прямоугольник 77"/>
              <p:cNvSpPr/>
              <p:nvPr/>
            </p:nvSpPr>
            <p:spPr>
              <a:xfrm>
                <a:off x="1428927" y="1276297"/>
                <a:ext cx="143273" cy="2294888"/>
              </a:xfrm>
              <a:prstGeom prst="roundRect">
                <a:avLst/>
              </a:prstGeom>
              <a:solidFill>
                <a:srgbClr val="00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cxnSp>
          <p:nvCxnSpPr>
            <p:cNvPr id="174" name="Прямая соединительная линия 173"/>
            <p:cNvCxnSpPr/>
            <p:nvPr/>
          </p:nvCxnSpPr>
          <p:spPr>
            <a:xfrm rot="5400000">
              <a:off x="178959" y="2536420"/>
              <a:ext cx="2785288" cy="1591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47" name="Группа 176"/>
          <p:cNvGrpSpPr>
            <a:grpSpLocks/>
          </p:cNvGrpSpPr>
          <p:nvPr/>
        </p:nvGrpSpPr>
        <p:grpSpPr bwMode="auto">
          <a:xfrm>
            <a:off x="4000500" y="1143000"/>
            <a:ext cx="287338" cy="2786063"/>
            <a:chOff x="3998907" y="1142984"/>
            <a:chExt cx="287341" cy="2786083"/>
          </a:xfrm>
        </p:grpSpPr>
        <p:grpSp>
          <p:nvGrpSpPr>
            <p:cNvPr id="18499" name="Группа 79"/>
            <p:cNvGrpSpPr>
              <a:grpSpLocks/>
            </p:cNvGrpSpPr>
            <p:nvPr/>
          </p:nvGrpSpPr>
          <p:grpSpPr bwMode="auto">
            <a:xfrm>
              <a:off x="4000496" y="1142984"/>
              <a:ext cx="285752" cy="2500330"/>
              <a:chOff x="1357290" y="1142984"/>
              <a:chExt cx="285752" cy="2500330"/>
            </a:xfrm>
          </p:grpSpPr>
          <p:sp>
            <p:nvSpPr>
              <p:cNvPr id="81" name="Скругленный прямоугольник 80"/>
              <p:cNvSpPr/>
              <p:nvPr/>
            </p:nvSpPr>
            <p:spPr>
              <a:xfrm>
                <a:off x="1357289" y="1142984"/>
                <a:ext cx="285753" cy="2500331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Скругленный прямоугольник 81"/>
              <p:cNvSpPr/>
              <p:nvPr/>
            </p:nvSpPr>
            <p:spPr>
              <a:xfrm>
                <a:off x="1428727" y="1276335"/>
                <a:ext cx="142877" cy="2295542"/>
              </a:xfrm>
              <a:prstGeom prst="roundRect">
                <a:avLst/>
              </a:prstGeom>
              <a:solidFill>
                <a:srgbClr val="00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cxnSp>
          <p:nvCxnSpPr>
            <p:cNvPr id="85" name="Прямая соединительная линия 84"/>
            <p:cNvCxnSpPr/>
            <p:nvPr/>
          </p:nvCxnSpPr>
          <p:spPr>
            <a:xfrm rot="5400000">
              <a:off x="2606659" y="2535232"/>
              <a:ext cx="2786083" cy="1588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48" name="Группа 169"/>
          <p:cNvGrpSpPr>
            <a:grpSpLocks/>
          </p:cNvGrpSpPr>
          <p:nvPr/>
        </p:nvGrpSpPr>
        <p:grpSpPr bwMode="auto">
          <a:xfrm>
            <a:off x="3473450" y="214313"/>
            <a:ext cx="527050" cy="1214437"/>
            <a:chOff x="3500430" y="71414"/>
            <a:chExt cx="526855" cy="1214447"/>
          </a:xfrm>
        </p:grpSpPr>
        <p:cxnSp>
          <p:nvCxnSpPr>
            <p:cNvPr id="130" name="Прямая соединительная линия 129"/>
            <p:cNvCxnSpPr/>
            <p:nvPr/>
          </p:nvCxnSpPr>
          <p:spPr>
            <a:xfrm rot="5400000">
              <a:off x="3286910" y="713562"/>
              <a:ext cx="1000132" cy="1588"/>
            </a:xfrm>
            <a:prstGeom prst="line">
              <a:avLst/>
            </a:prstGeom>
            <a:ln w="101600" cap="rnd" cmpd="sng">
              <a:solidFill>
                <a:schemeClr val="bg1">
                  <a:lumMod val="85000"/>
                </a:schemeClr>
              </a:solidFill>
              <a:beve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77" name="Группа 136"/>
            <p:cNvGrpSpPr>
              <a:grpSpLocks/>
            </p:cNvGrpSpPr>
            <p:nvPr/>
          </p:nvGrpSpPr>
          <p:grpSpPr bwMode="auto">
            <a:xfrm>
              <a:off x="3500430" y="71414"/>
              <a:ext cx="526855" cy="444225"/>
              <a:chOff x="4786314" y="642918"/>
              <a:chExt cx="526855" cy="444225"/>
            </a:xfrm>
          </p:grpSpPr>
          <p:sp>
            <p:nvSpPr>
              <p:cNvPr id="114" name="Скругленный прямоугольник 113"/>
              <p:cNvSpPr/>
              <p:nvPr/>
            </p:nvSpPr>
            <p:spPr>
              <a:xfrm>
                <a:off x="4857752" y="785794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Скругленный прямоугольник 114"/>
              <p:cNvSpPr/>
              <p:nvPr/>
            </p:nvSpPr>
            <p:spPr>
              <a:xfrm>
                <a:off x="4857752" y="894211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Скругленный прямоугольник 115"/>
              <p:cNvSpPr/>
              <p:nvPr/>
            </p:nvSpPr>
            <p:spPr>
              <a:xfrm>
                <a:off x="4786314" y="642918"/>
                <a:ext cx="526855" cy="1522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Скругленный прямоугольник 116"/>
              <p:cNvSpPr/>
              <p:nvPr/>
            </p:nvSpPr>
            <p:spPr>
              <a:xfrm>
                <a:off x="4857752" y="857232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8" name="Скругленный прямоугольник 117"/>
              <p:cNvSpPr/>
              <p:nvPr/>
            </p:nvSpPr>
            <p:spPr>
              <a:xfrm>
                <a:off x="4857752" y="928669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Скругленный прямоугольник 135"/>
              <p:cNvSpPr/>
              <p:nvPr/>
            </p:nvSpPr>
            <p:spPr>
              <a:xfrm>
                <a:off x="4857752" y="1000108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122" name="Скругленный прямоугольник 121"/>
            <p:cNvSpPr/>
            <p:nvPr/>
          </p:nvSpPr>
          <p:spPr>
            <a:xfrm>
              <a:off x="3597989" y="1000109"/>
              <a:ext cx="385200" cy="28575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8449" name="Группа 169"/>
          <p:cNvGrpSpPr>
            <a:grpSpLocks/>
          </p:cNvGrpSpPr>
          <p:nvPr/>
        </p:nvGrpSpPr>
        <p:grpSpPr bwMode="auto">
          <a:xfrm>
            <a:off x="1544638" y="214313"/>
            <a:ext cx="527050" cy="1214437"/>
            <a:chOff x="3500430" y="71414"/>
            <a:chExt cx="526855" cy="1214447"/>
          </a:xfrm>
        </p:grpSpPr>
        <p:cxnSp>
          <p:nvCxnSpPr>
            <p:cNvPr id="64" name="Прямая соединительная линия 63"/>
            <p:cNvCxnSpPr/>
            <p:nvPr/>
          </p:nvCxnSpPr>
          <p:spPr>
            <a:xfrm rot="5400000">
              <a:off x="3286910" y="713562"/>
              <a:ext cx="1000132" cy="1588"/>
            </a:xfrm>
            <a:prstGeom prst="line">
              <a:avLst/>
            </a:prstGeom>
            <a:ln w="101600" cap="rnd" cmpd="sng">
              <a:solidFill>
                <a:schemeClr val="bg1">
                  <a:lumMod val="85000"/>
                </a:schemeClr>
              </a:solidFill>
              <a:beve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54" name="Группа 136"/>
            <p:cNvGrpSpPr>
              <a:grpSpLocks/>
            </p:cNvGrpSpPr>
            <p:nvPr/>
          </p:nvGrpSpPr>
          <p:grpSpPr bwMode="auto">
            <a:xfrm>
              <a:off x="3500430" y="71414"/>
              <a:ext cx="526855" cy="444225"/>
              <a:chOff x="4786314" y="642918"/>
              <a:chExt cx="526855" cy="444225"/>
            </a:xfrm>
          </p:grpSpPr>
          <p:sp>
            <p:nvSpPr>
              <p:cNvPr id="67" name="Скругленный прямоугольник 66"/>
              <p:cNvSpPr/>
              <p:nvPr/>
            </p:nvSpPr>
            <p:spPr>
              <a:xfrm>
                <a:off x="4857752" y="785794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8" name="Скругленный прямоугольник 67"/>
              <p:cNvSpPr/>
              <p:nvPr/>
            </p:nvSpPr>
            <p:spPr>
              <a:xfrm>
                <a:off x="4857752" y="894211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Скругленный прямоугольник 68"/>
              <p:cNvSpPr/>
              <p:nvPr/>
            </p:nvSpPr>
            <p:spPr>
              <a:xfrm>
                <a:off x="4786314" y="642918"/>
                <a:ext cx="526855" cy="1522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Скругленный прямоугольник 69"/>
              <p:cNvSpPr/>
              <p:nvPr/>
            </p:nvSpPr>
            <p:spPr>
              <a:xfrm>
                <a:off x="4857752" y="857232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Скругленный прямоугольник 70"/>
              <p:cNvSpPr/>
              <p:nvPr/>
            </p:nvSpPr>
            <p:spPr>
              <a:xfrm>
                <a:off x="4857752" y="928669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Скругленный прямоугольник 71"/>
              <p:cNvSpPr/>
              <p:nvPr/>
            </p:nvSpPr>
            <p:spPr>
              <a:xfrm>
                <a:off x="4857752" y="1000108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66" name="Скругленный прямоугольник 65"/>
            <p:cNvSpPr/>
            <p:nvPr/>
          </p:nvSpPr>
          <p:spPr>
            <a:xfrm>
              <a:off x="3597215" y="1000109"/>
              <a:ext cx="385200" cy="28575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86" name="Полилиния 85"/>
          <p:cNvSpPr/>
          <p:nvPr/>
        </p:nvSpPr>
        <p:spPr>
          <a:xfrm rot="13239782">
            <a:off x="1296988" y="4572000"/>
            <a:ext cx="428625" cy="1000125"/>
          </a:xfrm>
          <a:custGeom>
            <a:avLst/>
            <a:gdLst>
              <a:gd name="connsiteX0" fmla="*/ 0 w 327890"/>
              <a:gd name="connsiteY0" fmla="*/ 0 h 942109"/>
              <a:gd name="connsiteX1" fmla="*/ 249382 w 327890"/>
              <a:gd name="connsiteY1" fmla="*/ 346363 h 942109"/>
              <a:gd name="connsiteX2" fmla="*/ 318654 w 327890"/>
              <a:gd name="connsiteY2" fmla="*/ 817418 h 942109"/>
              <a:gd name="connsiteX3" fmla="*/ 304800 w 327890"/>
              <a:gd name="connsiteY3" fmla="*/ 942109 h 942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890" h="942109">
                <a:moveTo>
                  <a:pt x="0" y="0"/>
                </a:moveTo>
                <a:cubicBezTo>
                  <a:pt x="98136" y="105063"/>
                  <a:pt x="196273" y="210127"/>
                  <a:pt x="249382" y="346363"/>
                </a:cubicBezTo>
                <a:cubicBezTo>
                  <a:pt x="302491" y="482599"/>
                  <a:pt x="309418" y="718127"/>
                  <a:pt x="318654" y="817418"/>
                </a:cubicBezTo>
                <a:cubicBezTo>
                  <a:pt x="327890" y="916709"/>
                  <a:pt x="316345" y="929409"/>
                  <a:pt x="304800" y="942109"/>
                </a:cubicBezTo>
              </a:path>
            </a:pathLst>
          </a:custGeom>
          <a:ln w="571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5786446" y="0"/>
            <a:ext cx="2681568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ВТОРОЙ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ТАКТ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4702368" y="1500174"/>
            <a:ext cx="4441664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«СЖАТИЕ»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Прямоугольник 83"/>
          <p:cNvSpPr/>
          <p:nvPr/>
        </p:nvSpPr>
        <p:spPr>
          <a:xfrm>
            <a:off x="5786446" y="0"/>
            <a:ext cx="2681568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ВТОРОЙ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ТАКТ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4702368" y="1500174"/>
            <a:ext cx="4441664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«СЖАТИЕ»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1571625" y="1143000"/>
            <a:ext cx="2428875" cy="2786063"/>
          </a:xfrm>
          <a:prstGeom prst="rect">
            <a:avLst/>
          </a:prstGeom>
          <a:solidFill>
            <a:srgbClr val="00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643174" y="1285860"/>
            <a:ext cx="1428760" cy="2643206"/>
          </a:xfrm>
          <a:prstGeom prst="rect">
            <a:avLst/>
          </a:prstGeom>
          <a:gradFill flip="none" rotWithShape="1">
            <a:gsLst>
              <a:gs pos="0">
                <a:srgbClr val="DDEBCF">
                  <a:alpha val="83000"/>
                </a:srgbClr>
              </a:gs>
              <a:gs pos="60000">
                <a:srgbClr val="006800"/>
              </a:gs>
              <a:gs pos="94000">
                <a:srgbClr val="0042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9464" name="Группа 64"/>
          <p:cNvGrpSpPr>
            <a:grpSpLocks/>
          </p:cNvGrpSpPr>
          <p:nvPr/>
        </p:nvGrpSpPr>
        <p:grpSpPr bwMode="auto">
          <a:xfrm>
            <a:off x="928688" y="428625"/>
            <a:ext cx="3714750" cy="925513"/>
            <a:chOff x="928662" y="428604"/>
            <a:chExt cx="5333593" cy="1327826"/>
          </a:xfrm>
        </p:grpSpPr>
        <p:sp>
          <p:nvSpPr>
            <p:cNvPr id="52" name="Полилиния 51"/>
            <p:cNvSpPr/>
            <p:nvPr/>
          </p:nvSpPr>
          <p:spPr>
            <a:xfrm>
              <a:off x="1040348" y="692803"/>
              <a:ext cx="1483834" cy="817650"/>
            </a:xfrm>
            <a:custGeom>
              <a:avLst/>
              <a:gdLst>
                <a:gd name="connsiteX0" fmla="*/ 0 w 1482437"/>
                <a:gd name="connsiteY0" fmla="*/ 0 h 817418"/>
                <a:gd name="connsiteX1" fmla="*/ 512618 w 1482437"/>
                <a:gd name="connsiteY1" fmla="*/ 0 h 817418"/>
                <a:gd name="connsiteX2" fmla="*/ 1052946 w 1482437"/>
                <a:gd name="connsiteY2" fmla="*/ 263237 h 817418"/>
                <a:gd name="connsiteX3" fmla="*/ 1482437 w 1482437"/>
                <a:gd name="connsiteY3" fmla="*/ 817418 h 817418"/>
                <a:gd name="connsiteX4" fmla="*/ 872837 w 1482437"/>
                <a:gd name="connsiteY4" fmla="*/ 789709 h 817418"/>
                <a:gd name="connsiteX5" fmla="*/ 595746 w 1482437"/>
                <a:gd name="connsiteY5" fmla="*/ 526473 h 817418"/>
                <a:gd name="connsiteX6" fmla="*/ 13855 w 1482437"/>
                <a:gd name="connsiteY6" fmla="*/ 484909 h 817418"/>
                <a:gd name="connsiteX7" fmla="*/ 0 w 1482437"/>
                <a:gd name="connsiteY7" fmla="*/ 0 h 817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2437" h="817418">
                  <a:moveTo>
                    <a:pt x="0" y="0"/>
                  </a:moveTo>
                  <a:lnTo>
                    <a:pt x="512618" y="0"/>
                  </a:lnTo>
                  <a:lnTo>
                    <a:pt x="1052946" y="263237"/>
                  </a:lnTo>
                  <a:lnTo>
                    <a:pt x="1482437" y="817418"/>
                  </a:lnTo>
                  <a:lnTo>
                    <a:pt x="872837" y="789709"/>
                  </a:lnTo>
                  <a:lnTo>
                    <a:pt x="595746" y="526473"/>
                  </a:lnTo>
                  <a:lnTo>
                    <a:pt x="13855" y="4849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928662" y="428604"/>
              <a:ext cx="21425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928662" y="1070880"/>
              <a:ext cx="284913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Полилиния 49"/>
            <p:cNvSpPr/>
            <p:nvPr/>
          </p:nvSpPr>
          <p:spPr>
            <a:xfrm>
              <a:off x="999320" y="499209"/>
              <a:ext cx="1691250" cy="1068181"/>
            </a:xfrm>
            <a:custGeom>
              <a:avLst/>
              <a:gdLst>
                <a:gd name="connsiteX0" fmla="*/ 27709 w 1690255"/>
                <a:gd name="connsiteY0" fmla="*/ 0 h 1177637"/>
                <a:gd name="connsiteX1" fmla="*/ 13855 w 1690255"/>
                <a:gd name="connsiteY1" fmla="*/ 138546 h 1177637"/>
                <a:gd name="connsiteX2" fmla="*/ 471055 w 1690255"/>
                <a:gd name="connsiteY2" fmla="*/ 138546 h 1177637"/>
                <a:gd name="connsiteX3" fmla="*/ 803564 w 1690255"/>
                <a:gd name="connsiteY3" fmla="*/ 235528 h 1177637"/>
                <a:gd name="connsiteX4" fmla="*/ 1108364 w 1690255"/>
                <a:gd name="connsiteY4" fmla="*/ 401782 h 1177637"/>
                <a:gd name="connsiteX5" fmla="*/ 1246909 w 1690255"/>
                <a:gd name="connsiteY5" fmla="*/ 318655 h 1177637"/>
                <a:gd name="connsiteX6" fmla="*/ 1690255 w 1690255"/>
                <a:gd name="connsiteY6" fmla="*/ 263237 h 1177637"/>
                <a:gd name="connsiteX7" fmla="*/ 1690255 w 1690255"/>
                <a:gd name="connsiteY7" fmla="*/ 526473 h 1177637"/>
                <a:gd name="connsiteX8" fmla="*/ 1537855 w 1690255"/>
                <a:gd name="connsiteY8" fmla="*/ 484910 h 1177637"/>
                <a:gd name="connsiteX9" fmla="*/ 1343891 w 1690255"/>
                <a:gd name="connsiteY9" fmla="*/ 498764 h 1177637"/>
                <a:gd name="connsiteX10" fmla="*/ 1274619 w 1690255"/>
                <a:gd name="connsiteY10" fmla="*/ 595746 h 1177637"/>
                <a:gd name="connsiteX11" fmla="*/ 1274619 w 1690255"/>
                <a:gd name="connsiteY11" fmla="*/ 734291 h 1177637"/>
                <a:gd name="connsiteX12" fmla="*/ 1648691 w 1690255"/>
                <a:gd name="connsiteY12" fmla="*/ 1052946 h 1177637"/>
                <a:gd name="connsiteX13" fmla="*/ 1648691 w 1690255"/>
                <a:gd name="connsiteY13" fmla="*/ 1177637 h 1177637"/>
                <a:gd name="connsiteX14" fmla="*/ 1468582 w 1690255"/>
                <a:gd name="connsiteY14" fmla="*/ 1149928 h 1177637"/>
                <a:gd name="connsiteX15" fmla="*/ 1025237 w 1690255"/>
                <a:gd name="connsiteY15" fmla="*/ 762000 h 1177637"/>
                <a:gd name="connsiteX16" fmla="*/ 997528 w 1690255"/>
                <a:gd name="connsiteY16" fmla="*/ 595746 h 1177637"/>
                <a:gd name="connsiteX17" fmla="*/ 748146 w 1690255"/>
                <a:gd name="connsiteY17" fmla="*/ 457200 h 1177637"/>
                <a:gd name="connsiteX18" fmla="*/ 457200 w 1690255"/>
                <a:gd name="connsiteY18" fmla="*/ 360219 h 1177637"/>
                <a:gd name="connsiteX19" fmla="*/ 13855 w 1690255"/>
                <a:gd name="connsiteY19" fmla="*/ 346364 h 1177637"/>
                <a:gd name="connsiteX20" fmla="*/ 0 w 1690255"/>
                <a:gd name="connsiteY20" fmla="*/ 110837 h 1177637"/>
                <a:gd name="connsiteX21" fmla="*/ 0 w 1690255"/>
                <a:gd name="connsiteY21" fmla="*/ 110837 h 1177637"/>
                <a:gd name="connsiteX22" fmla="*/ 27709 w 1690255"/>
                <a:gd name="connsiteY22" fmla="*/ 0 h 1177637"/>
                <a:gd name="connsiteX0" fmla="*/ 27709 w 1690255"/>
                <a:gd name="connsiteY0" fmla="*/ 32015 h 1066800"/>
                <a:gd name="connsiteX1" fmla="*/ 13855 w 1690255"/>
                <a:gd name="connsiteY1" fmla="*/ 27709 h 1066800"/>
                <a:gd name="connsiteX2" fmla="*/ 471055 w 1690255"/>
                <a:gd name="connsiteY2" fmla="*/ 27709 h 1066800"/>
                <a:gd name="connsiteX3" fmla="*/ 803564 w 1690255"/>
                <a:gd name="connsiteY3" fmla="*/ 124691 h 1066800"/>
                <a:gd name="connsiteX4" fmla="*/ 1108364 w 1690255"/>
                <a:gd name="connsiteY4" fmla="*/ 290945 h 1066800"/>
                <a:gd name="connsiteX5" fmla="*/ 1246909 w 1690255"/>
                <a:gd name="connsiteY5" fmla="*/ 207818 h 1066800"/>
                <a:gd name="connsiteX6" fmla="*/ 1690255 w 1690255"/>
                <a:gd name="connsiteY6" fmla="*/ 152400 h 1066800"/>
                <a:gd name="connsiteX7" fmla="*/ 1690255 w 1690255"/>
                <a:gd name="connsiteY7" fmla="*/ 415636 h 1066800"/>
                <a:gd name="connsiteX8" fmla="*/ 1537855 w 1690255"/>
                <a:gd name="connsiteY8" fmla="*/ 374073 h 1066800"/>
                <a:gd name="connsiteX9" fmla="*/ 1343891 w 1690255"/>
                <a:gd name="connsiteY9" fmla="*/ 387927 h 1066800"/>
                <a:gd name="connsiteX10" fmla="*/ 1274619 w 1690255"/>
                <a:gd name="connsiteY10" fmla="*/ 484909 h 1066800"/>
                <a:gd name="connsiteX11" fmla="*/ 1274619 w 1690255"/>
                <a:gd name="connsiteY11" fmla="*/ 623454 h 1066800"/>
                <a:gd name="connsiteX12" fmla="*/ 1648691 w 1690255"/>
                <a:gd name="connsiteY12" fmla="*/ 942109 h 1066800"/>
                <a:gd name="connsiteX13" fmla="*/ 1648691 w 1690255"/>
                <a:gd name="connsiteY13" fmla="*/ 1066800 h 1066800"/>
                <a:gd name="connsiteX14" fmla="*/ 1468582 w 1690255"/>
                <a:gd name="connsiteY14" fmla="*/ 1039091 h 1066800"/>
                <a:gd name="connsiteX15" fmla="*/ 1025237 w 1690255"/>
                <a:gd name="connsiteY15" fmla="*/ 651163 h 1066800"/>
                <a:gd name="connsiteX16" fmla="*/ 997528 w 1690255"/>
                <a:gd name="connsiteY16" fmla="*/ 484909 h 1066800"/>
                <a:gd name="connsiteX17" fmla="*/ 748146 w 1690255"/>
                <a:gd name="connsiteY17" fmla="*/ 346363 h 1066800"/>
                <a:gd name="connsiteX18" fmla="*/ 457200 w 1690255"/>
                <a:gd name="connsiteY18" fmla="*/ 249382 h 1066800"/>
                <a:gd name="connsiteX19" fmla="*/ 13855 w 1690255"/>
                <a:gd name="connsiteY19" fmla="*/ 235527 h 1066800"/>
                <a:gd name="connsiteX20" fmla="*/ 0 w 1690255"/>
                <a:gd name="connsiteY20" fmla="*/ 0 h 1066800"/>
                <a:gd name="connsiteX21" fmla="*/ 0 w 1690255"/>
                <a:gd name="connsiteY21" fmla="*/ 0 h 1066800"/>
                <a:gd name="connsiteX22" fmla="*/ 27709 w 1690255"/>
                <a:gd name="connsiteY22" fmla="*/ 32015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90255" h="1066800">
                  <a:moveTo>
                    <a:pt x="27709" y="32015"/>
                  </a:moveTo>
                  <a:lnTo>
                    <a:pt x="13855" y="27709"/>
                  </a:lnTo>
                  <a:lnTo>
                    <a:pt x="471055" y="27709"/>
                  </a:lnTo>
                  <a:lnTo>
                    <a:pt x="803564" y="124691"/>
                  </a:lnTo>
                  <a:lnTo>
                    <a:pt x="1108364" y="290945"/>
                  </a:lnTo>
                  <a:lnTo>
                    <a:pt x="1246909" y="207818"/>
                  </a:lnTo>
                  <a:lnTo>
                    <a:pt x="1690255" y="152400"/>
                  </a:lnTo>
                  <a:lnTo>
                    <a:pt x="1690255" y="415636"/>
                  </a:lnTo>
                  <a:lnTo>
                    <a:pt x="1537855" y="374073"/>
                  </a:lnTo>
                  <a:lnTo>
                    <a:pt x="1343891" y="387927"/>
                  </a:lnTo>
                  <a:lnTo>
                    <a:pt x="1274619" y="484909"/>
                  </a:lnTo>
                  <a:lnTo>
                    <a:pt x="1274619" y="623454"/>
                  </a:lnTo>
                  <a:lnTo>
                    <a:pt x="1648691" y="942109"/>
                  </a:lnTo>
                  <a:lnTo>
                    <a:pt x="1648691" y="1066800"/>
                  </a:lnTo>
                  <a:lnTo>
                    <a:pt x="1468582" y="1039091"/>
                  </a:lnTo>
                  <a:lnTo>
                    <a:pt x="1025237" y="651163"/>
                  </a:lnTo>
                  <a:lnTo>
                    <a:pt x="997528" y="484909"/>
                  </a:lnTo>
                  <a:lnTo>
                    <a:pt x="748146" y="346363"/>
                  </a:lnTo>
                  <a:lnTo>
                    <a:pt x="457200" y="249382"/>
                  </a:lnTo>
                  <a:lnTo>
                    <a:pt x="13855" y="2355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7709" y="3201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Полилиния 50"/>
            <p:cNvSpPr/>
            <p:nvPr/>
          </p:nvSpPr>
          <p:spPr>
            <a:xfrm>
              <a:off x="1152035" y="1052659"/>
              <a:ext cx="872976" cy="444128"/>
            </a:xfrm>
            <a:custGeom>
              <a:avLst/>
              <a:gdLst>
                <a:gd name="connsiteX0" fmla="*/ 0 w 872836"/>
                <a:gd name="connsiteY0" fmla="*/ 0 h 443346"/>
                <a:gd name="connsiteX1" fmla="*/ 263236 w 872836"/>
                <a:gd name="connsiteY1" fmla="*/ 0 h 443346"/>
                <a:gd name="connsiteX2" fmla="*/ 512618 w 872836"/>
                <a:gd name="connsiteY2" fmla="*/ 69273 h 443346"/>
                <a:gd name="connsiteX3" fmla="*/ 803563 w 872836"/>
                <a:gd name="connsiteY3" fmla="*/ 263237 h 443346"/>
                <a:gd name="connsiteX4" fmla="*/ 872836 w 872836"/>
                <a:gd name="connsiteY4" fmla="*/ 443346 h 443346"/>
                <a:gd name="connsiteX5" fmla="*/ 651163 w 872836"/>
                <a:gd name="connsiteY5" fmla="*/ 443346 h 443346"/>
                <a:gd name="connsiteX6" fmla="*/ 568036 w 872836"/>
                <a:gd name="connsiteY6" fmla="*/ 304800 h 443346"/>
                <a:gd name="connsiteX7" fmla="*/ 332509 w 872836"/>
                <a:gd name="connsiteY7" fmla="*/ 193964 h 443346"/>
                <a:gd name="connsiteX8" fmla="*/ 13854 w 872836"/>
                <a:gd name="connsiteY8" fmla="*/ 166255 h 443346"/>
                <a:gd name="connsiteX9" fmla="*/ 0 w 872836"/>
                <a:gd name="connsiteY9" fmla="*/ 0 h 44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2836" h="443346">
                  <a:moveTo>
                    <a:pt x="0" y="0"/>
                  </a:moveTo>
                  <a:lnTo>
                    <a:pt x="263236" y="0"/>
                  </a:lnTo>
                  <a:lnTo>
                    <a:pt x="512618" y="69273"/>
                  </a:lnTo>
                  <a:lnTo>
                    <a:pt x="803563" y="263237"/>
                  </a:lnTo>
                  <a:lnTo>
                    <a:pt x="872836" y="443346"/>
                  </a:lnTo>
                  <a:lnTo>
                    <a:pt x="651163" y="443346"/>
                  </a:lnTo>
                  <a:lnTo>
                    <a:pt x="568036" y="304800"/>
                  </a:lnTo>
                  <a:lnTo>
                    <a:pt x="332509" y="193964"/>
                  </a:lnTo>
                  <a:lnTo>
                    <a:pt x="13854" y="166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Полилиния 54"/>
            <p:cNvSpPr/>
            <p:nvPr/>
          </p:nvSpPr>
          <p:spPr>
            <a:xfrm flipH="1">
              <a:off x="4675853" y="692803"/>
              <a:ext cx="1483832" cy="817650"/>
            </a:xfrm>
            <a:custGeom>
              <a:avLst/>
              <a:gdLst>
                <a:gd name="connsiteX0" fmla="*/ 0 w 1482437"/>
                <a:gd name="connsiteY0" fmla="*/ 0 h 817418"/>
                <a:gd name="connsiteX1" fmla="*/ 512618 w 1482437"/>
                <a:gd name="connsiteY1" fmla="*/ 0 h 817418"/>
                <a:gd name="connsiteX2" fmla="*/ 1052946 w 1482437"/>
                <a:gd name="connsiteY2" fmla="*/ 263237 h 817418"/>
                <a:gd name="connsiteX3" fmla="*/ 1482437 w 1482437"/>
                <a:gd name="connsiteY3" fmla="*/ 817418 h 817418"/>
                <a:gd name="connsiteX4" fmla="*/ 872837 w 1482437"/>
                <a:gd name="connsiteY4" fmla="*/ 789709 h 817418"/>
                <a:gd name="connsiteX5" fmla="*/ 595746 w 1482437"/>
                <a:gd name="connsiteY5" fmla="*/ 526473 h 817418"/>
                <a:gd name="connsiteX6" fmla="*/ 13855 w 1482437"/>
                <a:gd name="connsiteY6" fmla="*/ 484909 h 817418"/>
                <a:gd name="connsiteX7" fmla="*/ 0 w 1482437"/>
                <a:gd name="connsiteY7" fmla="*/ 0 h 817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2437" h="817418">
                  <a:moveTo>
                    <a:pt x="0" y="0"/>
                  </a:moveTo>
                  <a:lnTo>
                    <a:pt x="512618" y="0"/>
                  </a:lnTo>
                  <a:lnTo>
                    <a:pt x="1052946" y="263237"/>
                  </a:lnTo>
                  <a:lnTo>
                    <a:pt x="1482437" y="817418"/>
                  </a:lnTo>
                  <a:lnTo>
                    <a:pt x="872837" y="789709"/>
                  </a:lnTo>
                  <a:lnTo>
                    <a:pt x="595746" y="526473"/>
                  </a:lnTo>
                  <a:lnTo>
                    <a:pt x="13855" y="4849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>
            <a:xfrm flipH="1">
              <a:off x="6048000" y="428604"/>
              <a:ext cx="21425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>
            <a:xfrm flipH="1">
              <a:off x="5977340" y="1070880"/>
              <a:ext cx="28491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8" name="Полилиния 57"/>
            <p:cNvSpPr/>
            <p:nvPr/>
          </p:nvSpPr>
          <p:spPr>
            <a:xfrm flipH="1">
              <a:off x="4500345" y="499209"/>
              <a:ext cx="1691250" cy="1068181"/>
            </a:xfrm>
            <a:custGeom>
              <a:avLst/>
              <a:gdLst>
                <a:gd name="connsiteX0" fmla="*/ 27709 w 1690255"/>
                <a:gd name="connsiteY0" fmla="*/ 0 h 1177637"/>
                <a:gd name="connsiteX1" fmla="*/ 13855 w 1690255"/>
                <a:gd name="connsiteY1" fmla="*/ 138546 h 1177637"/>
                <a:gd name="connsiteX2" fmla="*/ 471055 w 1690255"/>
                <a:gd name="connsiteY2" fmla="*/ 138546 h 1177637"/>
                <a:gd name="connsiteX3" fmla="*/ 803564 w 1690255"/>
                <a:gd name="connsiteY3" fmla="*/ 235528 h 1177637"/>
                <a:gd name="connsiteX4" fmla="*/ 1108364 w 1690255"/>
                <a:gd name="connsiteY4" fmla="*/ 401782 h 1177637"/>
                <a:gd name="connsiteX5" fmla="*/ 1246909 w 1690255"/>
                <a:gd name="connsiteY5" fmla="*/ 318655 h 1177637"/>
                <a:gd name="connsiteX6" fmla="*/ 1690255 w 1690255"/>
                <a:gd name="connsiteY6" fmla="*/ 263237 h 1177637"/>
                <a:gd name="connsiteX7" fmla="*/ 1690255 w 1690255"/>
                <a:gd name="connsiteY7" fmla="*/ 526473 h 1177637"/>
                <a:gd name="connsiteX8" fmla="*/ 1537855 w 1690255"/>
                <a:gd name="connsiteY8" fmla="*/ 484910 h 1177637"/>
                <a:gd name="connsiteX9" fmla="*/ 1343891 w 1690255"/>
                <a:gd name="connsiteY9" fmla="*/ 498764 h 1177637"/>
                <a:gd name="connsiteX10" fmla="*/ 1274619 w 1690255"/>
                <a:gd name="connsiteY10" fmla="*/ 595746 h 1177637"/>
                <a:gd name="connsiteX11" fmla="*/ 1274619 w 1690255"/>
                <a:gd name="connsiteY11" fmla="*/ 734291 h 1177637"/>
                <a:gd name="connsiteX12" fmla="*/ 1648691 w 1690255"/>
                <a:gd name="connsiteY12" fmla="*/ 1052946 h 1177637"/>
                <a:gd name="connsiteX13" fmla="*/ 1648691 w 1690255"/>
                <a:gd name="connsiteY13" fmla="*/ 1177637 h 1177637"/>
                <a:gd name="connsiteX14" fmla="*/ 1468582 w 1690255"/>
                <a:gd name="connsiteY14" fmla="*/ 1149928 h 1177637"/>
                <a:gd name="connsiteX15" fmla="*/ 1025237 w 1690255"/>
                <a:gd name="connsiteY15" fmla="*/ 762000 h 1177637"/>
                <a:gd name="connsiteX16" fmla="*/ 997528 w 1690255"/>
                <a:gd name="connsiteY16" fmla="*/ 595746 h 1177637"/>
                <a:gd name="connsiteX17" fmla="*/ 748146 w 1690255"/>
                <a:gd name="connsiteY17" fmla="*/ 457200 h 1177637"/>
                <a:gd name="connsiteX18" fmla="*/ 457200 w 1690255"/>
                <a:gd name="connsiteY18" fmla="*/ 360219 h 1177637"/>
                <a:gd name="connsiteX19" fmla="*/ 13855 w 1690255"/>
                <a:gd name="connsiteY19" fmla="*/ 346364 h 1177637"/>
                <a:gd name="connsiteX20" fmla="*/ 0 w 1690255"/>
                <a:gd name="connsiteY20" fmla="*/ 110837 h 1177637"/>
                <a:gd name="connsiteX21" fmla="*/ 0 w 1690255"/>
                <a:gd name="connsiteY21" fmla="*/ 110837 h 1177637"/>
                <a:gd name="connsiteX22" fmla="*/ 27709 w 1690255"/>
                <a:gd name="connsiteY22" fmla="*/ 0 h 1177637"/>
                <a:gd name="connsiteX0" fmla="*/ 27709 w 1690255"/>
                <a:gd name="connsiteY0" fmla="*/ 32015 h 1066800"/>
                <a:gd name="connsiteX1" fmla="*/ 13855 w 1690255"/>
                <a:gd name="connsiteY1" fmla="*/ 27709 h 1066800"/>
                <a:gd name="connsiteX2" fmla="*/ 471055 w 1690255"/>
                <a:gd name="connsiteY2" fmla="*/ 27709 h 1066800"/>
                <a:gd name="connsiteX3" fmla="*/ 803564 w 1690255"/>
                <a:gd name="connsiteY3" fmla="*/ 124691 h 1066800"/>
                <a:gd name="connsiteX4" fmla="*/ 1108364 w 1690255"/>
                <a:gd name="connsiteY4" fmla="*/ 290945 h 1066800"/>
                <a:gd name="connsiteX5" fmla="*/ 1246909 w 1690255"/>
                <a:gd name="connsiteY5" fmla="*/ 207818 h 1066800"/>
                <a:gd name="connsiteX6" fmla="*/ 1690255 w 1690255"/>
                <a:gd name="connsiteY6" fmla="*/ 152400 h 1066800"/>
                <a:gd name="connsiteX7" fmla="*/ 1690255 w 1690255"/>
                <a:gd name="connsiteY7" fmla="*/ 415636 h 1066800"/>
                <a:gd name="connsiteX8" fmla="*/ 1537855 w 1690255"/>
                <a:gd name="connsiteY8" fmla="*/ 374073 h 1066800"/>
                <a:gd name="connsiteX9" fmla="*/ 1343891 w 1690255"/>
                <a:gd name="connsiteY9" fmla="*/ 387927 h 1066800"/>
                <a:gd name="connsiteX10" fmla="*/ 1274619 w 1690255"/>
                <a:gd name="connsiteY10" fmla="*/ 484909 h 1066800"/>
                <a:gd name="connsiteX11" fmla="*/ 1274619 w 1690255"/>
                <a:gd name="connsiteY11" fmla="*/ 623454 h 1066800"/>
                <a:gd name="connsiteX12" fmla="*/ 1648691 w 1690255"/>
                <a:gd name="connsiteY12" fmla="*/ 942109 h 1066800"/>
                <a:gd name="connsiteX13" fmla="*/ 1648691 w 1690255"/>
                <a:gd name="connsiteY13" fmla="*/ 1066800 h 1066800"/>
                <a:gd name="connsiteX14" fmla="*/ 1468582 w 1690255"/>
                <a:gd name="connsiteY14" fmla="*/ 1039091 h 1066800"/>
                <a:gd name="connsiteX15" fmla="*/ 1025237 w 1690255"/>
                <a:gd name="connsiteY15" fmla="*/ 651163 h 1066800"/>
                <a:gd name="connsiteX16" fmla="*/ 997528 w 1690255"/>
                <a:gd name="connsiteY16" fmla="*/ 484909 h 1066800"/>
                <a:gd name="connsiteX17" fmla="*/ 748146 w 1690255"/>
                <a:gd name="connsiteY17" fmla="*/ 346363 h 1066800"/>
                <a:gd name="connsiteX18" fmla="*/ 457200 w 1690255"/>
                <a:gd name="connsiteY18" fmla="*/ 249382 h 1066800"/>
                <a:gd name="connsiteX19" fmla="*/ 13855 w 1690255"/>
                <a:gd name="connsiteY19" fmla="*/ 235527 h 1066800"/>
                <a:gd name="connsiteX20" fmla="*/ 0 w 1690255"/>
                <a:gd name="connsiteY20" fmla="*/ 0 h 1066800"/>
                <a:gd name="connsiteX21" fmla="*/ 0 w 1690255"/>
                <a:gd name="connsiteY21" fmla="*/ 0 h 1066800"/>
                <a:gd name="connsiteX22" fmla="*/ 27709 w 1690255"/>
                <a:gd name="connsiteY22" fmla="*/ 32015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90255" h="1066800">
                  <a:moveTo>
                    <a:pt x="27709" y="32015"/>
                  </a:moveTo>
                  <a:lnTo>
                    <a:pt x="13855" y="27709"/>
                  </a:lnTo>
                  <a:lnTo>
                    <a:pt x="471055" y="27709"/>
                  </a:lnTo>
                  <a:lnTo>
                    <a:pt x="803564" y="124691"/>
                  </a:lnTo>
                  <a:lnTo>
                    <a:pt x="1108364" y="290945"/>
                  </a:lnTo>
                  <a:lnTo>
                    <a:pt x="1246909" y="207818"/>
                  </a:lnTo>
                  <a:lnTo>
                    <a:pt x="1690255" y="152400"/>
                  </a:lnTo>
                  <a:lnTo>
                    <a:pt x="1690255" y="415636"/>
                  </a:lnTo>
                  <a:lnTo>
                    <a:pt x="1537855" y="374073"/>
                  </a:lnTo>
                  <a:lnTo>
                    <a:pt x="1343891" y="387927"/>
                  </a:lnTo>
                  <a:lnTo>
                    <a:pt x="1274619" y="484909"/>
                  </a:lnTo>
                  <a:lnTo>
                    <a:pt x="1274619" y="623454"/>
                  </a:lnTo>
                  <a:lnTo>
                    <a:pt x="1648691" y="942109"/>
                  </a:lnTo>
                  <a:lnTo>
                    <a:pt x="1648691" y="1066800"/>
                  </a:lnTo>
                  <a:lnTo>
                    <a:pt x="1468582" y="1039091"/>
                  </a:lnTo>
                  <a:lnTo>
                    <a:pt x="1025237" y="651163"/>
                  </a:lnTo>
                  <a:lnTo>
                    <a:pt x="997528" y="484909"/>
                  </a:lnTo>
                  <a:lnTo>
                    <a:pt x="748146" y="346363"/>
                  </a:lnTo>
                  <a:lnTo>
                    <a:pt x="457200" y="249382"/>
                  </a:lnTo>
                  <a:lnTo>
                    <a:pt x="13855" y="2355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7709" y="3201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Полилиния 58"/>
            <p:cNvSpPr/>
            <p:nvPr/>
          </p:nvSpPr>
          <p:spPr>
            <a:xfrm flipH="1">
              <a:off x="5165905" y="1052659"/>
              <a:ext cx="872978" cy="444128"/>
            </a:xfrm>
            <a:custGeom>
              <a:avLst/>
              <a:gdLst>
                <a:gd name="connsiteX0" fmla="*/ 0 w 872836"/>
                <a:gd name="connsiteY0" fmla="*/ 0 h 443346"/>
                <a:gd name="connsiteX1" fmla="*/ 263236 w 872836"/>
                <a:gd name="connsiteY1" fmla="*/ 0 h 443346"/>
                <a:gd name="connsiteX2" fmla="*/ 512618 w 872836"/>
                <a:gd name="connsiteY2" fmla="*/ 69273 h 443346"/>
                <a:gd name="connsiteX3" fmla="*/ 803563 w 872836"/>
                <a:gd name="connsiteY3" fmla="*/ 263237 h 443346"/>
                <a:gd name="connsiteX4" fmla="*/ 872836 w 872836"/>
                <a:gd name="connsiteY4" fmla="*/ 443346 h 443346"/>
                <a:gd name="connsiteX5" fmla="*/ 651163 w 872836"/>
                <a:gd name="connsiteY5" fmla="*/ 443346 h 443346"/>
                <a:gd name="connsiteX6" fmla="*/ 568036 w 872836"/>
                <a:gd name="connsiteY6" fmla="*/ 304800 h 443346"/>
                <a:gd name="connsiteX7" fmla="*/ 332509 w 872836"/>
                <a:gd name="connsiteY7" fmla="*/ 193964 h 443346"/>
                <a:gd name="connsiteX8" fmla="*/ 13854 w 872836"/>
                <a:gd name="connsiteY8" fmla="*/ 166255 h 443346"/>
                <a:gd name="connsiteX9" fmla="*/ 0 w 872836"/>
                <a:gd name="connsiteY9" fmla="*/ 0 h 44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2836" h="443346">
                  <a:moveTo>
                    <a:pt x="0" y="0"/>
                  </a:moveTo>
                  <a:lnTo>
                    <a:pt x="263236" y="0"/>
                  </a:lnTo>
                  <a:lnTo>
                    <a:pt x="512618" y="69273"/>
                  </a:lnTo>
                  <a:lnTo>
                    <a:pt x="803563" y="263237"/>
                  </a:lnTo>
                  <a:lnTo>
                    <a:pt x="872836" y="443346"/>
                  </a:lnTo>
                  <a:lnTo>
                    <a:pt x="651163" y="443346"/>
                  </a:lnTo>
                  <a:lnTo>
                    <a:pt x="568036" y="304800"/>
                  </a:lnTo>
                  <a:lnTo>
                    <a:pt x="332509" y="193964"/>
                  </a:lnTo>
                  <a:lnTo>
                    <a:pt x="13854" y="166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2501388" y="1453512"/>
              <a:ext cx="2324900" cy="30291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9465" name="Группа 172"/>
          <p:cNvGrpSpPr>
            <a:grpSpLocks/>
          </p:cNvGrpSpPr>
          <p:nvPr/>
        </p:nvGrpSpPr>
        <p:grpSpPr bwMode="auto">
          <a:xfrm>
            <a:off x="1785938" y="4500563"/>
            <a:ext cx="2000250" cy="2000250"/>
            <a:chOff x="1785918" y="4500570"/>
            <a:chExt cx="2000264" cy="2000264"/>
          </a:xfrm>
        </p:grpSpPr>
        <p:sp>
          <p:nvSpPr>
            <p:cNvPr id="140" name="Овал 139"/>
            <p:cNvSpPr/>
            <p:nvPr/>
          </p:nvSpPr>
          <p:spPr>
            <a:xfrm>
              <a:off x="1785918" y="4500570"/>
              <a:ext cx="2000264" cy="2000264"/>
            </a:xfrm>
            <a:prstGeom prst="ellipse">
              <a:avLst/>
            </a:prstGeom>
            <a:gradFill flip="none" rotWithShape="1">
              <a:gsLst>
                <a:gs pos="21000">
                  <a:srgbClr val="DDEBCF"/>
                </a:gs>
                <a:gs pos="2100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4-конечная звезда 142"/>
            <p:cNvSpPr/>
            <p:nvPr/>
          </p:nvSpPr>
          <p:spPr>
            <a:xfrm rot="20545334">
              <a:off x="1928794" y="4643446"/>
              <a:ext cx="1714512" cy="1714512"/>
            </a:xfrm>
            <a:prstGeom prst="star4">
              <a:avLst>
                <a:gd name="adj" fmla="val 5655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5" name="Овал 144"/>
            <p:cNvSpPr/>
            <p:nvPr/>
          </p:nvSpPr>
          <p:spPr>
            <a:xfrm>
              <a:off x="2643174" y="5357826"/>
              <a:ext cx="285752" cy="285752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9466" name="Группа 73"/>
          <p:cNvGrpSpPr>
            <a:grpSpLocks/>
          </p:cNvGrpSpPr>
          <p:nvPr/>
        </p:nvGrpSpPr>
        <p:grpSpPr bwMode="auto">
          <a:xfrm>
            <a:off x="1928813" y="4457700"/>
            <a:ext cx="1755775" cy="1114425"/>
            <a:chOff x="2341475" y="4925604"/>
            <a:chExt cx="1755053" cy="1113994"/>
          </a:xfrm>
        </p:grpSpPr>
        <p:sp>
          <p:nvSpPr>
            <p:cNvPr id="146" name="Арка 145"/>
            <p:cNvSpPr/>
            <p:nvPr/>
          </p:nvSpPr>
          <p:spPr>
            <a:xfrm rot="21415213">
              <a:off x="2341475" y="4925604"/>
              <a:ext cx="1755053" cy="1113994"/>
            </a:xfrm>
            <a:prstGeom prst="blockArc">
              <a:avLst>
                <a:gd name="adj1" fmla="val 11441346"/>
                <a:gd name="adj2" fmla="val 0"/>
                <a:gd name="adj3" fmla="val 25000"/>
              </a:avLst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>
              <a:solidFill>
                <a:srgbClr val="006600">
                  <a:alpha val="53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7" name="Овал 146"/>
            <p:cNvSpPr/>
            <p:nvPr/>
          </p:nvSpPr>
          <p:spPr>
            <a:xfrm>
              <a:off x="3801374" y="5143008"/>
              <a:ext cx="271350" cy="269771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8" name="Овал 147"/>
            <p:cNvSpPr/>
            <p:nvPr/>
          </p:nvSpPr>
          <p:spPr>
            <a:xfrm>
              <a:off x="2428751" y="5158877"/>
              <a:ext cx="269764" cy="269771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9467" name="Группа 171"/>
          <p:cNvGrpSpPr>
            <a:grpSpLocks/>
          </p:cNvGrpSpPr>
          <p:nvPr/>
        </p:nvGrpSpPr>
        <p:grpSpPr bwMode="auto">
          <a:xfrm rot="1245088">
            <a:off x="2203450" y="2482850"/>
            <a:ext cx="1098550" cy="2154238"/>
            <a:chOff x="2687782" y="3560618"/>
            <a:chExt cx="1098400" cy="2154398"/>
          </a:xfrm>
        </p:grpSpPr>
        <p:sp>
          <p:nvSpPr>
            <p:cNvPr id="154" name="Полилиния 153"/>
            <p:cNvSpPr/>
            <p:nvPr/>
          </p:nvSpPr>
          <p:spPr>
            <a:xfrm>
              <a:off x="2687313" y="3560011"/>
              <a:ext cx="1066654" cy="2105181"/>
            </a:xfrm>
            <a:custGeom>
              <a:avLst/>
              <a:gdLst>
                <a:gd name="connsiteX0" fmla="*/ 0 w 1066800"/>
                <a:gd name="connsiteY0" fmla="*/ 0 h 2105891"/>
                <a:gd name="connsiteX1" fmla="*/ 249382 w 1066800"/>
                <a:gd name="connsiteY1" fmla="*/ 0 h 2105891"/>
                <a:gd name="connsiteX2" fmla="*/ 1066800 w 1066800"/>
                <a:gd name="connsiteY2" fmla="*/ 2105891 h 2105891"/>
                <a:gd name="connsiteX3" fmla="*/ 831273 w 1066800"/>
                <a:gd name="connsiteY3" fmla="*/ 2105891 h 2105891"/>
                <a:gd name="connsiteX4" fmla="*/ 0 w 1066800"/>
                <a:gd name="connsiteY4" fmla="*/ 0 h 2105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6800" h="2105891">
                  <a:moveTo>
                    <a:pt x="0" y="0"/>
                  </a:moveTo>
                  <a:lnTo>
                    <a:pt x="249382" y="0"/>
                  </a:lnTo>
                  <a:lnTo>
                    <a:pt x="1066800" y="2105891"/>
                  </a:lnTo>
                  <a:lnTo>
                    <a:pt x="831273" y="210589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rect">
                <a:fillToRect l="50000" t="50000" r="50000" b="50000"/>
              </a:path>
              <a:tileRect/>
            </a:gra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1" name="Овал 150"/>
            <p:cNvSpPr/>
            <p:nvPr/>
          </p:nvSpPr>
          <p:spPr>
            <a:xfrm>
              <a:off x="3428576" y="5357955"/>
              <a:ext cx="357138" cy="357215"/>
            </a:xfrm>
            <a:prstGeom prst="ellipse">
              <a:avLst/>
            </a:prstGeom>
            <a:gradFill flip="none" rotWithShape="1">
              <a:gsLst>
                <a:gs pos="46000">
                  <a:schemeClr val="accent3">
                    <a:lumMod val="40000"/>
                    <a:lumOff val="6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9468" name="Группа 167"/>
          <p:cNvGrpSpPr>
            <a:grpSpLocks/>
          </p:cNvGrpSpPr>
          <p:nvPr/>
        </p:nvGrpSpPr>
        <p:grpSpPr bwMode="auto">
          <a:xfrm>
            <a:off x="2500313" y="642938"/>
            <a:ext cx="642937" cy="714375"/>
            <a:chOff x="5214942" y="4714884"/>
            <a:chExt cx="642942" cy="714380"/>
          </a:xfrm>
        </p:grpSpPr>
        <p:sp>
          <p:nvSpPr>
            <p:cNvPr id="165" name="Блок-схема: извлечение 164"/>
            <p:cNvSpPr/>
            <p:nvPr/>
          </p:nvSpPr>
          <p:spPr>
            <a:xfrm>
              <a:off x="5286380" y="4714884"/>
              <a:ext cx="500067" cy="714380"/>
            </a:xfrm>
            <a:prstGeom prst="flowChartExtra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6" name="Скругленный прямоугольник 165"/>
            <p:cNvSpPr/>
            <p:nvPr/>
          </p:nvSpPr>
          <p:spPr>
            <a:xfrm>
              <a:off x="5214942" y="5214949"/>
              <a:ext cx="642942" cy="142876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7" name="Скругленный прямоугольник 166"/>
            <p:cNvSpPr/>
            <p:nvPr/>
          </p:nvSpPr>
          <p:spPr>
            <a:xfrm>
              <a:off x="5367343" y="4857760"/>
              <a:ext cx="347665" cy="142876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63" name="Прямоугольник 62"/>
          <p:cNvSpPr/>
          <p:nvPr/>
        </p:nvSpPr>
        <p:spPr>
          <a:xfrm>
            <a:off x="1571625" y="1357313"/>
            <a:ext cx="2500313" cy="785812"/>
          </a:xfrm>
          <a:prstGeom prst="rect">
            <a:avLst/>
          </a:prstGeom>
          <a:gradFill>
            <a:gsLst>
              <a:gs pos="0">
                <a:srgbClr val="660066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9" name="Прямоугольник 138"/>
          <p:cNvSpPr/>
          <p:nvPr/>
        </p:nvSpPr>
        <p:spPr>
          <a:xfrm>
            <a:off x="1571604" y="1500174"/>
            <a:ext cx="2428892" cy="1143008"/>
          </a:xfrm>
          <a:prstGeom prst="rect">
            <a:avLst/>
          </a:prstGeom>
          <a:gradFill flip="none" rotWithShape="1">
            <a:gsLst>
              <a:gs pos="0">
                <a:srgbClr val="CBCBCB"/>
              </a:gs>
              <a:gs pos="13000">
                <a:srgbClr val="5F5F5F"/>
              </a:gs>
              <a:gs pos="2000">
                <a:srgbClr val="5F5F5F"/>
              </a:gs>
              <a:gs pos="32000">
                <a:srgbClr val="FFFFFF"/>
              </a:gs>
              <a:gs pos="67000">
                <a:srgbClr val="B2B2B2"/>
              </a:gs>
              <a:gs pos="67000">
                <a:srgbClr val="292929"/>
              </a:gs>
              <a:gs pos="86000">
                <a:srgbClr val="777777"/>
              </a:gs>
              <a:gs pos="98000">
                <a:srgbClr val="EAEAEA"/>
              </a:gs>
            </a:gsLst>
            <a:lin ang="0" scaled="0"/>
            <a:tileRect/>
          </a:gra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harsh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9473" name="Группа 176"/>
          <p:cNvGrpSpPr>
            <a:grpSpLocks/>
          </p:cNvGrpSpPr>
          <p:nvPr/>
        </p:nvGrpSpPr>
        <p:grpSpPr bwMode="auto">
          <a:xfrm>
            <a:off x="4000500" y="1143000"/>
            <a:ext cx="287338" cy="2786063"/>
            <a:chOff x="3998907" y="1142984"/>
            <a:chExt cx="287341" cy="2786083"/>
          </a:xfrm>
        </p:grpSpPr>
        <p:grpSp>
          <p:nvGrpSpPr>
            <p:cNvPr id="19533" name="Группа 79"/>
            <p:cNvGrpSpPr>
              <a:grpSpLocks/>
            </p:cNvGrpSpPr>
            <p:nvPr/>
          </p:nvGrpSpPr>
          <p:grpSpPr bwMode="auto">
            <a:xfrm>
              <a:off x="4000496" y="1142984"/>
              <a:ext cx="285752" cy="2500330"/>
              <a:chOff x="1357290" y="1142984"/>
              <a:chExt cx="285752" cy="2500330"/>
            </a:xfrm>
          </p:grpSpPr>
          <p:sp>
            <p:nvSpPr>
              <p:cNvPr id="81" name="Скругленный прямоугольник 80"/>
              <p:cNvSpPr/>
              <p:nvPr/>
            </p:nvSpPr>
            <p:spPr>
              <a:xfrm>
                <a:off x="1357289" y="1142984"/>
                <a:ext cx="285753" cy="2500331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Скругленный прямоугольник 81"/>
              <p:cNvSpPr/>
              <p:nvPr/>
            </p:nvSpPr>
            <p:spPr>
              <a:xfrm>
                <a:off x="1428727" y="1276335"/>
                <a:ext cx="142877" cy="2295542"/>
              </a:xfrm>
              <a:prstGeom prst="roundRect">
                <a:avLst/>
              </a:prstGeom>
              <a:solidFill>
                <a:srgbClr val="00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cxnSp>
          <p:nvCxnSpPr>
            <p:cNvPr id="85" name="Прямая соединительная линия 84"/>
            <p:cNvCxnSpPr/>
            <p:nvPr/>
          </p:nvCxnSpPr>
          <p:spPr>
            <a:xfrm rot="5400000">
              <a:off x="2606659" y="2535232"/>
              <a:ext cx="2786083" cy="1588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74" name="Группа 179"/>
          <p:cNvGrpSpPr>
            <a:grpSpLocks/>
          </p:cNvGrpSpPr>
          <p:nvPr/>
        </p:nvGrpSpPr>
        <p:grpSpPr bwMode="auto">
          <a:xfrm>
            <a:off x="1285875" y="1143000"/>
            <a:ext cx="285750" cy="2787650"/>
            <a:chOff x="1285852" y="1142984"/>
            <a:chExt cx="286546" cy="2786876"/>
          </a:xfrm>
        </p:grpSpPr>
        <p:grpSp>
          <p:nvGrpSpPr>
            <p:cNvPr id="19529" name="Группа 78"/>
            <p:cNvGrpSpPr>
              <a:grpSpLocks/>
            </p:cNvGrpSpPr>
            <p:nvPr/>
          </p:nvGrpSpPr>
          <p:grpSpPr bwMode="auto">
            <a:xfrm>
              <a:off x="1285852" y="1142984"/>
              <a:ext cx="285752" cy="2500330"/>
              <a:chOff x="1357290" y="1142984"/>
              <a:chExt cx="285752" cy="2500330"/>
            </a:xfrm>
          </p:grpSpPr>
          <p:sp>
            <p:nvSpPr>
              <p:cNvPr id="77" name="Скругленный прямоугольник 76"/>
              <p:cNvSpPr/>
              <p:nvPr/>
            </p:nvSpPr>
            <p:spPr>
              <a:xfrm>
                <a:off x="1357290" y="1142984"/>
                <a:ext cx="294506" cy="2499619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Скругленный прямоугольник 77"/>
              <p:cNvSpPr/>
              <p:nvPr/>
            </p:nvSpPr>
            <p:spPr>
              <a:xfrm>
                <a:off x="1428927" y="1276297"/>
                <a:ext cx="143273" cy="2294888"/>
              </a:xfrm>
              <a:prstGeom prst="roundRect">
                <a:avLst/>
              </a:prstGeom>
              <a:solidFill>
                <a:srgbClr val="00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cxnSp>
          <p:nvCxnSpPr>
            <p:cNvPr id="174" name="Прямая соединительная линия 173"/>
            <p:cNvCxnSpPr/>
            <p:nvPr/>
          </p:nvCxnSpPr>
          <p:spPr>
            <a:xfrm rot="5400000">
              <a:off x="178959" y="2536420"/>
              <a:ext cx="2785288" cy="1591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4-конечная звезда 73"/>
          <p:cNvSpPr/>
          <p:nvPr/>
        </p:nvSpPr>
        <p:spPr>
          <a:xfrm rot="5118836">
            <a:off x="3113088" y="1423988"/>
            <a:ext cx="46037" cy="46037"/>
          </a:xfrm>
          <a:prstGeom prst="star4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5" name="4-конечная звезда 74"/>
          <p:cNvSpPr/>
          <p:nvPr/>
        </p:nvSpPr>
        <p:spPr>
          <a:xfrm rot="5118836">
            <a:off x="3309938" y="1358900"/>
            <a:ext cx="46038" cy="46037"/>
          </a:xfrm>
          <a:prstGeom prst="star4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6" name="4-конечная звезда 75"/>
          <p:cNvSpPr/>
          <p:nvPr/>
        </p:nvSpPr>
        <p:spPr>
          <a:xfrm rot="5118836">
            <a:off x="2144713" y="1358900"/>
            <a:ext cx="46038" cy="46037"/>
          </a:xfrm>
          <a:prstGeom prst="star4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9" name="4-конечная звезда 78"/>
          <p:cNvSpPr/>
          <p:nvPr/>
        </p:nvSpPr>
        <p:spPr>
          <a:xfrm rot="5118836">
            <a:off x="2341563" y="1452563"/>
            <a:ext cx="46037" cy="46037"/>
          </a:xfrm>
          <a:prstGeom prst="star4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0" name="4-конечная звезда 79"/>
          <p:cNvSpPr/>
          <p:nvPr/>
        </p:nvSpPr>
        <p:spPr>
          <a:xfrm rot="5118836">
            <a:off x="2787650" y="1358900"/>
            <a:ext cx="46038" cy="46038"/>
          </a:xfrm>
          <a:prstGeom prst="star4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Полилиния 82"/>
          <p:cNvSpPr/>
          <p:nvPr/>
        </p:nvSpPr>
        <p:spPr>
          <a:xfrm rot="14886795">
            <a:off x="1670050" y="4171950"/>
            <a:ext cx="428625" cy="1000125"/>
          </a:xfrm>
          <a:custGeom>
            <a:avLst/>
            <a:gdLst>
              <a:gd name="connsiteX0" fmla="*/ 0 w 327890"/>
              <a:gd name="connsiteY0" fmla="*/ 0 h 942109"/>
              <a:gd name="connsiteX1" fmla="*/ 249382 w 327890"/>
              <a:gd name="connsiteY1" fmla="*/ 346363 h 942109"/>
              <a:gd name="connsiteX2" fmla="*/ 318654 w 327890"/>
              <a:gd name="connsiteY2" fmla="*/ 817418 h 942109"/>
              <a:gd name="connsiteX3" fmla="*/ 304800 w 327890"/>
              <a:gd name="connsiteY3" fmla="*/ 942109 h 942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890" h="942109">
                <a:moveTo>
                  <a:pt x="0" y="0"/>
                </a:moveTo>
                <a:cubicBezTo>
                  <a:pt x="98136" y="105063"/>
                  <a:pt x="196273" y="210127"/>
                  <a:pt x="249382" y="346363"/>
                </a:cubicBezTo>
                <a:cubicBezTo>
                  <a:pt x="302491" y="482599"/>
                  <a:pt x="309418" y="718127"/>
                  <a:pt x="318654" y="817418"/>
                </a:cubicBezTo>
                <a:cubicBezTo>
                  <a:pt x="327890" y="916709"/>
                  <a:pt x="316345" y="929409"/>
                  <a:pt x="304800" y="942109"/>
                </a:cubicBezTo>
              </a:path>
            </a:pathLst>
          </a:custGeom>
          <a:ln w="571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9481" name="Группа 62"/>
          <p:cNvGrpSpPr>
            <a:grpSpLocks/>
          </p:cNvGrpSpPr>
          <p:nvPr/>
        </p:nvGrpSpPr>
        <p:grpSpPr bwMode="auto">
          <a:xfrm>
            <a:off x="1544638" y="214313"/>
            <a:ext cx="527050" cy="1214437"/>
            <a:chOff x="3500430" y="71414"/>
            <a:chExt cx="526855" cy="1214447"/>
          </a:xfrm>
        </p:grpSpPr>
        <p:cxnSp>
          <p:nvCxnSpPr>
            <p:cNvPr id="64" name="Прямая соединительная линия 63"/>
            <p:cNvCxnSpPr/>
            <p:nvPr/>
          </p:nvCxnSpPr>
          <p:spPr>
            <a:xfrm rot="5400000">
              <a:off x="3286910" y="713562"/>
              <a:ext cx="1000132" cy="1588"/>
            </a:xfrm>
            <a:prstGeom prst="line">
              <a:avLst/>
            </a:prstGeom>
            <a:ln w="101600" cap="rnd" cmpd="sng">
              <a:solidFill>
                <a:schemeClr val="bg1">
                  <a:lumMod val="85000"/>
                </a:schemeClr>
              </a:solidFill>
              <a:beve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507" name="Группа 136"/>
            <p:cNvGrpSpPr>
              <a:grpSpLocks/>
            </p:cNvGrpSpPr>
            <p:nvPr/>
          </p:nvGrpSpPr>
          <p:grpSpPr bwMode="auto">
            <a:xfrm>
              <a:off x="3500430" y="71414"/>
              <a:ext cx="526855" cy="444225"/>
              <a:chOff x="4786314" y="642918"/>
              <a:chExt cx="526855" cy="444225"/>
            </a:xfrm>
          </p:grpSpPr>
          <p:sp>
            <p:nvSpPr>
              <p:cNvPr id="68" name="Скругленный прямоугольник 67"/>
              <p:cNvSpPr/>
              <p:nvPr/>
            </p:nvSpPr>
            <p:spPr>
              <a:xfrm>
                <a:off x="4857752" y="785794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Скругленный прямоугольник 68"/>
              <p:cNvSpPr/>
              <p:nvPr/>
            </p:nvSpPr>
            <p:spPr>
              <a:xfrm>
                <a:off x="4857752" y="894211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Скругленный прямоугольник 69"/>
              <p:cNvSpPr/>
              <p:nvPr/>
            </p:nvSpPr>
            <p:spPr>
              <a:xfrm>
                <a:off x="4786314" y="642918"/>
                <a:ext cx="526855" cy="1522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Скругленный прямоугольник 70"/>
              <p:cNvSpPr/>
              <p:nvPr/>
            </p:nvSpPr>
            <p:spPr>
              <a:xfrm>
                <a:off x="4857752" y="857232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Скругленный прямоугольник 71"/>
              <p:cNvSpPr/>
              <p:nvPr/>
            </p:nvSpPr>
            <p:spPr>
              <a:xfrm>
                <a:off x="4857752" y="928669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Скругленный прямоугольник 72"/>
              <p:cNvSpPr/>
              <p:nvPr/>
            </p:nvSpPr>
            <p:spPr>
              <a:xfrm>
                <a:off x="4857752" y="1000108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67" name="Скругленный прямоугольник 66"/>
            <p:cNvSpPr/>
            <p:nvPr/>
          </p:nvSpPr>
          <p:spPr>
            <a:xfrm>
              <a:off x="3598657" y="1000109"/>
              <a:ext cx="383979" cy="28575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9482" name="Группа 169"/>
          <p:cNvGrpSpPr>
            <a:grpSpLocks/>
          </p:cNvGrpSpPr>
          <p:nvPr/>
        </p:nvGrpSpPr>
        <p:grpSpPr bwMode="auto">
          <a:xfrm>
            <a:off x="3473450" y="214313"/>
            <a:ext cx="527050" cy="1214437"/>
            <a:chOff x="3500430" y="71414"/>
            <a:chExt cx="526855" cy="1214447"/>
          </a:xfrm>
        </p:grpSpPr>
        <p:cxnSp>
          <p:nvCxnSpPr>
            <p:cNvPr id="130" name="Прямая соединительная линия 129"/>
            <p:cNvCxnSpPr/>
            <p:nvPr/>
          </p:nvCxnSpPr>
          <p:spPr>
            <a:xfrm rot="5400000">
              <a:off x="3286910" y="713562"/>
              <a:ext cx="1000132" cy="1588"/>
            </a:xfrm>
            <a:prstGeom prst="line">
              <a:avLst/>
            </a:prstGeom>
            <a:ln w="101600" cap="rnd" cmpd="sng">
              <a:solidFill>
                <a:schemeClr val="bg1">
                  <a:lumMod val="85000"/>
                </a:schemeClr>
              </a:solidFill>
              <a:beve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484" name="Группа 136"/>
            <p:cNvGrpSpPr>
              <a:grpSpLocks/>
            </p:cNvGrpSpPr>
            <p:nvPr/>
          </p:nvGrpSpPr>
          <p:grpSpPr bwMode="auto">
            <a:xfrm>
              <a:off x="3500430" y="71414"/>
              <a:ext cx="526855" cy="444225"/>
              <a:chOff x="4786314" y="642918"/>
              <a:chExt cx="526855" cy="444225"/>
            </a:xfrm>
          </p:grpSpPr>
          <p:sp>
            <p:nvSpPr>
              <p:cNvPr id="114" name="Скругленный прямоугольник 113"/>
              <p:cNvSpPr/>
              <p:nvPr/>
            </p:nvSpPr>
            <p:spPr>
              <a:xfrm>
                <a:off x="4857752" y="785794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Скругленный прямоугольник 114"/>
              <p:cNvSpPr/>
              <p:nvPr/>
            </p:nvSpPr>
            <p:spPr>
              <a:xfrm>
                <a:off x="4857752" y="894211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Скругленный прямоугольник 115"/>
              <p:cNvSpPr/>
              <p:nvPr/>
            </p:nvSpPr>
            <p:spPr>
              <a:xfrm>
                <a:off x="4786314" y="642918"/>
                <a:ext cx="526855" cy="1522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Скругленный прямоугольник 116"/>
              <p:cNvSpPr/>
              <p:nvPr/>
            </p:nvSpPr>
            <p:spPr>
              <a:xfrm>
                <a:off x="4857752" y="857232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8" name="Скругленный прямоугольник 117"/>
              <p:cNvSpPr/>
              <p:nvPr/>
            </p:nvSpPr>
            <p:spPr>
              <a:xfrm>
                <a:off x="4857752" y="928669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Скругленный прямоугольник 135"/>
              <p:cNvSpPr/>
              <p:nvPr/>
            </p:nvSpPr>
            <p:spPr>
              <a:xfrm>
                <a:off x="4857752" y="1000108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122" name="Скругленный прямоугольник 121"/>
            <p:cNvSpPr/>
            <p:nvPr/>
          </p:nvSpPr>
          <p:spPr>
            <a:xfrm>
              <a:off x="3598657" y="1000109"/>
              <a:ext cx="383979" cy="28575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Прямоугольник 87"/>
          <p:cNvSpPr/>
          <p:nvPr/>
        </p:nvSpPr>
        <p:spPr>
          <a:xfrm>
            <a:off x="1571604" y="1285860"/>
            <a:ext cx="2500330" cy="2643206"/>
          </a:xfrm>
          <a:prstGeom prst="rect">
            <a:avLst/>
          </a:prstGeom>
          <a:gradFill flip="none" rotWithShape="1">
            <a:gsLst>
              <a:gs pos="0">
                <a:srgbClr val="DDEBCF">
                  <a:alpha val="83000"/>
                </a:srgbClr>
              </a:gs>
              <a:gs pos="60000">
                <a:srgbClr val="006800"/>
              </a:gs>
              <a:gs pos="94000">
                <a:srgbClr val="0042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0485" name="Группа 172"/>
          <p:cNvGrpSpPr>
            <a:grpSpLocks/>
          </p:cNvGrpSpPr>
          <p:nvPr/>
        </p:nvGrpSpPr>
        <p:grpSpPr bwMode="auto">
          <a:xfrm rot="-3677551">
            <a:off x="1785938" y="4500563"/>
            <a:ext cx="2000250" cy="2000250"/>
            <a:chOff x="1785918" y="4500570"/>
            <a:chExt cx="2000264" cy="2000264"/>
          </a:xfrm>
        </p:grpSpPr>
        <p:sp>
          <p:nvSpPr>
            <p:cNvPr id="140" name="Овал 139"/>
            <p:cNvSpPr/>
            <p:nvPr/>
          </p:nvSpPr>
          <p:spPr>
            <a:xfrm>
              <a:off x="1785918" y="4500570"/>
              <a:ext cx="2000264" cy="2000264"/>
            </a:xfrm>
            <a:prstGeom prst="ellipse">
              <a:avLst/>
            </a:prstGeom>
            <a:gradFill flip="none" rotWithShape="1">
              <a:gsLst>
                <a:gs pos="21000">
                  <a:srgbClr val="DDEBCF"/>
                </a:gs>
                <a:gs pos="2100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4-конечная звезда 142"/>
            <p:cNvSpPr/>
            <p:nvPr/>
          </p:nvSpPr>
          <p:spPr>
            <a:xfrm rot="20545334">
              <a:off x="1928794" y="4643446"/>
              <a:ext cx="1714512" cy="1714512"/>
            </a:xfrm>
            <a:prstGeom prst="star4">
              <a:avLst>
                <a:gd name="adj" fmla="val 5655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5" name="Овал 144"/>
            <p:cNvSpPr/>
            <p:nvPr/>
          </p:nvSpPr>
          <p:spPr>
            <a:xfrm>
              <a:off x="2643174" y="5357826"/>
              <a:ext cx="285752" cy="285752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0486" name="Группа 72"/>
          <p:cNvGrpSpPr>
            <a:grpSpLocks/>
          </p:cNvGrpSpPr>
          <p:nvPr/>
        </p:nvGrpSpPr>
        <p:grpSpPr bwMode="auto">
          <a:xfrm rot="-3229560">
            <a:off x="2481263" y="4233863"/>
            <a:ext cx="1112837" cy="1754187"/>
            <a:chOff x="2662006" y="4626326"/>
            <a:chExt cx="1113994" cy="1755053"/>
          </a:xfrm>
        </p:grpSpPr>
        <p:sp>
          <p:nvSpPr>
            <p:cNvPr id="146" name="Арка 145"/>
            <p:cNvSpPr/>
            <p:nvPr/>
          </p:nvSpPr>
          <p:spPr>
            <a:xfrm rot="5033269">
              <a:off x="2341476" y="4946855"/>
              <a:ext cx="1755053" cy="1113994"/>
            </a:xfrm>
            <a:prstGeom prst="blockArc">
              <a:avLst>
                <a:gd name="adj1" fmla="val 11441346"/>
                <a:gd name="adj2" fmla="val 0"/>
                <a:gd name="adj3" fmla="val 25000"/>
              </a:avLst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>
              <a:solidFill>
                <a:srgbClr val="006600">
                  <a:alpha val="53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7" name="Овал 146"/>
            <p:cNvSpPr/>
            <p:nvPr/>
          </p:nvSpPr>
          <p:spPr>
            <a:xfrm>
              <a:off x="3209064" y="4709751"/>
              <a:ext cx="270156" cy="270008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8" name="Овал 147"/>
            <p:cNvSpPr/>
            <p:nvPr/>
          </p:nvSpPr>
          <p:spPr>
            <a:xfrm>
              <a:off x="3280828" y="5997228"/>
              <a:ext cx="270156" cy="270008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0487" name="Группа 171"/>
          <p:cNvGrpSpPr>
            <a:grpSpLocks/>
          </p:cNvGrpSpPr>
          <p:nvPr/>
        </p:nvGrpSpPr>
        <p:grpSpPr bwMode="auto">
          <a:xfrm>
            <a:off x="2500313" y="2786063"/>
            <a:ext cx="1098550" cy="2154237"/>
            <a:chOff x="2687782" y="3560618"/>
            <a:chExt cx="1098400" cy="2154398"/>
          </a:xfrm>
        </p:grpSpPr>
        <p:sp>
          <p:nvSpPr>
            <p:cNvPr id="154" name="Полилиния 153"/>
            <p:cNvSpPr/>
            <p:nvPr/>
          </p:nvSpPr>
          <p:spPr>
            <a:xfrm>
              <a:off x="2687782" y="3560618"/>
              <a:ext cx="1066654" cy="2105182"/>
            </a:xfrm>
            <a:custGeom>
              <a:avLst/>
              <a:gdLst>
                <a:gd name="connsiteX0" fmla="*/ 0 w 1066800"/>
                <a:gd name="connsiteY0" fmla="*/ 0 h 2105891"/>
                <a:gd name="connsiteX1" fmla="*/ 249382 w 1066800"/>
                <a:gd name="connsiteY1" fmla="*/ 0 h 2105891"/>
                <a:gd name="connsiteX2" fmla="*/ 1066800 w 1066800"/>
                <a:gd name="connsiteY2" fmla="*/ 2105891 h 2105891"/>
                <a:gd name="connsiteX3" fmla="*/ 831273 w 1066800"/>
                <a:gd name="connsiteY3" fmla="*/ 2105891 h 2105891"/>
                <a:gd name="connsiteX4" fmla="*/ 0 w 1066800"/>
                <a:gd name="connsiteY4" fmla="*/ 0 h 2105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6800" h="2105891">
                  <a:moveTo>
                    <a:pt x="0" y="0"/>
                  </a:moveTo>
                  <a:lnTo>
                    <a:pt x="249382" y="0"/>
                  </a:lnTo>
                  <a:lnTo>
                    <a:pt x="1066800" y="2105891"/>
                  </a:lnTo>
                  <a:lnTo>
                    <a:pt x="831273" y="210589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rect">
                <a:fillToRect l="50000" t="50000" r="50000" b="50000"/>
              </a:path>
              <a:tileRect/>
            </a:gra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1" name="Овал 150"/>
            <p:cNvSpPr/>
            <p:nvPr/>
          </p:nvSpPr>
          <p:spPr>
            <a:xfrm>
              <a:off x="3429043" y="5357802"/>
              <a:ext cx="357139" cy="357214"/>
            </a:xfrm>
            <a:prstGeom prst="ellipse">
              <a:avLst/>
            </a:prstGeom>
            <a:gradFill flip="none" rotWithShape="1">
              <a:gsLst>
                <a:gs pos="46000">
                  <a:schemeClr val="accent3">
                    <a:lumMod val="40000"/>
                    <a:lumOff val="6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159" name="Полилиния 158"/>
          <p:cNvSpPr/>
          <p:nvPr/>
        </p:nvSpPr>
        <p:spPr>
          <a:xfrm>
            <a:off x="3754438" y="4489450"/>
            <a:ext cx="328612" cy="941388"/>
          </a:xfrm>
          <a:custGeom>
            <a:avLst/>
            <a:gdLst>
              <a:gd name="connsiteX0" fmla="*/ 0 w 327890"/>
              <a:gd name="connsiteY0" fmla="*/ 0 h 942109"/>
              <a:gd name="connsiteX1" fmla="*/ 249382 w 327890"/>
              <a:gd name="connsiteY1" fmla="*/ 346363 h 942109"/>
              <a:gd name="connsiteX2" fmla="*/ 318654 w 327890"/>
              <a:gd name="connsiteY2" fmla="*/ 817418 h 942109"/>
              <a:gd name="connsiteX3" fmla="*/ 304800 w 327890"/>
              <a:gd name="connsiteY3" fmla="*/ 942109 h 942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890" h="942109">
                <a:moveTo>
                  <a:pt x="0" y="0"/>
                </a:moveTo>
                <a:cubicBezTo>
                  <a:pt x="98136" y="105063"/>
                  <a:pt x="196273" y="210127"/>
                  <a:pt x="249382" y="346363"/>
                </a:cubicBezTo>
                <a:cubicBezTo>
                  <a:pt x="302491" y="482599"/>
                  <a:pt x="309418" y="718127"/>
                  <a:pt x="318654" y="817418"/>
                </a:cubicBezTo>
                <a:cubicBezTo>
                  <a:pt x="327890" y="916709"/>
                  <a:pt x="316345" y="929409"/>
                  <a:pt x="304800" y="942109"/>
                </a:cubicBezTo>
              </a:path>
            </a:pathLst>
          </a:custGeom>
          <a:ln w="571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1571625" y="1357313"/>
            <a:ext cx="2500313" cy="785812"/>
          </a:xfrm>
          <a:prstGeom prst="rect">
            <a:avLst/>
          </a:prstGeom>
          <a:gradFill>
            <a:gsLst>
              <a:gs pos="0">
                <a:srgbClr val="660066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0490" name="Группа 64"/>
          <p:cNvGrpSpPr>
            <a:grpSpLocks/>
          </p:cNvGrpSpPr>
          <p:nvPr/>
        </p:nvGrpSpPr>
        <p:grpSpPr bwMode="auto">
          <a:xfrm>
            <a:off x="928688" y="428625"/>
            <a:ext cx="3714750" cy="925513"/>
            <a:chOff x="928662" y="428604"/>
            <a:chExt cx="5333593" cy="1327826"/>
          </a:xfrm>
        </p:grpSpPr>
        <p:sp>
          <p:nvSpPr>
            <p:cNvPr id="52" name="Полилиния 51"/>
            <p:cNvSpPr/>
            <p:nvPr/>
          </p:nvSpPr>
          <p:spPr>
            <a:xfrm>
              <a:off x="1040348" y="692803"/>
              <a:ext cx="1483834" cy="817650"/>
            </a:xfrm>
            <a:custGeom>
              <a:avLst/>
              <a:gdLst>
                <a:gd name="connsiteX0" fmla="*/ 0 w 1482437"/>
                <a:gd name="connsiteY0" fmla="*/ 0 h 817418"/>
                <a:gd name="connsiteX1" fmla="*/ 512618 w 1482437"/>
                <a:gd name="connsiteY1" fmla="*/ 0 h 817418"/>
                <a:gd name="connsiteX2" fmla="*/ 1052946 w 1482437"/>
                <a:gd name="connsiteY2" fmla="*/ 263237 h 817418"/>
                <a:gd name="connsiteX3" fmla="*/ 1482437 w 1482437"/>
                <a:gd name="connsiteY3" fmla="*/ 817418 h 817418"/>
                <a:gd name="connsiteX4" fmla="*/ 872837 w 1482437"/>
                <a:gd name="connsiteY4" fmla="*/ 789709 h 817418"/>
                <a:gd name="connsiteX5" fmla="*/ 595746 w 1482437"/>
                <a:gd name="connsiteY5" fmla="*/ 526473 h 817418"/>
                <a:gd name="connsiteX6" fmla="*/ 13855 w 1482437"/>
                <a:gd name="connsiteY6" fmla="*/ 484909 h 817418"/>
                <a:gd name="connsiteX7" fmla="*/ 0 w 1482437"/>
                <a:gd name="connsiteY7" fmla="*/ 0 h 817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2437" h="817418">
                  <a:moveTo>
                    <a:pt x="0" y="0"/>
                  </a:moveTo>
                  <a:lnTo>
                    <a:pt x="512618" y="0"/>
                  </a:lnTo>
                  <a:lnTo>
                    <a:pt x="1052946" y="263237"/>
                  </a:lnTo>
                  <a:lnTo>
                    <a:pt x="1482437" y="817418"/>
                  </a:lnTo>
                  <a:lnTo>
                    <a:pt x="872837" y="789709"/>
                  </a:lnTo>
                  <a:lnTo>
                    <a:pt x="595746" y="526473"/>
                  </a:lnTo>
                  <a:lnTo>
                    <a:pt x="13855" y="4849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928662" y="428604"/>
              <a:ext cx="21425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928662" y="1070880"/>
              <a:ext cx="284913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Полилиния 49"/>
            <p:cNvSpPr/>
            <p:nvPr/>
          </p:nvSpPr>
          <p:spPr>
            <a:xfrm>
              <a:off x="999320" y="499209"/>
              <a:ext cx="1691250" cy="1068181"/>
            </a:xfrm>
            <a:custGeom>
              <a:avLst/>
              <a:gdLst>
                <a:gd name="connsiteX0" fmla="*/ 27709 w 1690255"/>
                <a:gd name="connsiteY0" fmla="*/ 0 h 1177637"/>
                <a:gd name="connsiteX1" fmla="*/ 13855 w 1690255"/>
                <a:gd name="connsiteY1" fmla="*/ 138546 h 1177637"/>
                <a:gd name="connsiteX2" fmla="*/ 471055 w 1690255"/>
                <a:gd name="connsiteY2" fmla="*/ 138546 h 1177637"/>
                <a:gd name="connsiteX3" fmla="*/ 803564 w 1690255"/>
                <a:gd name="connsiteY3" fmla="*/ 235528 h 1177637"/>
                <a:gd name="connsiteX4" fmla="*/ 1108364 w 1690255"/>
                <a:gd name="connsiteY4" fmla="*/ 401782 h 1177637"/>
                <a:gd name="connsiteX5" fmla="*/ 1246909 w 1690255"/>
                <a:gd name="connsiteY5" fmla="*/ 318655 h 1177637"/>
                <a:gd name="connsiteX6" fmla="*/ 1690255 w 1690255"/>
                <a:gd name="connsiteY6" fmla="*/ 263237 h 1177637"/>
                <a:gd name="connsiteX7" fmla="*/ 1690255 w 1690255"/>
                <a:gd name="connsiteY7" fmla="*/ 526473 h 1177637"/>
                <a:gd name="connsiteX8" fmla="*/ 1537855 w 1690255"/>
                <a:gd name="connsiteY8" fmla="*/ 484910 h 1177637"/>
                <a:gd name="connsiteX9" fmla="*/ 1343891 w 1690255"/>
                <a:gd name="connsiteY9" fmla="*/ 498764 h 1177637"/>
                <a:gd name="connsiteX10" fmla="*/ 1274619 w 1690255"/>
                <a:gd name="connsiteY10" fmla="*/ 595746 h 1177637"/>
                <a:gd name="connsiteX11" fmla="*/ 1274619 w 1690255"/>
                <a:gd name="connsiteY11" fmla="*/ 734291 h 1177637"/>
                <a:gd name="connsiteX12" fmla="*/ 1648691 w 1690255"/>
                <a:gd name="connsiteY12" fmla="*/ 1052946 h 1177637"/>
                <a:gd name="connsiteX13" fmla="*/ 1648691 w 1690255"/>
                <a:gd name="connsiteY13" fmla="*/ 1177637 h 1177637"/>
                <a:gd name="connsiteX14" fmla="*/ 1468582 w 1690255"/>
                <a:gd name="connsiteY14" fmla="*/ 1149928 h 1177637"/>
                <a:gd name="connsiteX15" fmla="*/ 1025237 w 1690255"/>
                <a:gd name="connsiteY15" fmla="*/ 762000 h 1177637"/>
                <a:gd name="connsiteX16" fmla="*/ 997528 w 1690255"/>
                <a:gd name="connsiteY16" fmla="*/ 595746 h 1177637"/>
                <a:gd name="connsiteX17" fmla="*/ 748146 w 1690255"/>
                <a:gd name="connsiteY17" fmla="*/ 457200 h 1177637"/>
                <a:gd name="connsiteX18" fmla="*/ 457200 w 1690255"/>
                <a:gd name="connsiteY18" fmla="*/ 360219 h 1177637"/>
                <a:gd name="connsiteX19" fmla="*/ 13855 w 1690255"/>
                <a:gd name="connsiteY19" fmla="*/ 346364 h 1177637"/>
                <a:gd name="connsiteX20" fmla="*/ 0 w 1690255"/>
                <a:gd name="connsiteY20" fmla="*/ 110837 h 1177637"/>
                <a:gd name="connsiteX21" fmla="*/ 0 w 1690255"/>
                <a:gd name="connsiteY21" fmla="*/ 110837 h 1177637"/>
                <a:gd name="connsiteX22" fmla="*/ 27709 w 1690255"/>
                <a:gd name="connsiteY22" fmla="*/ 0 h 1177637"/>
                <a:gd name="connsiteX0" fmla="*/ 27709 w 1690255"/>
                <a:gd name="connsiteY0" fmla="*/ 32015 h 1066800"/>
                <a:gd name="connsiteX1" fmla="*/ 13855 w 1690255"/>
                <a:gd name="connsiteY1" fmla="*/ 27709 h 1066800"/>
                <a:gd name="connsiteX2" fmla="*/ 471055 w 1690255"/>
                <a:gd name="connsiteY2" fmla="*/ 27709 h 1066800"/>
                <a:gd name="connsiteX3" fmla="*/ 803564 w 1690255"/>
                <a:gd name="connsiteY3" fmla="*/ 124691 h 1066800"/>
                <a:gd name="connsiteX4" fmla="*/ 1108364 w 1690255"/>
                <a:gd name="connsiteY4" fmla="*/ 290945 h 1066800"/>
                <a:gd name="connsiteX5" fmla="*/ 1246909 w 1690255"/>
                <a:gd name="connsiteY5" fmla="*/ 207818 h 1066800"/>
                <a:gd name="connsiteX6" fmla="*/ 1690255 w 1690255"/>
                <a:gd name="connsiteY6" fmla="*/ 152400 h 1066800"/>
                <a:gd name="connsiteX7" fmla="*/ 1690255 w 1690255"/>
                <a:gd name="connsiteY7" fmla="*/ 415636 h 1066800"/>
                <a:gd name="connsiteX8" fmla="*/ 1537855 w 1690255"/>
                <a:gd name="connsiteY8" fmla="*/ 374073 h 1066800"/>
                <a:gd name="connsiteX9" fmla="*/ 1343891 w 1690255"/>
                <a:gd name="connsiteY9" fmla="*/ 387927 h 1066800"/>
                <a:gd name="connsiteX10" fmla="*/ 1274619 w 1690255"/>
                <a:gd name="connsiteY10" fmla="*/ 484909 h 1066800"/>
                <a:gd name="connsiteX11" fmla="*/ 1274619 w 1690255"/>
                <a:gd name="connsiteY11" fmla="*/ 623454 h 1066800"/>
                <a:gd name="connsiteX12" fmla="*/ 1648691 w 1690255"/>
                <a:gd name="connsiteY12" fmla="*/ 942109 h 1066800"/>
                <a:gd name="connsiteX13" fmla="*/ 1648691 w 1690255"/>
                <a:gd name="connsiteY13" fmla="*/ 1066800 h 1066800"/>
                <a:gd name="connsiteX14" fmla="*/ 1468582 w 1690255"/>
                <a:gd name="connsiteY14" fmla="*/ 1039091 h 1066800"/>
                <a:gd name="connsiteX15" fmla="*/ 1025237 w 1690255"/>
                <a:gd name="connsiteY15" fmla="*/ 651163 h 1066800"/>
                <a:gd name="connsiteX16" fmla="*/ 997528 w 1690255"/>
                <a:gd name="connsiteY16" fmla="*/ 484909 h 1066800"/>
                <a:gd name="connsiteX17" fmla="*/ 748146 w 1690255"/>
                <a:gd name="connsiteY17" fmla="*/ 346363 h 1066800"/>
                <a:gd name="connsiteX18" fmla="*/ 457200 w 1690255"/>
                <a:gd name="connsiteY18" fmla="*/ 249382 h 1066800"/>
                <a:gd name="connsiteX19" fmla="*/ 13855 w 1690255"/>
                <a:gd name="connsiteY19" fmla="*/ 235527 h 1066800"/>
                <a:gd name="connsiteX20" fmla="*/ 0 w 1690255"/>
                <a:gd name="connsiteY20" fmla="*/ 0 h 1066800"/>
                <a:gd name="connsiteX21" fmla="*/ 0 w 1690255"/>
                <a:gd name="connsiteY21" fmla="*/ 0 h 1066800"/>
                <a:gd name="connsiteX22" fmla="*/ 27709 w 1690255"/>
                <a:gd name="connsiteY22" fmla="*/ 32015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90255" h="1066800">
                  <a:moveTo>
                    <a:pt x="27709" y="32015"/>
                  </a:moveTo>
                  <a:lnTo>
                    <a:pt x="13855" y="27709"/>
                  </a:lnTo>
                  <a:lnTo>
                    <a:pt x="471055" y="27709"/>
                  </a:lnTo>
                  <a:lnTo>
                    <a:pt x="803564" y="124691"/>
                  </a:lnTo>
                  <a:lnTo>
                    <a:pt x="1108364" y="290945"/>
                  </a:lnTo>
                  <a:lnTo>
                    <a:pt x="1246909" y="207818"/>
                  </a:lnTo>
                  <a:lnTo>
                    <a:pt x="1690255" y="152400"/>
                  </a:lnTo>
                  <a:lnTo>
                    <a:pt x="1690255" y="415636"/>
                  </a:lnTo>
                  <a:lnTo>
                    <a:pt x="1537855" y="374073"/>
                  </a:lnTo>
                  <a:lnTo>
                    <a:pt x="1343891" y="387927"/>
                  </a:lnTo>
                  <a:lnTo>
                    <a:pt x="1274619" y="484909"/>
                  </a:lnTo>
                  <a:lnTo>
                    <a:pt x="1274619" y="623454"/>
                  </a:lnTo>
                  <a:lnTo>
                    <a:pt x="1648691" y="942109"/>
                  </a:lnTo>
                  <a:lnTo>
                    <a:pt x="1648691" y="1066800"/>
                  </a:lnTo>
                  <a:lnTo>
                    <a:pt x="1468582" y="1039091"/>
                  </a:lnTo>
                  <a:lnTo>
                    <a:pt x="1025237" y="651163"/>
                  </a:lnTo>
                  <a:lnTo>
                    <a:pt x="997528" y="484909"/>
                  </a:lnTo>
                  <a:lnTo>
                    <a:pt x="748146" y="346363"/>
                  </a:lnTo>
                  <a:lnTo>
                    <a:pt x="457200" y="249382"/>
                  </a:lnTo>
                  <a:lnTo>
                    <a:pt x="13855" y="2355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7709" y="3201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Полилиния 50"/>
            <p:cNvSpPr/>
            <p:nvPr/>
          </p:nvSpPr>
          <p:spPr>
            <a:xfrm>
              <a:off x="1152035" y="1052659"/>
              <a:ext cx="872976" cy="444128"/>
            </a:xfrm>
            <a:custGeom>
              <a:avLst/>
              <a:gdLst>
                <a:gd name="connsiteX0" fmla="*/ 0 w 872836"/>
                <a:gd name="connsiteY0" fmla="*/ 0 h 443346"/>
                <a:gd name="connsiteX1" fmla="*/ 263236 w 872836"/>
                <a:gd name="connsiteY1" fmla="*/ 0 h 443346"/>
                <a:gd name="connsiteX2" fmla="*/ 512618 w 872836"/>
                <a:gd name="connsiteY2" fmla="*/ 69273 h 443346"/>
                <a:gd name="connsiteX3" fmla="*/ 803563 w 872836"/>
                <a:gd name="connsiteY3" fmla="*/ 263237 h 443346"/>
                <a:gd name="connsiteX4" fmla="*/ 872836 w 872836"/>
                <a:gd name="connsiteY4" fmla="*/ 443346 h 443346"/>
                <a:gd name="connsiteX5" fmla="*/ 651163 w 872836"/>
                <a:gd name="connsiteY5" fmla="*/ 443346 h 443346"/>
                <a:gd name="connsiteX6" fmla="*/ 568036 w 872836"/>
                <a:gd name="connsiteY6" fmla="*/ 304800 h 443346"/>
                <a:gd name="connsiteX7" fmla="*/ 332509 w 872836"/>
                <a:gd name="connsiteY7" fmla="*/ 193964 h 443346"/>
                <a:gd name="connsiteX8" fmla="*/ 13854 w 872836"/>
                <a:gd name="connsiteY8" fmla="*/ 166255 h 443346"/>
                <a:gd name="connsiteX9" fmla="*/ 0 w 872836"/>
                <a:gd name="connsiteY9" fmla="*/ 0 h 44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2836" h="443346">
                  <a:moveTo>
                    <a:pt x="0" y="0"/>
                  </a:moveTo>
                  <a:lnTo>
                    <a:pt x="263236" y="0"/>
                  </a:lnTo>
                  <a:lnTo>
                    <a:pt x="512618" y="69273"/>
                  </a:lnTo>
                  <a:lnTo>
                    <a:pt x="803563" y="263237"/>
                  </a:lnTo>
                  <a:lnTo>
                    <a:pt x="872836" y="443346"/>
                  </a:lnTo>
                  <a:lnTo>
                    <a:pt x="651163" y="443346"/>
                  </a:lnTo>
                  <a:lnTo>
                    <a:pt x="568036" y="304800"/>
                  </a:lnTo>
                  <a:lnTo>
                    <a:pt x="332509" y="193964"/>
                  </a:lnTo>
                  <a:lnTo>
                    <a:pt x="13854" y="166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Полилиния 54"/>
            <p:cNvSpPr/>
            <p:nvPr/>
          </p:nvSpPr>
          <p:spPr>
            <a:xfrm flipH="1">
              <a:off x="4678132" y="692803"/>
              <a:ext cx="1481554" cy="817650"/>
            </a:xfrm>
            <a:custGeom>
              <a:avLst/>
              <a:gdLst>
                <a:gd name="connsiteX0" fmla="*/ 0 w 1482437"/>
                <a:gd name="connsiteY0" fmla="*/ 0 h 817418"/>
                <a:gd name="connsiteX1" fmla="*/ 512618 w 1482437"/>
                <a:gd name="connsiteY1" fmla="*/ 0 h 817418"/>
                <a:gd name="connsiteX2" fmla="*/ 1052946 w 1482437"/>
                <a:gd name="connsiteY2" fmla="*/ 263237 h 817418"/>
                <a:gd name="connsiteX3" fmla="*/ 1482437 w 1482437"/>
                <a:gd name="connsiteY3" fmla="*/ 817418 h 817418"/>
                <a:gd name="connsiteX4" fmla="*/ 872837 w 1482437"/>
                <a:gd name="connsiteY4" fmla="*/ 789709 h 817418"/>
                <a:gd name="connsiteX5" fmla="*/ 595746 w 1482437"/>
                <a:gd name="connsiteY5" fmla="*/ 526473 h 817418"/>
                <a:gd name="connsiteX6" fmla="*/ 13855 w 1482437"/>
                <a:gd name="connsiteY6" fmla="*/ 484909 h 817418"/>
                <a:gd name="connsiteX7" fmla="*/ 0 w 1482437"/>
                <a:gd name="connsiteY7" fmla="*/ 0 h 817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2437" h="817418">
                  <a:moveTo>
                    <a:pt x="0" y="0"/>
                  </a:moveTo>
                  <a:lnTo>
                    <a:pt x="512618" y="0"/>
                  </a:lnTo>
                  <a:lnTo>
                    <a:pt x="1052946" y="263237"/>
                  </a:lnTo>
                  <a:lnTo>
                    <a:pt x="1482437" y="817418"/>
                  </a:lnTo>
                  <a:lnTo>
                    <a:pt x="872837" y="789709"/>
                  </a:lnTo>
                  <a:lnTo>
                    <a:pt x="595746" y="526473"/>
                  </a:lnTo>
                  <a:lnTo>
                    <a:pt x="13855" y="4849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>
            <a:xfrm flipH="1">
              <a:off x="6048000" y="428604"/>
              <a:ext cx="21425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>
            <a:xfrm flipH="1">
              <a:off x="5977340" y="1070880"/>
              <a:ext cx="28491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8" name="Полилиния 57"/>
            <p:cNvSpPr/>
            <p:nvPr/>
          </p:nvSpPr>
          <p:spPr>
            <a:xfrm flipH="1">
              <a:off x="4500345" y="499209"/>
              <a:ext cx="1691250" cy="1068181"/>
            </a:xfrm>
            <a:custGeom>
              <a:avLst/>
              <a:gdLst>
                <a:gd name="connsiteX0" fmla="*/ 27709 w 1690255"/>
                <a:gd name="connsiteY0" fmla="*/ 0 h 1177637"/>
                <a:gd name="connsiteX1" fmla="*/ 13855 w 1690255"/>
                <a:gd name="connsiteY1" fmla="*/ 138546 h 1177637"/>
                <a:gd name="connsiteX2" fmla="*/ 471055 w 1690255"/>
                <a:gd name="connsiteY2" fmla="*/ 138546 h 1177637"/>
                <a:gd name="connsiteX3" fmla="*/ 803564 w 1690255"/>
                <a:gd name="connsiteY3" fmla="*/ 235528 h 1177637"/>
                <a:gd name="connsiteX4" fmla="*/ 1108364 w 1690255"/>
                <a:gd name="connsiteY4" fmla="*/ 401782 h 1177637"/>
                <a:gd name="connsiteX5" fmla="*/ 1246909 w 1690255"/>
                <a:gd name="connsiteY5" fmla="*/ 318655 h 1177637"/>
                <a:gd name="connsiteX6" fmla="*/ 1690255 w 1690255"/>
                <a:gd name="connsiteY6" fmla="*/ 263237 h 1177637"/>
                <a:gd name="connsiteX7" fmla="*/ 1690255 w 1690255"/>
                <a:gd name="connsiteY7" fmla="*/ 526473 h 1177637"/>
                <a:gd name="connsiteX8" fmla="*/ 1537855 w 1690255"/>
                <a:gd name="connsiteY8" fmla="*/ 484910 h 1177637"/>
                <a:gd name="connsiteX9" fmla="*/ 1343891 w 1690255"/>
                <a:gd name="connsiteY9" fmla="*/ 498764 h 1177637"/>
                <a:gd name="connsiteX10" fmla="*/ 1274619 w 1690255"/>
                <a:gd name="connsiteY10" fmla="*/ 595746 h 1177637"/>
                <a:gd name="connsiteX11" fmla="*/ 1274619 w 1690255"/>
                <a:gd name="connsiteY11" fmla="*/ 734291 h 1177637"/>
                <a:gd name="connsiteX12" fmla="*/ 1648691 w 1690255"/>
                <a:gd name="connsiteY12" fmla="*/ 1052946 h 1177637"/>
                <a:gd name="connsiteX13" fmla="*/ 1648691 w 1690255"/>
                <a:gd name="connsiteY13" fmla="*/ 1177637 h 1177637"/>
                <a:gd name="connsiteX14" fmla="*/ 1468582 w 1690255"/>
                <a:gd name="connsiteY14" fmla="*/ 1149928 h 1177637"/>
                <a:gd name="connsiteX15" fmla="*/ 1025237 w 1690255"/>
                <a:gd name="connsiteY15" fmla="*/ 762000 h 1177637"/>
                <a:gd name="connsiteX16" fmla="*/ 997528 w 1690255"/>
                <a:gd name="connsiteY16" fmla="*/ 595746 h 1177637"/>
                <a:gd name="connsiteX17" fmla="*/ 748146 w 1690255"/>
                <a:gd name="connsiteY17" fmla="*/ 457200 h 1177637"/>
                <a:gd name="connsiteX18" fmla="*/ 457200 w 1690255"/>
                <a:gd name="connsiteY18" fmla="*/ 360219 h 1177637"/>
                <a:gd name="connsiteX19" fmla="*/ 13855 w 1690255"/>
                <a:gd name="connsiteY19" fmla="*/ 346364 h 1177637"/>
                <a:gd name="connsiteX20" fmla="*/ 0 w 1690255"/>
                <a:gd name="connsiteY20" fmla="*/ 110837 h 1177637"/>
                <a:gd name="connsiteX21" fmla="*/ 0 w 1690255"/>
                <a:gd name="connsiteY21" fmla="*/ 110837 h 1177637"/>
                <a:gd name="connsiteX22" fmla="*/ 27709 w 1690255"/>
                <a:gd name="connsiteY22" fmla="*/ 0 h 1177637"/>
                <a:gd name="connsiteX0" fmla="*/ 27709 w 1690255"/>
                <a:gd name="connsiteY0" fmla="*/ 32015 h 1066800"/>
                <a:gd name="connsiteX1" fmla="*/ 13855 w 1690255"/>
                <a:gd name="connsiteY1" fmla="*/ 27709 h 1066800"/>
                <a:gd name="connsiteX2" fmla="*/ 471055 w 1690255"/>
                <a:gd name="connsiteY2" fmla="*/ 27709 h 1066800"/>
                <a:gd name="connsiteX3" fmla="*/ 803564 w 1690255"/>
                <a:gd name="connsiteY3" fmla="*/ 124691 h 1066800"/>
                <a:gd name="connsiteX4" fmla="*/ 1108364 w 1690255"/>
                <a:gd name="connsiteY4" fmla="*/ 290945 h 1066800"/>
                <a:gd name="connsiteX5" fmla="*/ 1246909 w 1690255"/>
                <a:gd name="connsiteY5" fmla="*/ 207818 h 1066800"/>
                <a:gd name="connsiteX6" fmla="*/ 1690255 w 1690255"/>
                <a:gd name="connsiteY6" fmla="*/ 152400 h 1066800"/>
                <a:gd name="connsiteX7" fmla="*/ 1690255 w 1690255"/>
                <a:gd name="connsiteY7" fmla="*/ 415636 h 1066800"/>
                <a:gd name="connsiteX8" fmla="*/ 1537855 w 1690255"/>
                <a:gd name="connsiteY8" fmla="*/ 374073 h 1066800"/>
                <a:gd name="connsiteX9" fmla="*/ 1343891 w 1690255"/>
                <a:gd name="connsiteY9" fmla="*/ 387927 h 1066800"/>
                <a:gd name="connsiteX10" fmla="*/ 1274619 w 1690255"/>
                <a:gd name="connsiteY10" fmla="*/ 484909 h 1066800"/>
                <a:gd name="connsiteX11" fmla="*/ 1274619 w 1690255"/>
                <a:gd name="connsiteY11" fmla="*/ 623454 h 1066800"/>
                <a:gd name="connsiteX12" fmla="*/ 1648691 w 1690255"/>
                <a:gd name="connsiteY12" fmla="*/ 942109 h 1066800"/>
                <a:gd name="connsiteX13" fmla="*/ 1648691 w 1690255"/>
                <a:gd name="connsiteY13" fmla="*/ 1066800 h 1066800"/>
                <a:gd name="connsiteX14" fmla="*/ 1468582 w 1690255"/>
                <a:gd name="connsiteY14" fmla="*/ 1039091 h 1066800"/>
                <a:gd name="connsiteX15" fmla="*/ 1025237 w 1690255"/>
                <a:gd name="connsiteY15" fmla="*/ 651163 h 1066800"/>
                <a:gd name="connsiteX16" fmla="*/ 997528 w 1690255"/>
                <a:gd name="connsiteY16" fmla="*/ 484909 h 1066800"/>
                <a:gd name="connsiteX17" fmla="*/ 748146 w 1690255"/>
                <a:gd name="connsiteY17" fmla="*/ 346363 h 1066800"/>
                <a:gd name="connsiteX18" fmla="*/ 457200 w 1690255"/>
                <a:gd name="connsiteY18" fmla="*/ 249382 h 1066800"/>
                <a:gd name="connsiteX19" fmla="*/ 13855 w 1690255"/>
                <a:gd name="connsiteY19" fmla="*/ 235527 h 1066800"/>
                <a:gd name="connsiteX20" fmla="*/ 0 w 1690255"/>
                <a:gd name="connsiteY20" fmla="*/ 0 h 1066800"/>
                <a:gd name="connsiteX21" fmla="*/ 0 w 1690255"/>
                <a:gd name="connsiteY21" fmla="*/ 0 h 1066800"/>
                <a:gd name="connsiteX22" fmla="*/ 27709 w 1690255"/>
                <a:gd name="connsiteY22" fmla="*/ 32015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90255" h="1066800">
                  <a:moveTo>
                    <a:pt x="27709" y="32015"/>
                  </a:moveTo>
                  <a:lnTo>
                    <a:pt x="13855" y="27709"/>
                  </a:lnTo>
                  <a:lnTo>
                    <a:pt x="471055" y="27709"/>
                  </a:lnTo>
                  <a:lnTo>
                    <a:pt x="803564" y="124691"/>
                  </a:lnTo>
                  <a:lnTo>
                    <a:pt x="1108364" y="290945"/>
                  </a:lnTo>
                  <a:lnTo>
                    <a:pt x="1246909" y="207818"/>
                  </a:lnTo>
                  <a:lnTo>
                    <a:pt x="1690255" y="152400"/>
                  </a:lnTo>
                  <a:lnTo>
                    <a:pt x="1690255" y="415636"/>
                  </a:lnTo>
                  <a:lnTo>
                    <a:pt x="1537855" y="374073"/>
                  </a:lnTo>
                  <a:lnTo>
                    <a:pt x="1343891" y="387927"/>
                  </a:lnTo>
                  <a:lnTo>
                    <a:pt x="1274619" y="484909"/>
                  </a:lnTo>
                  <a:lnTo>
                    <a:pt x="1274619" y="623454"/>
                  </a:lnTo>
                  <a:lnTo>
                    <a:pt x="1648691" y="942109"/>
                  </a:lnTo>
                  <a:lnTo>
                    <a:pt x="1648691" y="1066800"/>
                  </a:lnTo>
                  <a:lnTo>
                    <a:pt x="1468582" y="1039091"/>
                  </a:lnTo>
                  <a:lnTo>
                    <a:pt x="1025237" y="651163"/>
                  </a:lnTo>
                  <a:lnTo>
                    <a:pt x="997528" y="484909"/>
                  </a:lnTo>
                  <a:lnTo>
                    <a:pt x="748146" y="346363"/>
                  </a:lnTo>
                  <a:lnTo>
                    <a:pt x="457200" y="249382"/>
                  </a:lnTo>
                  <a:lnTo>
                    <a:pt x="13855" y="2355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7709" y="3201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Полилиния 58"/>
            <p:cNvSpPr/>
            <p:nvPr/>
          </p:nvSpPr>
          <p:spPr>
            <a:xfrm flipH="1">
              <a:off x="5165905" y="1052659"/>
              <a:ext cx="872978" cy="444128"/>
            </a:xfrm>
            <a:custGeom>
              <a:avLst/>
              <a:gdLst>
                <a:gd name="connsiteX0" fmla="*/ 0 w 872836"/>
                <a:gd name="connsiteY0" fmla="*/ 0 h 443346"/>
                <a:gd name="connsiteX1" fmla="*/ 263236 w 872836"/>
                <a:gd name="connsiteY1" fmla="*/ 0 h 443346"/>
                <a:gd name="connsiteX2" fmla="*/ 512618 w 872836"/>
                <a:gd name="connsiteY2" fmla="*/ 69273 h 443346"/>
                <a:gd name="connsiteX3" fmla="*/ 803563 w 872836"/>
                <a:gd name="connsiteY3" fmla="*/ 263237 h 443346"/>
                <a:gd name="connsiteX4" fmla="*/ 872836 w 872836"/>
                <a:gd name="connsiteY4" fmla="*/ 443346 h 443346"/>
                <a:gd name="connsiteX5" fmla="*/ 651163 w 872836"/>
                <a:gd name="connsiteY5" fmla="*/ 443346 h 443346"/>
                <a:gd name="connsiteX6" fmla="*/ 568036 w 872836"/>
                <a:gd name="connsiteY6" fmla="*/ 304800 h 443346"/>
                <a:gd name="connsiteX7" fmla="*/ 332509 w 872836"/>
                <a:gd name="connsiteY7" fmla="*/ 193964 h 443346"/>
                <a:gd name="connsiteX8" fmla="*/ 13854 w 872836"/>
                <a:gd name="connsiteY8" fmla="*/ 166255 h 443346"/>
                <a:gd name="connsiteX9" fmla="*/ 0 w 872836"/>
                <a:gd name="connsiteY9" fmla="*/ 0 h 44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2836" h="443346">
                  <a:moveTo>
                    <a:pt x="0" y="0"/>
                  </a:moveTo>
                  <a:lnTo>
                    <a:pt x="263236" y="0"/>
                  </a:lnTo>
                  <a:lnTo>
                    <a:pt x="512618" y="69273"/>
                  </a:lnTo>
                  <a:lnTo>
                    <a:pt x="803563" y="263237"/>
                  </a:lnTo>
                  <a:lnTo>
                    <a:pt x="872836" y="443346"/>
                  </a:lnTo>
                  <a:lnTo>
                    <a:pt x="651163" y="443346"/>
                  </a:lnTo>
                  <a:lnTo>
                    <a:pt x="568036" y="304800"/>
                  </a:lnTo>
                  <a:lnTo>
                    <a:pt x="332509" y="193964"/>
                  </a:lnTo>
                  <a:lnTo>
                    <a:pt x="13854" y="166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2501388" y="1453512"/>
              <a:ext cx="2324900" cy="30291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0491" name="Группа 167"/>
          <p:cNvGrpSpPr>
            <a:grpSpLocks/>
          </p:cNvGrpSpPr>
          <p:nvPr/>
        </p:nvGrpSpPr>
        <p:grpSpPr bwMode="auto">
          <a:xfrm>
            <a:off x="2500313" y="642938"/>
            <a:ext cx="642937" cy="714375"/>
            <a:chOff x="5214942" y="4714884"/>
            <a:chExt cx="642942" cy="714380"/>
          </a:xfrm>
        </p:grpSpPr>
        <p:sp>
          <p:nvSpPr>
            <p:cNvPr id="165" name="Блок-схема: извлечение 164"/>
            <p:cNvSpPr/>
            <p:nvPr/>
          </p:nvSpPr>
          <p:spPr>
            <a:xfrm>
              <a:off x="5286380" y="4714884"/>
              <a:ext cx="500067" cy="714380"/>
            </a:xfrm>
            <a:prstGeom prst="flowChartExtra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6" name="Скругленный прямоугольник 165"/>
            <p:cNvSpPr/>
            <p:nvPr/>
          </p:nvSpPr>
          <p:spPr>
            <a:xfrm>
              <a:off x="5214942" y="5214949"/>
              <a:ext cx="642942" cy="142876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7" name="Скругленный прямоугольник 166"/>
            <p:cNvSpPr/>
            <p:nvPr/>
          </p:nvSpPr>
          <p:spPr>
            <a:xfrm>
              <a:off x="5367343" y="4857760"/>
              <a:ext cx="347665" cy="142876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139" name="Прямоугольник 138"/>
          <p:cNvSpPr/>
          <p:nvPr/>
        </p:nvSpPr>
        <p:spPr>
          <a:xfrm>
            <a:off x="1571604" y="1643050"/>
            <a:ext cx="2428892" cy="1143008"/>
          </a:xfrm>
          <a:prstGeom prst="rect">
            <a:avLst/>
          </a:prstGeom>
          <a:gradFill flip="none" rotWithShape="1">
            <a:gsLst>
              <a:gs pos="0">
                <a:srgbClr val="CBCBCB"/>
              </a:gs>
              <a:gs pos="13000">
                <a:srgbClr val="5F5F5F"/>
              </a:gs>
              <a:gs pos="2000">
                <a:srgbClr val="5F5F5F"/>
              </a:gs>
              <a:gs pos="32000">
                <a:srgbClr val="FFFFFF"/>
              </a:gs>
              <a:gs pos="67000">
                <a:srgbClr val="B2B2B2"/>
              </a:gs>
              <a:gs pos="67000">
                <a:srgbClr val="292929"/>
              </a:gs>
              <a:gs pos="86000">
                <a:srgbClr val="777777"/>
              </a:gs>
              <a:gs pos="98000">
                <a:srgbClr val="EAEAEA"/>
              </a:gs>
            </a:gsLst>
            <a:lin ang="0" scaled="0"/>
            <a:tileRect/>
          </a:gra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harsh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0495" name="Группа 179"/>
          <p:cNvGrpSpPr>
            <a:grpSpLocks/>
          </p:cNvGrpSpPr>
          <p:nvPr/>
        </p:nvGrpSpPr>
        <p:grpSpPr bwMode="auto">
          <a:xfrm>
            <a:off x="1285875" y="1143000"/>
            <a:ext cx="285750" cy="2787650"/>
            <a:chOff x="1285852" y="1142984"/>
            <a:chExt cx="286546" cy="2786876"/>
          </a:xfrm>
        </p:grpSpPr>
        <p:grpSp>
          <p:nvGrpSpPr>
            <p:cNvPr id="20555" name="Группа 78"/>
            <p:cNvGrpSpPr>
              <a:grpSpLocks/>
            </p:cNvGrpSpPr>
            <p:nvPr/>
          </p:nvGrpSpPr>
          <p:grpSpPr bwMode="auto">
            <a:xfrm>
              <a:off x="1285852" y="1142984"/>
              <a:ext cx="285752" cy="2500330"/>
              <a:chOff x="1357290" y="1142984"/>
              <a:chExt cx="285752" cy="2500330"/>
            </a:xfrm>
          </p:grpSpPr>
          <p:sp>
            <p:nvSpPr>
              <p:cNvPr id="77" name="Скругленный прямоугольник 76"/>
              <p:cNvSpPr/>
              <p:nvPr/>
            </p:nvSpPr>
            <p:spPr>
              <a:xfrm>
                <a:off x="1357290" y="1142984"/>
                <a:ext cx="294506" cy="2499619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Скругленный прямоугольник 77"/>
              <p:cNvSpPr/>
              <p:nvPr/>
            </p:nvSpPr>
            <p:spPr>
              <a:xfrm>
                <a:off x="1428927" y="1276297"/>
                <a:ext cx="143273" cy="2294888"/>
              </a:xfrm>
              <a:prstGeom prst="roundRect">
                <a:avLst/>
              </a:prstGeom>
              <a:solidFill>
                <a:srgbClr val="00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cxnSp>
          <p:nvCxnSpPr>
            <p:cNvPr id="174" name="Прямая соединительная линия 173"/>
            <p:cNvCxnSpPr/>
            <p:nvPr/>
          </p:nvCxnSpPr>
          <p:spPr>
            <a:xfrm rot="5400000">
              <a:off x="178959" y="2536420"/>
              <a:ext cx="2785288" cy="1591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96" name="Группа 176"/>
          <p:cNvGrpSpPr>
            <a:grpSpLocks/>
          </p:cNvGrpSpPr>
          <p:nvPr/>
        </p:nvGrpSpPr>
        <p:grpSpPr bwMode="auto">
          <a:xfrm>
            <a:off x="4000500" y="1143000"/>
            <a:ext cx="287338" cy="2786063"/>
            <a:chOff x="3998907" y="1142984"/>
            <a:chExt cx="287341" cy="2786083"/>
          </a:xfrm>
        </p:grpSpPr>
        <p:grpSp>
          <p:nvGrpSpPr>
            <p:cNvPr id="20551" name="Группа 79"/>
            <p:cNvGrpSpPr>
              <a:grpSpLocks/>
            </p:cNvGrpSpPr>
            <p:nvPr/>
          </p:nvGrpSpPr>
          <p:grpSpPr bwMode="auto">
            <a:xfrm>
              <a:off x="4000496" y="1142984"/>
              <a:ext cx="285752" cy="2500330"/>
              <a:chOff x="1357290" y="1142984"/>
              <a:chExt cx="285752" cy="2500330"/>
            </a:xfrm>
          </p:grpSpPr>
          <p:sp>
            <p:nvSpPr>
              <p:cNvPr id="81" name="Скругленный прямоугольник 80"/>
              <p:cNvSpPr/>
              <p:nvPr/>
            </p:nvSpPr>
            <p:spPr>
              <a:xfrm>
                <a:off x="1357289" y="1142984"/>
                <a:ext cx="285753" cy="2500331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Скругленный прямоугольник 81"/>
              <p:cNvSpPr/>
              <p:nvPr/>
            </p:nvSpPr>
            <p:spPr>
              <a:xfrm>
                <a:off x="1428727" y="1276335"/>
                <a:ext cx="142877" cy="2295542"/>
              </a:xfrm>
              <a:prstGeom prst="roundRect">
                <a:avLst/>
              </a:prstGeom>
              <a:solidFill>
                <a:srgbClr val="00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cxnSp>
          <p:nvCxnSpPr>
            <p:cNvPr id="85" name="Прямая соединительная линия 84"/>
            <p:cNvCxnSpPr/>
            <p:nvPr/>
          </p:nvCxnSpPr>
          <p:spPr>
            <a:xfrm rot="5400000">
              <a:off x="2606659" y="2535232"/>
              <a:ext cx="2786083" cy="1588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97" name="Группа 169"/>
          <p:cNvGrpSpPr>
            <a:grpSpLocks/>
          </p:cNvGrpSpPr>
          <p:nvPr/>
        </p:nvGrpSpPr>
        <p:grpSpPr bwMode="auto">
          <a:xfrm>
            <a:off x="3473450" y="214313"/>
            <a:ext cx="527050" cy="1214437"/>
            <a:chOff x="3500430" y="71414"/>
            <a:chExt cx="526855" cy="1214447"/>
          </a:xfrm>
        </p:grpSpPr>
        <p:cxnSp>
          <p:nvCxnSpPr>
            <p:cNvPr id="130" name="Прямая соединительная линия 129"/>
            <p:cNvCxnSpPr/>
            <p:nvPr/>
          </p:nvCxnSpPr>
          <p:spPr>
            <a:xfrm rot="5400000">
              <a:off x="3286910" y="713562"/>
              <a:ext cx="1000132" cy="1588"/>
            </a:xfrm>
            <a:prstGeom prst="line">
              <a:avLst/>
            </a:prstGeom>
            <a:ln w="101600" cap="rnd" cmpd="sng">
              <a:solidFill>
                <a:schemeClr val="bg1">
                  <a:lumMod val="85000"/>
                </a:schemeClr>
              </a:solidFill>
              <a:beve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529" name="Группа 136"/>
            <p:cNvGrpSpPr>
              <a:grpSpLocks/>
            </p:cNvGrpSpPr>
            <p:nvPr/>
          </p:nvGrpSpPr>
          <p:grpSpPr bwMode="auto">
            <a:xfrm>
              <a:off x="3500430" y="71414"/>
              <a:ext cx="526855" cy="444225"/>
              <a:chOff x="4786314" y="642918"/>
              <a:chExt cx="526855" cy="444225"/>
            </a:xfrm>
          </p:grpSpPr>
          <p:sp>
            <p:nvSpPr>
              <p:cNvPr id="114" name="Скругленный прямоугольник 113"/>
              <p:cNvSpPr/>
              <p:nvPr/>
            </p:nvSpPr>
            <p:spPr>
              <a:xfrm>
                <a:off x="4857752" y="785794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Скругленный прямоугольник 114"/>
              <p:cNvSpPr/>
              <p:nvPr/>
            </p:nvSpPr>
            <p:spPr>
              <a:xfrm>
                <a:off x="4857752" y="894211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Скругленный прямоугольник 115"/>
              <p:cNvSpPr/>
              <p:nvPr/>
            </p:nvSpPr>
            <p:spPr>
              <a:xfrm>
                <a:off x="4786314" y="642918"/>
                <a:ext cx="526855" cy="1522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Скругленный прямоугольник 116"/>
              <p:cNvSpPr/>
              <p:nvPr/>
            </p:nvSpPr>
            <p:spPr>
              <a:xfrm>
                <a:off x="4857752" y="857232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8" name="Скругленный прямоугольник 117"/>
              <p:cNvSpPr/>
              <p:nvPr/>
            </p:nvSpPr>
            <p:spPr>
              <a:xfrm>
                <a:off x="4857752" y="928669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Скругленный прямоугольник 135"/>
              <p:cNvSpPr/>
              <p:nvPr/>
            </p:nvSpPr>
            <p:spPr>
              <a:xfrm>
                <a:off x="4857752" y="1000108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122" name="Скругленный прямоугольник 121"/>
            <p:cNvSpPr/>
            <p:nvPr/>
          </p:nvSpPr>
          <p:spPr>
            <a:xfrm>
              <a:off x="3597989" y="1000109"/>
              <a:ext cx="383979" cy="28575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0498" name="Группа 169"/>
          <p:cNvGrpSpPr>
            <a:grpSpLocks/>
          </p:cNvGrpSpPr>
          <p:nvPr/>
        </p:nvGrpSpPr>
        <p:grpSpPr bwMode="auto">
          <a:xfrm>
            <a:off x="1544638" y="214313"/>
            <a:ext cx="527050" cy="1214437"/>
            <a:chOff x="3500430" y="71414"/>
            <a:chExt cx="526855" cy="1214447"/>
          </a:xfrm>
        </p:grpSpPr>
        <p:cxnSp>
          <p:nvCxnSpPr>
            <p:cNvPr id="64" name="Прямая соединительная линия 63"/>
            <p:cNvCxnSpPr/>
            <p:nvPr/>
          </p:nvCxnSpPr>
          <p:spPr>
            <a:xfrm rot="5400000">
              <a:off x="3286910" y="713562"/>
              <a:ext cx="1000132" cy="1588"/>
            </a:xfrm>
            <a:prstGeom prst="line">
              <a:avLst/>
            </a:prstGeom>
            <a:ln w="101600" cap="rnd" cmpd="sng">
              <a:solidFill>
                <a:schemeClr val="bg1">
                  <a:lumMod val="85000"/>
                </a:schemeClr>
              </a:solidFill>
              <a:beve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506" name="Группа 136"/>
            <p:cNvGrpSpPr>
              <a:grpSpLocks/>
            </p:cNvGrpSpPr>
            <p:nvPr/>
          </p:nvGrpSpPr>
          <p:grpSpPr bwMode="auto">
            <a:xfrm>
              <a:off x="3500430" y="71414"/>
              <a:ext cx="526855" cy="444225"/>
              <a:chOff x="4786314" y="642918"/>
              <a:chExt cx="526855" cy="444225"/>
            </a:xfrm>
          </p:grpSpPr>
          <p:sp>
            <p:nvSpPr>
              <p:cNvPr id="67" name="Скругленный прямоугольник 66"/>
              <p:cNvSpPr/>
              <p:nvPr/>
            </p:nvSpPr>
            <p:spPr>
              <a:xfrm>
                <a:off x="4857752" y="785794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8" name="Скругленный прямоугольник 67"/>
              <p:cNvSpPr/>
              <p:nvPr/>
            </p:nvSpPr>
            <p:spPr>
              <a:xfrm>
                <a:off x="4857752" y="894211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Скругленный прямоугольник 68"/>
              <p:cNvSpPr/>
              <p:nvPr/>
            </p:nvSpPr>
            <p:spPr>
              <a:xfrm>
                <a:off x="4786314" y="642918"/>
                <a:ext cx="526855" cy="1522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Скругленный прямоугольник 69"/>
              <p:cNvSpPr/>
              <p:nvPr/>
            </p:nvSpPr>
            <p:spPr>
              <a:xfrm>
                <a:off x="4857752" y="857232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Скругленный прямоугольник 70"/>
              <p:cNvSpPr/>
              <p:nvPr/>
            </p:nvSpPr>
            <p:spPr>
              <a:xfrm>
                <a:off x="4857752" y="928669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Скругленный прямоугольник 71"/>
              <p:cNvSpPr/>
              <p:nvPr/>
            </p:nvSpPr>
            <p:spPr>
              <a:xfrm>
                <a:off x="4857752" y="1000108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66" name="Скругленный прямоугольник 65"/>
            <p:cNvSpPr/>
            <p:nvPr/>
          </p:nvSpPr>
          <p:spPr>
            <a:xfrm>
              <a:off x="3597215" y="1000109"/>
              <a:ext cx="385200" cy="28575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cxnSp>
        <p:nvCxnSpPr>
          <p:cNvPr id="76" name="Прямая со стрелкой 75"/>
          <p:cNvCxnSpPr/>
          <p:nvPr/>
        </p:nvCxnSpPr>
        <p:spPr>
          <a:xfrm rot="5400000">
            <a:off x="2337594" y="1518444"/>
            <a:ext cx="180975" cy="158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 rot="5400000">
            <a:off x="2624138" y="1517650"/>
            <a:ext cx="179388" cy="158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 rot="5400000">
            <a:off x="2980531" y="1518444"/>
            <a:ext cx="180975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 rot="5400000">
            <a:off x="3267075" y="1517650"/>
            <a:ext cx="179388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Прямоугольник 85"/>
          <p:cNvSpPr/>
          <p:nvPr/>
        </p:nvSpPr>
        <p:spPr>
          <a:xfrm>
            <a:off x="5786446" y="0"/>
            <a:ext cx="2517870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ТРЕТИЙ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ТАКТ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4572000" y="1500174"/>
            <a:ext cx="4547014" cy="23083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«РАБОЧИЙ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ХОД»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Прямоугольник 85"/>
          <p:cNvSpPr/>
          <p:nvPr/>
        </p:nvSpPr>
        <p:spPr>
          <a:xfrm>
            <a:off x="1571625" y="1143000"/>
            <a:ext cx="2428875" cy="2786063"/>
          </a:xfrm>
          <a:prstGeom prst="rect">
            <a:avLst/>
          </a:prstGeom>
          <a:solidFill>
            <a:srgbClr val="00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643174" y="1285860"/>
            <a:ext cx="1428760" cy="2643206"/>
          </a:xfrm>
          <a:prstGeom prst="rect">
            <a:avLst/>
          </a:prstGeom>
          <a:gradFill flip="none" rotWithShape="1">
            <a:gsLst>
              <a:gs pos="0">
                <a:srgbClr val="DDEBCF">
                  <a:alpha val="83000"/>
                </a:srgbClr>
              </a:gs>
              <a:gs pos="60000">
                <a:srgbClr val="006800"/>
              </a:gs>
              <a:gs pos="94000">
                <a:srgbClr val="0042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1510" name="Группа 172"/>
          <p:cNvGrpSpPr>
            <a:grpSpLocks/>
          </p:cNvGrpSpPr>
          <p:nvPr/>
        </p:nvGrpSpPr>
        <p:grpSpPr bwMode="auto">
          <a:xfrm>
            <a:off x="1785938" y="4500563"/>
            <a:ext cx="2000250" cy="2000250"/>
            <a:chOff x="1785918" y="4500570"/>
            <a:chExt cx="2000264" cy="2000264"/>
          </a:xfrm>
        </p:grpSpPr>
        <p:sp>
          <p:nvSpPr>
            <p:cNvPr id="140" name="Овал 139"/>
            <p:cNvSpPr/>
            <p:nvPr/>
          </p:nvSpPr>
          <p:spPr>
            <a:xfrm>
              <a:off x="1785918" y="4500570"/>
              <a:ext cx="2000264" cy="2000264"/>
            </a:xfrm>
            <a:prstGeom prst="ellipse">
              <a:avLst/>
            </a:prstGeom>
            <a:gradFill flip="none" rotWithShape="1">
              <a:gsLst>
                <a:gs pos="21000">
                  <a:srgbClr val="DDEBCF"/>
                </a:gs>
                <a:gs pos="2100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4-конечная звезда 142"/>
            <p:cNvSpPr/>
            <p:nvPr/>
          </p:nvSpPr>
          <p:spPr>
            <a:xfrm rot="20545334">
              <a:off x="1928794" y="4643446"/>
              <a:ext cx="1714512" cy="1714512"/>
            </a:xfrm>
            <a:prstGeom prst="star4">
              <a:avLst>
                <a:gd name="adj" fmla="val 5655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5" name="Овал 144"/>
            <p:cNvSpPr/>
            <p:nvPr/>
          </p:nvSpPr>
          <p:spPr>
            <a:xfrm>
              <a:off x="2643174" y="5357826"/>
              <a:ext cx="285752" cy="285752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1511" name="Группа 73"/>
          <p:cNvGrpSpPr>
            <a:grpSpLocks/>
          </p:cNvGrpSpPr>
          <p:nvPr/>
        </p:nvGrpSpPr>
        <p:grpSpPr bwMode="auto">
          <a:xfrm flipV="1">
            <a:off x="1887538" y="5386388"/>
            <a:ext cx="1755775" cy="1114425"/>
            <a:chOff x="2341475" y="4925604"/>
            <a:chExt cx="1755053" cy="1113994"/>
          </a:xfrm>
        </p:grpSpPr>
        <p:sp>
          <p:nvSpPr>
            <p:cNvPr id="146" name="Арка 145"/>
            <p:cNvSpPr/>
            <p:nvPr/>
          </p:nvSpPr>
          <p:spPr>
            <a:xfrm rot="21415213">
              <a:off x="2341475" y="4925604"/>
              <a:ext cx="1755053" cy="1113994"/>
            </a:xfrm>
            <a:prstGeom prst="blockArc">
              <a:avLst>
                <a:gd name="adj1" fmla="val 11441346"/>
                <a:gd name="adj2" fmla="val 0"/>
                <a:gd name="adj3" fmla="val 25000"/>
              </a:avLst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>
              <a:solidFill>
                <a:srgbClr val="006600">
                  <a:alpha val="53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7" name="Овал 146"/>
            <p:cNvSpPr/>
            <p:nvPr/>
          </p:nvSpPr>
          <p:spPr>
            <a:xfrm>
              <a:off x="3801374" y="5143008"/>
              <a:ext cx="271350" cy="269771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8" name="Овал 147"/>
            <p:cNvSpPr/>
            <p:nvPr/>
          </p:nvSpPr>
          <p:spPr>
            <a:xfrm>
              <a:off x="2428751" y="5158877"/>
              <a:ext cx="269764" cy="269771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63" name="Прямоугольник 62"/>
          <p:cNvSpPr/>
          <p:nvPr/>
        </p:nvSpPr>
        <p:spPr>
          <a:xfrm>
            <a:off x="2643174" y="3857628"/>
            <a:ext cx="214314" cy="2500330"/>
          </a:xfrm>
          <a:prstGeom prst="rec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1" name="Овал 150"/>
          <p:cNvSpPr/>
          <p:nvPr/>
        </p:nvSpPr>
        <p:spPr>
          <a:xfrm rot="21035556">
            <a:off x="2598738" y="6116638"/>
            <a:ext cx="357187" cy="357187"/>
          </a:xfrm>
          <a:prstGeom prst="ellipse">
            <a:avLst/>
          </a:prstGeom>
          <a:gradFill flip="none" rotWithShape="1">
            <a:gsLst>
              <a:gs pos="46000">
                <a:schemeClr val="accent3">
                  <a:lumMod val="40000"/>
                  <a:lumOff val="60000"/>
                </a:schemeClr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" name="Полилиния 65"/>
          <p:cNvSpPr/>
          <p:nvPr/>
        </p:nvSpPr>
        <p:spPr>
          <a:xfrm rot="5400000">
            <a:off x="3651250" y="5980113"/>
            <a:ext cx="328613" cy="941387"/>
          </a:xfrm>
          <a:custGeom>
            <a:avLst/>
            <a:gdLst>
              <a:gd name="connsiteX0" fmla="*/ 0 w 327890"/>
              <a:gd name="connsiteY0" fmla="*/ 0 h 942109"/>
              <a:gd name="connsiteX1" fmla="*/ 249382 w 327890"/>
              <a:gd name="connsiteY1" fmla="*/ 346363 h 942109"/>
              <a:gd name="connsiteX2" fmla="*/ 318654 w 327890"/>
              <a:gd name="connsiteY2" fmla="*/ 817418 h 942109"/>
              <a:gd name="connsiteX3" fmla="*/ 304800 w 327890"/>
              <a:gd name="connsiteY3" fmla="*/ 942109 h 942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890" h="942109">
                <a:moveTo>
                  <a:pt x="0" y="0"/>
                </a:moveTo>
                <a:cubicBezTo>
                  <a:pt x="98136" y="105063"/>
                  <a:pt x="196273" y="210127"/>
                  <a:pt x="249382" y="346363"/>
                </a:cubicBezTo>
                <a:cubicBezTo>
                  <a:pt x="302491" y="482599"/>
                  <a:pt x="309418" y="718127"/>
                  <a:pt x="318654" y="817418"/>
                </a:cubicBezTo>
                <a:cubicBezTo>
                  <a:pt x="327890" y="916709"/>
                  <a:pt x="316345" y="929409"/>
                  <a:pt x="304800" y="942109"/>
                </a:cubicBezTo>
              </a:path>
            </a:pathLst>
          </a:custGeom>
          <a:ln w="571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1571604" y="1285860"/>
            <a:ext cx="2500330" cy="1500198"/>
          </a:xfrm>
          <a:prstGeom prst="rect">
            <a:avLst/>
          </a:prstGeom>
          <a:gradFill>
            <a:gsLst>
              <a:gs pos="2000">
                <a:srgbClr val="004200">
                  <a:alpha val="95000"/>
                </a:srgbClr>
              </a:gs>
              <a:gs pos="88000">
                <a:srgbClr val="A344FA"/>
              </a:gs>
              <a:gs pos="100000">
                <a:srgbClr val="8C3D9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1520" name="Группа 64"/>
          <p:cNvGrpSpPr>
            <a:grpSpLocks/>
          </p:cNvGrpSpPr>
          <p:nvPr/>
        </p:nvGrpSpPr>
        <p:grpSpPr bwMode="auto">
          <a:xfrm>
            <a:off x="928688" y="428625"/>
            <a:ext cx="3714750" cy="925513"/>
            <a:chOff x="928662" y="428604"/>
            <a:chExt cx="5333593" cy="1327826"/>
          </a:xfrm>
        </p:grpSpPr>
        <p:sp>
          <p:nvSpPr>
            <p:cNvPr id="52" name="Полилиния 51"/>
            <p:cNvSpPr/>
            <p:nvPr/>
          </p:nvSpPr>
          <p:spPr>
            <a:xfrm>
              <a:off x="1040348" y="692803"/>
              <a:ext cx="1483834" cy="817650"/>
            </a:xfrm>
            <a:custGeom>
              <a:avLst/>
              <a:gdLst>
                <a:gd name="connsiteX0" fmla="*/ 0 w 1482437"/>
                <a:gd name="connsiteY0" fmla="*/ 0 h 817418"/>
                <a:gd name="connsiteX1" fmla="*/ 512618 w 1482437"/>
                <a:gd name="connsiteY1" fmla="*/ 0 h 817418"/>
                <a:gd name="connsiteX2" fmla="*/ 1052946 w 1482437"/>
                <a:gd name="connsiteY2" fmla="*/ 263237 h 817418"/>
                <a:gd name="connsiteX3" fmla="*/ 1482437 w 1482437"/>
                <a:gd name="connsiteY3" fmla="*/ 817418 h 817418"/>
                <a:gd name="connsiteX4" fmla="*/ 872837 w 1482437"/>
                <a:gd name="connsiteY4" fmla="*/ 789709 h 817418"/>
                <a:gd name="connsiteX5" fmla="*/ 595746 w 1482437"/>
                <a:gd name="connsiteY5" fmla="*/ 526473 h 817418"/>
                <a:gd name="connsiteX6" fmla="*/ 13855 w 1482437"/>
                <a:gd name="connsiteY6" fmla="*/ 484909 h 817418"/>
                <a:gd name="connsiteX7" fmla="*/ 0 w 1482437"/>
                <a:gd name="connsiteY7" fmla="*/ 0 h 817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2437" h="817418">
                  <a:moveTo>
                    <a:pt x="0" y="0"/>
                  </a:moveTo>
                  <a:lnTo>
                    <a:pt x="512618" y="0"/>
                  </a:lnTo>
                  <a:lnTo>
                    <a:pt x="1052946" y="263237"/>
                  </a:lnTo>
                  <a:lnTo>
                    <a:pt x="1482437" y="817418"/>
                  </a:lnTo>
                  <a:lnTo>
                    <a:pt x="872837" y="789709"/>
                  </a:lnTo>
                  <a:lnTo>
                    <a:pt x="595746" y="526473"/>
                  </a:lnTo>
                  <a:lnTo>
                    <a:pt x="13855" y="4849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928662" y="428604"/>
              <a:ext cx="21425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928662" y="1070880"/>
              <a:ext cx="284913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Полилиния 49"/>
            <p:cNvSpPr/>
            <p:nvPr/>
          </p:nvSpPr>
          <p:spPr>
            <a:xfrm>
              <a:off x="999320" y="499209"/>
              <a:ext cx="1691250" cy="1068181"/>
            </a:xfrm>
            <a:custGeom>
              <a:avLst/>
              <a:gdLst>
                <a:gd name="connsiteX0" fmla="*/ 27709 w 1690255"/>
                <a:gd name="connsiteY0" fmla="*/ 0 h 1177637"/>
                <a:gd name="connsiteX1" fmla="*/ 13855 w 1690255"/>
                <a:gd name="connsiteY1" fmla="*/ 138546 h 1177637"/>
                <a:gd name="connsiteX2" fmla="*/ 471055 w 1690255"/>
                <a:gd name="connsiteY2" fmla="*/ 138546 h 1177637"/>
                <a:gd name="connsiteX3" fmla="*/ 803564 w 1690255"/>
                <a:gd name="connsiteY3" fmla="*/ 235528 h 1177637"/>
                <a:gd name="connsiteX4" fmla="*/ 1108364 w 1690255"/>
                <a:gd name="connsiteY4" fmla="*/ 401782 h 1177637"/>
                <a:gd name="connsiteX5" fmla="*/ 1246909 w 1690255"/>
                <a:gd name="connsiteY5" fmla="*/ 318655 h 1177637"/>
                <a:gd name="connsiteX6" fmla="*/ 1690255 w 1690255"/>
                <a:gd name="connsiteY6" fmla="*/ 263237 h 1177637"/>
                <a:gd name="connsiteX7" fmla="*/ 1690255 w 1690255"/>
                <a:gd name="connsiteY7" fmla="*/ 526473 h 1177637"/>
                <a:gd name="connsiteX8" fmla="*/ 1537855 w 1690255"/>
                <a:gd name="connsiteY8" fmla="*/ 484910 h 1177637"/>
                <a:gd name="connsiteX9" fmla="*/ 1343891 w 1690255"/>
                <a:gd name="connsiteY9" fmla="*/ 498764 h 1177637"/>
                <a:gd name="connsiteX10" fmla="*/ 1274619 w 1690255"/>
                <a:gd name="connsiteY10" fmla="*/ 595746 h 1177637"/>
                <a:gd name="connsiteX11" fmla="*/ 1274619 w 1690255"/>
                <a:gd name="connsiteY11" fmla="*/ 734291 h 1177637"/>
                <a:gd name="connsiteX12" fmla="*/ 1648691 w 1690255"/>
                <a:gd name="connsiteY12" fmla="*/ 1052946 h 1177637"/>
                <a:gd name="connsiteX13" fmla="*/ 1648691 w 1690255"/>
                <a:gd name="connsiteY13" fmla="*/ 1177637 h 1177637"/>
                <a:gd name="connsiteX14" fmla="*/ 1468582 w 1690255"/>
                <a:gd name="connsiteY14" fmla="*/ 1149928 h 1177637"/>
                <a:gd name="connsiteX15" fmla="*/ 1025237 w 1690255"/>
                <a:gd name="connsiteY15" fmla="*/ 762000 h 1177637"/>
                <a:gd name="connsiteX16" fmla="*/ 997528 w 1690255"/>
                <a:gd name="connsiteY16" fmla="*/ 595746 h 1177637"/>
                <a:gd name="connsiteX17" fmla="*/ 748146 w 1690255"/>
                <a:gd name="connsiteY17" fmla="*/ 457200 h 1177637"/>
                <a:gd name="connsiteX18" fmla="*/ 457200 w 1690255"/>
                <a:gd name="connsiteY18" fmla="*/ 360219 h 1177637"/>
                <a:gd name="connsiteX19" fmla="*/ 13855 w 1690255"/>
                <a:gd name="connsiteY19" fmla="*/ 346364 h 1177637"/>
                <a:gd name="connsiteX20" fmla="*/ 0 w 1690255"/>
                <a:gd name="connsiteY20" fmla="*/ 110837 h 1177637"/>
                <a:gd name="connsiteX21" fmla="*/ 0 w 1690255"/>
                <a:gd name="connsiteY21" fmla="*/ 110837 h 1177637"/>
                <a:gd name="connsiteX22" fmla="*/ 27709 w 1690255"/>
                <a:gd name="connsiteY22" fmla="*/ 0 h 1177637"/>
                <a:gd name="connsiteX0" fmla="*/ 27709 w 1690255"/>
                <a:gd name="connsiteY0" fmla="*/ 32015 h 1066800"/>
                <a:gd name="connsiteX1" fmla="*/ 13855 w 1690255"/>
                <a:gd name="connsiteY1" fmla="*/ 27709 h 1066800"/>
                <a:gd name="connsiteX2" fmla="*/ 471055 w 1690255"/>
                <a:gd name="connsiteY2" fmla="*/ 27709 h 1066800"/>
                <a:gd name="connsiteX3" fmla="*/ 803564 w 1690255"/>
                <a:gd name="connsiteY3" fmla="*/ 124691 h 1066800"/>
                <a:gd name="connsiteX4" fmla="*/ 1108364 w 1690255"/>
                <a:gd name="connsiteY4" fmla="*/ 290945 h 1066800"/>
                <a:gd name="connsiteX5" fmla="*/ 1246909 w 1690255"/>
                <a:gd name="connsiteY5" fmla="*/ 207818 h 1066800"/>
                <a:gd name="connsiteX6" fmla="*/ 1690255 w 1690255"/>
                <a:gd name="connsiteY6" fmla="*/ 152400 h 1066800"/>
                <a:gd name="connsiteX7" fmla="*/ 1690255 w 1690255"/>
                <a:gd name="connsiteY7" fmla="*/ 415636 h 1066800"/>
                <a:gd name="connsiteX8" fmla="*/ 1537855 w 1690255"/>
                <a:gd name="connsiteY8" fmla="*/ 374073 h 1066800"/>
                <a:gd name="connsiteX9" fmla="*/ 1343891 w 1690255"/>
                <a:gd name="connsiteY9" fmla="*/ 387927 h 1066800"/>
                <a:gd name="connsiteX10" fmla="*/ 1274619 w 1690255"/>
                <a:gd name="connsiteY10" fmla="*/ 484909 h 1066800"/>
                <a:gd name="connsiteX11" fmla="*/ 1274619 w 1690255"/>
                <a:gd name="connsiteY11" fmla="*/ 623454 h 1066800"/>
                <a:gd name="connsiteX12" fmla="*/ 1648691 w 1690255"/>
                <a:gd name="connsiteY12" fmla="*/ 942109 h 1066800"/>
                <a:gd name="connsiteX13" fmla="*/ 1648691 w 1690255"/>
                <a:gd name="connsiteY13" fmla="*/ 1066800 h 1066800"/>
                <a:gd name="connsiteX14" fmla="*/ 1468582 w 1690255"/>
                <a:gd name="connsiteY14" fmla="*/ 1039091 h 1066800"/>
                <a:gd name="connsiteX15" fmla="*/ 1025237 w 1690255"/>
                <a:gd name="connsiteY15" fmla="*/ 651163 h 1066800"/>
                <a:gd name="connsiteX16" fmla="*/ 997528 w 1690255"/>
                <a:gd name="connsiteY16" fmla="*/ 484909 h 1066800"/>
                <a:gd name="connsiteX17" fmla="*/ 748146 w 1690255"/>
                <a:gd name="connsiteY17" fmla="*/ 346363 h 1066800"/>
                <a:gd name="connsiteX18" fmla="*/ 457200 w 1690255"/>
                <a:gd name="connsiteY18" fmla="*/ 249382 h 1066800"/>
                <a:gd name="connsiteX19" fmla="*/ 13855 w 1690255"/>
                <a:gd name="connsiteY19" fmla="*/ 235527 h 1066800"/>
                <a:gd name="connsiteX20" fmla="*/ 0 w 1690255"/>
                <a:gd name="connsiteY20" fmla="*/ 0 h 1066800"/>
                <a:gd name="connsiteX21" fmla="*/ 0 w 1690255"/>
                <a:gd name="connsiteY21" fmla="*/ 0 h 1066800"/>
                <a:gd name="connsiteX22" fmla="*/ 27709 w 1690255"/>
                <a:gd name="connsiteY22" fmla="*/ 32015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90255" h="1066800">
                  <a:moveTo>
                    <a:pt x="27709" y="32015"/>
                  </a:moveTo>
                  <a:lnTo>
                    <a:pt x="13855" y="27709"/>
                  </a:lnTo>
                  <a:lnTo>
                    <a:pt x="471055" y="27709"/>
                  </a:lnTo>
                  <a:lnTo>
                    <a:pt x="803564" y="124691"/>
                  </a:lnTo>
                  <a:lnTo>
                    <a:pt x="1108364" y="290945"/>
                  </a:lnTo>
                  <a:lnTo>
                    <a:pt x="1246909" y="207818"/>
                  </a:lnTo>
                  <a:lnTo>
                    <a:pt x="1690255" y="152400"/>
                  </a:lnTo>
                  <a:lnTo>
                    <a:pt x="1690255" y="415636"/>
                  </a:lnTo>
                  <a:lnTo>
                    <a:pt x="1537855" y="374073"/>
                  </a:lnTo>
                  <a:lnTo>
                    <a:pt x="1343891" y="387927"/>
                  </a:lnTo>
                  <a:lnTo>
                    <a:pt x="1274619" y="484909"/>
                  </a:lnTo>
                  <a:lnTo>
                    <a:pt x="1274619" y="623454"/>
                  </a:lnTo>
                  <a:lnTo>
                    <a:pt x="1648691" y="942109"/>
                  </a:lnTo>
                  <a:lnTo>
                    <a:pt x="1648691" y="1066800"/>
                  </a:lnTo>
                  <a:lnTo>
                    <a:pt x="1468582" y="1039091"/>
                  </a:lnTo>
                  <a:lnTo>
                    <a:pt x="1025237" y="651163"/>
                  </a:lnTo>
                  <a:lnTo>
                    <a:pt x="997528" y="484909"/>
                  </a:lnTo>
                  <a:lnTo>
                    <a:pt x="748146" y="346363"/>
                  </a:lnTo>
                  <a:lnTo>
                    <a:pt x="457200" y="249382"/>
                  </a:lnTo>
                  <a:lnTo>
                    <a:pt x="13855" y="2355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7709" y="3201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Полилиния 50"/>
            <p:cNvSpPr/>
            <p:nvPr/>
          </p:nvSpPr>
          <p:spPr>
            <a:xfrm>
              <a:off x="1152035" y="1052659"/>
              <a:ext cx="872976" cy="444128"/>
            </a:xfrm>
            <a:custGeom>
              <a:avLst/>
              <a:gdLst>
                <a:gd name="connsiteX0" fmla="*/ 0 w 872836"/>
                <a:gd name="connsiteY0" fmla="*/ 0 h 443346"/>
                <a:gd name="connsiteX1" fmla="*/ 263236 w 872836"/>
                <a:gd name="connsiteY1" fmla="*/ 0 h 443346"/>
                <a:gd name="connsiteX2" fmla="*/ 512618 w 872836"/>
                <a:gd name="connsiteY2" fmla="*/ 69273 h 443346"/>
                <a:gd name="connsiteX3" fmla="*/ 803563 w 872836"/>
                <a:gd name="connsiteY3" fmla="*/ 263237 h 443346"/>
                <a:gd name="connsiteX4" fmla="*/ 872836 w 872836"/>
                <a:gd name="connsiteY4" fmla="*/ 443346 h 443346"/>
                <a:gd name="connsiteX5" fmla="*/ 651163 w 872836"/>
                <a:gd name="connsiteY5" fmla="*/ 443346 h 443346"/>
                <a:gd name="connsiteX6" fmla="*/ 568036 w 872836"/>
                <a:gd name="connsiteY6" fmla="*/ 304800 h 443346"/>
                <a:gd name="connsiteX7" fmla="*/ 332509 w 872836"/>
                <a:gd name="connsiteY7" fmla="*/ 193964 h 443346"/>
                <a:gd name="connsiteX8" fmla="*/ 13854 w 872836"/>
                <a:gd name="connsiteY8" fmla="*/ 166255 h 443346"/>
                <a:gd name="connsiteX9" fmla="*/ 0 w 872836"/>
                <a:gd name="connsiteY9" fmla="*/ 0 h 44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2836" h="443346">
                  <a:moveTo>
                    <a:pt x="0" y="0"/>
                  </a:moveTo>
                  <a:lnTo>
                    <a:pt x="263236" y="0"/>
                  </a:lnTo>
                  <a:lnTo>
                    <a:pt x="512618" y="69273"/>
                  </a:lnTo>
                  <a:lnTo>
                    <a:pt x="803563" y="263237"/>
                  </a:lnTo>
                  <a:lnTo>
                    <a:pt x="872836" y="443346"/>
                  </a:lnTo>
                  <a:lnTo>
                    <a:pt x="651163" y="443346"/>
                  </a:lnTo>
                  <a:lnTo>
                    <a:pt x="568036" y="304800"/>
                  </a:lnTo>
                  <a:lnTo>
                    <a:pt x="332509" y="193964"/>
                  </a:lnTo>
                  <a:lnTo>
                    <a:pt x="13854" y="166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Полилиния 54"/>
            <p:cNvSpPr/>
            <p:nvPr/>
          </p:nvSpPr>
          <p:spPr>
            <a:xfrm flipH="1">
              <a:off x="4675853" y="692803"/>
              <a:ext cx="1483832" cy="817650"/>
            </a:xfrm>
            <a:custGeom>
              <a:avLst/>
              <a:gdLst>
                <a:gd name="connsiteX0" fmla="*/ 0 w 1482437"/>
                <a:gd name="connsiteY0" fmla="*/ 0 h 817418"/>
                <a:gd name="connsiteX1" fmla="*/ 512618 w 1482437"/>
                <a:gd name="connsiteY1" fmla="*/ 0 h 817418"/>
                <a:gd name="connsiteX2" fmla="*/ 1052946 w 1482437"/>
                <a:gd name="connsiteY2" fmla="*/ 263237 h 817418"/>
                <a:gd name="connsiteX3" fmla="*/ 1482437 w 1482437"/>
                <a:gd name="connsiteY3" fmla="*/ 817418 h 817418"/>
                <a:gd name="connsiteX4" fmla="*/ 872837 w 1482437"/>
                <a:gd name="connsiteY4" fmla="*/ 789709 h 817418"/>
                <a:gd name="connsiteX5" fmla="*/ 595746 w 1482437"/>
                <a:gd name="connsiteY5" fmla="*/ 526473 h 817418"/>
                <a:gd name="connsiteX6" fmla="*/ 13855 w 1482437"/>
                <a:gd name="connsiteY6" fmla="*/ 484909 h 817418"/>
                <a:gd name="connsiteX7" fmla="*/ 0 w 1482437"/>
                <a:gd name="connsiteY7" fmla="*/ 0 h 817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2437" h="817418">
                  <a:moveTo>
                    <a:pt x="0" y="0"/>
                  </a:moveTo>
                  <a:lnTo>
                    <a:pt x="512618" y="0"/>
                  </a:lnTo>
                  <a:lnTo>
                    <a:pt x="1052946" y="263237"/>
                  </a:lnTo>
                  <a:lnTo>
                    <a:pt x="1482437" y="817418"/>
                  </a:lnTo>
                  <a:lnTo>
                    <a:pt x="872837" y="789709"/>
                  </a:lnTo>
                  <a:lnTo>
                    <a:pt x="595746" y="526473"/>
                  </a:lnTo>
                  <a:lnTo>
                    <a:pt x="13855" y="4849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>
            <a:xfrm flipH="1">
              <a:off x="6048000" y="428604"/>
              <a:ext cx="21425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>
            <a:xfrm flipH="1">
              <a:off x="5977340" y="1070880"/>
              <a:ext cx="28491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8" name="Полилиния 57"/>
            <p:cNvSpPr/>
            <p:nvPr/>
          </p:nvSpPr>
          <p:spPr>
            <a:xfrm flipH="1">
              <a:off x="4500345" y="499209"/>
              <a:ext cx="1691250" cy="1068181"/>
            </a:xfrm>
            <a:custGeom>
              <a:avLst/>
              <a:gdLst>
                <a:gd name="connsiteX0" fmla="*/ 27709 w 1690255"/>
                <a:gd name="connsiteY0" fmla="*/ 0 h 1177637"/>
                <a:gd name="connsiteX1" fmla="*/ 13855 w 1690255"/>
                <a:gd name="connsiteY1" fmla="*/ 138546 h 1177637"/>
                <a:gd name="connsiteX2" fmla="*/ 471055 w 1690255"/>
                <a:gd name="connsiteY2" fmla="*/ 138546 h 1177637"/>
                <a:gd name="connsiteX3" fmla="*/ 803564 w 1690255"/>
                <a:gd name="connsiteY3" fmla="*/ 235528 h 1177637"/>
                <a:gd name="connsiteX4" fmla="*/ 1108364 w 1690255"/>
                <a:gd name="connsiteY4" fmla="*/ 401782 h 1177637"/>
                <a:gd name="connsiteX5" fmla="*/ 1246909 w 1690255"/>
                <a:gd name="connsiteY5" fmla="*/ 318655 h 1177637"/>
                <a:gd name="connsiteX6" fmla="*/ 1690255 w 1690255"/>
                <a:gd name="connsiteY6" fmla="*/ 263237 h 1177637"/>
                <a:gd name="connsiteX7" fmla="*/ 1690255 w 1690255"/>
                <a:gd name="connsiteY7" fmla="*/ 526473 h 1177637"/>
                <a:gd name="connsiteX8" fmla="*/ 1537855 w 1690255"/>
                <a:gd name="connsiteY8" fmla="*/ 484910 h 1177637"/>
                <a:gd name="connsiteX9" fmla="*/ 1343891 w 1690255"/>
                <a:gd name="connsiteY9" fmla="*/ 498764 h 1177637"/>
                <a:gd name="connsiteX10" fmla="*/ 1274619 w 1690255"/>
                <a:gd name="connsiteY10" fmla="*/ 595746 h 1177637"/>
                <a:gd name="connsiteX11" fmla="*/ 1274619 w 1690255"/>
                <a:gd name="connsiteY11" fmla="*/ 734291 h 1177637"/>
                <a:gd name="connsiteX12" fmla="*/ 1648691 w 1690255"/>
                <a:gd name="connsiteY12" fmla="*/ 1052946 h 1177637"/>
                <a:gd name="connsiteX13" fmla="*/ 1648691 w 1690255"/>
                <a:gd name="connsiteY13" fmla="*/ 1177637 h 1177637"/>
                <a:gd name="connsiteX14" fmla="*/ 1468582 w 1690255"/>
                <a:gd name="connsiteY14" fmla="*/ 1149928 h 1177637"/>
                <a:gd name="connsiteX15" fmla="*/ 1025237 w 1690255"/>
                <a:gd name="connsiteY15" fmla="*/ 762000 h 1177637"/>
                <a:gd name="connsiteX16" fmla="*/ 997528 w 1690255"/>
                <a:gd name="connsiteY16" fmla="*/ 595746 h 1177637"/>
                <a:gd name="connsiteX17" fmla="*/ 748146 w 1690255"/>
                <a:gd name="connsiteY17" fmla="*/ 457200 h 1177637"/>
                <a:gd name="connsiteX18" fmla="*/ 457200 w 1690255"/>
                <a:gd name="connsiteY18" fmla="*/ 360219 h 1177637"/>
                <a:gd name="connsiteX19" fmla="*/ 13855 w 1690255"/>
                <a:gd name="connsiteY19" fmla="*/ 346364 h 1177637"/>
                <a:gd name="connsiteX20" fmla="*/ 0 w 1690255"/>
                <a:gd name="connsiteY20" fmla="*/ 110837 h 1177637"/>
                <a:gd name="connsiteX21" fmla="*/ 0 w 1690255"/>
                <a:gd name="connsiteY21" fmla="*/ 110837 h 1177637"/>
                <a:gd name="connsiteX22" fmla="*/ 27709 w 1690255"/>
                <a:gd name="connsiteY22" fmla="*/ 0 h 1177637"/>
                <a:gd name="connsiteX0" fmla="*/ 27709 w 1690255"/>
                <a:gd name="connsiteY0" fmla="*/ 32015 h 1066800"/>
                <a:gd name="connsiteX1" fmla="*/ 13855 w 1690255"/>
                <a:gd name="connsiteY1" fmla="*/ 27709 h 1066800"/>
                <a:gd name="connsiteX2" fmla="*/ 471055 w 1690255"/>
                <a:gd name="connsiteY2" fmla="*/ 27709 h 1066800"/>
                <a:gd name="connsiteX3" fmla="*/ 803564 w 1690255"/>
                <a:gd name="connsiteY3" fmla="*/ 124691 h 1066800"/>
                <a:gd name="connsiteX4" fmla="*/ 1108364 w 1690255"/>
                <a:gd name="connsiteY4" fmla="*/ 290945 h 1066800"/>
                <a:gd name="connsiteX5" fmla="*/ 1246909 w 1690255"/>
                <a:gd name="connsiteY5" fmla="*/ 207818 h 1066800"/>
                <a:gd name="connsiteX6" fmla="*/ 1690255 w 1690255"/>
                <a:gd name="connsiteY6" fmla="*/ 152400 h 1066800"/>
                <a:gd name="connsiteX7" fmla="*/ 1690255 w 1690255"/>
                <a:gd name="connsiteY7" fmla="*/ 415636 h 1066800"/>
                <a:gd name="connsiteX8" fmla="*/ 1537855 w 1690255"/>
                <a:gd name="connsiteY8" fmla="*/ 374073 h 1066800"/>
                <a:gd name="connsiteX9" fmla="*/ 1343891 w 1690255"/>
                <a:gd name="connsiteY9" fmla="*/ 387927 h 1066800"/>
                <a:gd name="connsiteX10" fmla="*/ 1274619 w 1690255"/>
                <a:gd name="connsiteY10" fmla="*/ 484909 h 1066800"/>
                <a:gd name="connsiteX11" fmla="*/ 1274619 w 1690255"/>
                <a:gd name="connsiteY11" fmla="*/ 623454 h 1066800"/>
                <a:gd name="connsiteX12" fmla="*/ 1648691 w 1690255"/>
                <a:gd name="connsiteY12" fmla="*/ 942109 h 1066800"/>
                <a:gd name="connsiteX13" fmla="*/ 1648691 w 1690255"/>
                <a:gd name="connsiteY13" fmla="*/ 1066800 h 1066800"/>
                <a:gd name="connsiteX14" fmla="*/ 1468582 w 1690255"/>
                <a:gd name="connsiteY14" fmla="*/ 1039091 h 1066800"/>
                <a:gd name="connsiteX15" fmla="*/ 1025237 w 1690255"/>
                <a:gd name="connsiteY15" fmla="*/ 651163 h 1066800"/>
                <a:gd name="connsiteX16" fmla="*/ 997528 w 1690255"/>
                <a:gd name="connsiteY16" fmla="*/ 484909 h 1066800"/>
                <a:gd name="connsiteX17" fmla="*/ 748146 w 1690255"/>
                <a:gd name="connsiteY17" fmla="*/ 346363 h 1066800"/>
                <a:gd name="connsiteX18" fmla="*/ 457200 w 1690255"/>
                <a:gd name="connsiteY18" fmla="*/ 249382 h 1066800"/>
                <a:gd name="connsiteX19" fmla="*/ 13855 w 1690255"/>
                <a:gd name="connsiteY19" fmla="*/ 235527 h 1066800"/>
                <a:gd name="connsiteX20" fmla="*/ 0 w 1690255"/>
                <a:gd name="connsiteY20" fmla="*/ 0 h 1066800"/>
                <a:gd name="connsiteX21" fmla="*/ 0 w 1690255"/>
                <a:gd name="connsiteY21" fmla="*/ 0 h 1066800"/>
                <a:gd name="connsiteX22" fmla="*/ 27709 w 1690255"/>
                <a:gd name="connsiteY22" fmla="*/ 32015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90255" h="1066800">
                  <a:moveTo>
                    <a:pt x="27709" y="32015"/>
                  </a:moveTo>
                  <a:lnTo>
                    <a:pt x="13855" y="27709"/>
                  </a:lnTo>
                  <a:lnTo>
                    <a:pt x="471055" y="27709"/>
                  </a:lnTo>
                  <a:lnTo>
                    <a:pt x="803564" y="124691"/>
                  </a:lnTo>
                  <a:lnTo>
                    <a:pt x="1108364" y="290945"/>
                  </a:lnTo>
                  <a:lnTo>
                    <a:pt x="1246909" y="207818"/>
                  </a:lnTo>
                  <a:lnTo>
                    <a:pt x="1690255" y="152400"/>
                  </a:lnTo>
                  <a:lnTo>
                    <a:pt x="1690255" y="415636"/>
                  </a:lnTo>
                  <a:lnTo>
                    <a:pt x="1537855" y="374073"/>
                  </a:lnTo>
                  <a:lnTo>
                    <a:pt x="1343891" y="387927"/>
                  </a:lnTo>
                  <a:lnTo>
                    <a:pt x="1274619" y="484909"/>
                  </a:lnTo>
                  <a:lnTo>
                    <a:pt x="1274619" y="623454"/>
                  </a:lnTo>
                  <a:lnTo>
                    <a:pt x="1648691" y="942109"/>
                  </a:lnTo>
                  <a:lnTo>
                    <a:pt x="1648691" y="1066800"/>
                  </a:lnTo>
                  <a:lnTo>
                    <a:pt x="1468582" y="1039091"/>
                  </a:lnTo>
                  <a:lnTo>
                    <a:pt x="1025237" y="651163"/>
                  </a:lnTo>
                  <a:lnTo>
                    <a:pt x="997528" y="484909"/>
                  </a:lnTo>
                  <a:lnTo>
                    <a:pt x="748146" y="346363"/>
                  </a:lnTo>
                  <a:lnTo>
                    <a:pt x="457200" y="249382"/>
                  </a:lnTo>
                  <a:lnTo>
                    <a:pt x="13855" y="2355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7709" y="3201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Полилиния 58"/>
            <p:cNvSpPr/>
            <p:nvPr/>
          </p:nvSpPr>
          <p:spPr>
            <a:xfrm flipH="1">
              <a:off x="5165905" y="1052659"/>
              <a:ext cx="872978" cy="444128"/>
            </a:xfrm>
            <a:custGeom>
              <a:avLst/>
              <a:gdLst>
                <a:gd name="connsiteX0" fmla="*/ 0 w 872836"/>
                <a:gd name="connsiteY0" fmla="*/ 0 h 443346"/>
                <a:gd name="connsiteX1" fmla="*/ 263236 w 872836"/>
                <a:gd name="connsiteY1" fmla="*/ 0 h 443346"/>
                <a:gd name="connsiteX2" fmla="*/ 512618 w 872836"/>
                <a:gd name="connsiteY2" fmla="*/ 69273 h 443346"/>
                <a:gd name="connsiteX3" fmla="*/ 803563 w 872836"/>
                <a:gd name="connsiteY3" fmla="*/ 263237 h 443346"/>
                <a:gd name="connsiteX4" fmla="*/ 872836 w 872836"/>
                <a:gd name="connsiteY4" fmla="*/ 443346 h 443346"/>
                <a:gd name="connsiteX5" fmla="*/ 651163 w 872836"/>
                <a:gd name="connsiteY5" fmla="*/ 443346 h 443346"/>
                <a:gd name="connsiteX6" fmla="*/ 568036 w 872836"/>
                <a:gd name="connsiteY6" fmla="*/ 304800 h 443346"/>
                <a:gd name="connsiteX7" fmla="*/ 332509 w 872836"/>
                <a:gd name="connsiteY7" fmla="*/ 193964 h 443346"/>
                <a:gd name="connsiteX8" fmla="*/ 13854 w 872836"/>
                <a:gd name="connsiteY8" fmla="*/ 166255 h 443346"/>
                <a:gd name="connsiteX9" fmla="*/ 0 w 872836"/>
                <a:gd name="connsiteY9" fmla="*/ 0 h 44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2836" h="443346">
                  <a:moveTo>
                    <a:pt x="0" y="0"/>
                  </a:moveTo>
                  <a:lnTo>
                    <a:pt x="263236" y="0"/>
                  </a:lnTo>
                  <a:lnTo>
                    <a:pt x="512618" y="69273"/>
                  </a:lnTo>
                  <a:lnTo>
                    <a:pt x="803563" y="263237"/>
                  </a:lnTo>
                  <a:lnTo>
                    <a:pt x="872836" y="443346"/>
                  </a:lnTo>
                  <a:lnTo>
                    <a:pt x="651163" y="443346"/>
                  </a:lnTo>
                  <a:lnTo>
                    <a:pt x="568036" y="304800"/>
                  </a:lnTo>
                  <a:lnTo>
                    <a:pt x="332509" y="193964"/>
                  </a:lnTo>
                  <a:lnTo>
                    <a:pt x="13854" y="166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2501388" y="1453512"/>
              <a:ext cx="2324900" cy="30291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1521" name="Группа 167"/>
          <p:cNvGrpSpPr>
            <a:grpSpLocks/>
          </p:cNvGrpSpPr>
          <p:nvPr/>
        </p:nvGrpSpPr>
        <p:grpSpPr bwMode="auto">
          <a:xfrm>
            <a:off x="2500313" y="642938"/>
            <a:ext cx="642937" cy="714375"/>
            <a:chOff x="5214942" y="4714884"/>
            <a:chExt cx="642942" cy="714380"/>
          </a:xfrm>
        </p:grpSpPr>
        <p:sp>
          <p:nvSpPr>
            <p:cNvPr id="165" name="Блок-схема: извлечение 164"/>
            <p:cNvSpPr/>
            <p:nvPr/>
          </p:nvSpPr>
          <p:spPr>
            <a:xfrm>
              <a:off x="5286380" y="4714884"/>
              <a:ext cx="500067" cy="714380"/>
            </a:xfrm>
            <a:prstGeom prst="flowChartExtra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6" name="Скругленный прямоугольник 165"/>
            <p:cNvSpPr/>
            <p:nvPr/>
          </p:nvSpPr>
          <p:spPr>
            <a:xfrm>
              <a:off x="5214942" y="5214949"/>
              <a:ext cx="642942" cy="142876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7" name="Скругленный прямоугольник 166"/>
            <p:cNvSpPr/>
            <p:nvPr/>
          </p:nvSpPr>
          <p:spPr>
            <a:xfrm>
              <a:off x="5367343" y="4857760"/>
              <a:ext cx="347665" cy="142876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1522" name="Группа 62"/>
          <p:cNvGrpSpPr>
            <a:grpSpLocks/>
          </p:cNvGrpSpPr>
          <p:nvPr/>
        </p:nvGrpSpPr>
        <p:grpSpPr bwMode="auto">
          <a:xfrm>
            <a:off x="1544638" y="214313"/>
            <a:ext cx="527050" cy="1214437"/>
            <a:chOff x="3500430" y="71414"/>
            <a:chExt cx="526855" cy="1214447"/>
          </a:xfrm>
        </p:grpSpPr>
        <p:cxnSp>
          <p:nvCxnSpPr>
            <p:cNvPr id="64" name="Прямая соединительная линия 63"/>
            <p:cNvCxnSpPr/>
            <p:nvPr/>
          </p:nvCxnSpPr>
          <p:spPr>
            <a:xfrm rot="5400000">
              <a:off x="3286910" y="713562"/>
              <a:ext cx="1000132" cy="1588"/>
            </a:xfrm>
            <a:prstGeom prst="line">
              <a:avLst/>
            </a:prstGeom>
            <a:ln w="101600" cap="rnd" cmpd="sng">
              <a:solidFill>
                <a:schemeClr val="bg1">
                  <a:lumMod val="85000"/>
                </a:schemeClr>
              </a:solidFill>
              <a:beve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555" name="Группа 136"/>
            <p:cNvGrpSpPr>
              <a:grpSpLocks/>
            </p:cNvGrpSpPr>
            <p:nvPr/>
          </p:nvGrpSpPr>
          <p:grpSpPr bwMode="auto">
            <a:xfrm>
              <a:off x="3500430" y="71414"/>
              <a:ext cx="526855" cy="444225"/>
              <a:chOff x="4786314" y="642918"/>
              <a:chExt cx="526855" cy="444225"/>
            </a:xfrm>
          </p:grpSpPr>
          <p:sp>
            <p:nvSpPr>
              <p:cNvPr id="68" name="Скругленный прямоугольник 67"/>
              <p:cNvSpPr/>
              <p:nvPr/>
            </p:nvSpPr>
            <p:spPr>
              <a:xfrm>
                <a:off x="4857752" y="785794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Скругленный прямоугольник 68"/>
              <p:cNvSpPr/>
              <p:nvPr/>
            </p:nvSpPr>
            <p:spPr>
              <a:xfrm>
                <a:off x="4857752" y="894211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Скругленный прямоугольник 69"/>
              <p:cNvSpPr/>
              <p:nvPr/>
            </p:nvSpPr>
            <p:spPr>
              <a:xfrm>
                <a:off x="4786314" y="642918"/>
                <a:ext cx="526855" cy="1522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Скругленный прямоугольник 70"/>
              <p:cNvSpPr/>
              <p:nvPr/>
            </p:nvSpPr>
            <p:spPr>
              <a:xfrm>
                <a:off x="4857752" y="857232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Скругленный прямоугольник 71"/>
              <p:cNvSpPr/>
              <p:nvPr/>
            </p:nvSpPr>
            <p:spPr>
              <a:xfrm>
                <a:off x="4857752" y="928669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Скругленный прямоугольник 72"/>
              <p:cNvSpPr/>
              <p:nvPr/>
            </p:nvSpPr>
            <p:spPr>
              <a:xfrm>
                <a:off x="4857752" y="1000108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67" name="Скругленный прямоугольник 66"/>
            <p:cNvSpPr/>
            <p:nvPr/>
          </p:nvSpPr>
          <p:spPr>
            <a:xfrm>
              <a:off x="3598657" y="1000109"/>
              <a:ext cx="383979" cy="28575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139" name="Прямоугольник 138"/>
          <p:cNvSpPr/>
          <p:nvPr/>
        </p:nvSpPr>
        <p:spPr>
          <a:xfrm>
            <a:off x="1571604" y="2786058"/>
            <a:ext cx="2428892" cy="1143008"/>
          </a:xfrm>
          <a:prstGeom prst="rect">
            <a:avLst/>
          </a:prstGeom>
          <a:gradFill flip="none" rotWithShape="1">
            <a:gsLst>
              <a:gs pos="0">
                <a:srgbClr val="CBCBCB"/>
              </a:gs>
              <a:gs pos="13000">
                <a:srgbClr val="5F5F5F"/>
              </a:gs>
              <a:gs pos="2000">
                <a:srgbClr val="5F5F5F"/>
              </a:gs>
              <a:gs pos="32000">
                <a:srgbClr val="FFFFFF"/>
              </a:gs>
              <a:gs pos="67000">
                <a:srgbClr val="B2B2B2"/>
              </a:gs>
              <a:gs pos="67000">
                <a:srgbClr val="292929"/>
              </a:gs>
              <a:gs pos="86000">
                <a:srgbClr val="777777"/>
              </a:gs>
              <a:gs pos="98000">
                <a:srgbClr val="EAEAEA"/>
              </a:gs>
            </a:gsLst>
            <a:lin ang="0" scaled="0"/>
            <a:tileRect/>
          </a:gra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harsh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1526" name="Группа 179"/>
          <p:cNvGrpSpPr>
            <a:grpSpLocks/>
          </p:cNvGrpSpPr>
          <p:nvPr/>
        </p:nvGrpSpPr>
        <p:grpSpPr bwMode="auto">
          <a:xfrm>
            <a:off x="1285875" y="1143000"/>
            <a:ext cx="285750" cy="2787650"/>
            <a:chOff x="1285852" y="1142984"/>
            <a:chExt cx="286546" cy="2786876"/>
          </a:xfrm>
        </p:grpSpPr>
        <p:grpSp>
          <p:nvGrpSpPr>
            <p:cNvPr id="21550" name="Группа 78"/>
            <p:cNvGrpSpPr>
              <a:grpSpLocks/>
            </p:cNvGrpSpPr>
            <p:nvPr/>
          </p:nvGrpSpPr>
          <p:grpSpPr bwMode="auto">
            <a:xfrm>
              <a:off x="1285852" y="1142984"/>
              <a:ext cx="285752" cy="2500330"/>
              <a:chOff x="1357290" y="1142984"/>
              <a:chExt cx="285752" cy="2500330"/>
            </a:xfrm>
          </p:grpSpPr>
          <p:sp>
            <p:nvSpPr>
              <p:cNvPr id="77" name="Скругленный прямоугольник 76"/>
              <p:cNvSpPr/>
              <p:nvPr/>
            </p:nvSpPr>
            <p:spPr>
              <a:xfrm>
                <a:off x="1357290" y="1142984"/>
                <a:ext cx="294506" cy="2499619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Скругленный прямоугольник 77"/>
              <p:cNvSpPr/>
              <p:nvPr/>
            </p:nvSpPr>
            <p:spPr>
              <a:xfrm>
                <a:off x="1428927" y="1276297"/>
                <a:ext cx="143273" cy="2294888"/>
              </a:xfrm>
              <a:prstGeom prst="roundRect">
                <a:avLst/>
              </a:prstGeom>
              <a:solidFill>
                <a:srgbClr val="00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cxnSp>
          <p:nvCxnSpPr>
            <p:cNvPr id="174" name="Прямая соединительная линия 173"/>
            <p:cNvCxnSpPr/>
            <p:nvPr/>
          </p:nvCxnSpPr>
          <p:spPr>
            <a:xfrm rot="5400000">
              <a:off x="178959" y="2536420"/>
              <a:ext cx="2785288" cy="1591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527" name="Группа 176"/>
          <p:cNvGrpSpPr>
            <a:grpSpLocks/>
          </p:cNvGrpSpPr>
          <p:nvPr/>
        </p:nvGrpSpPr>
        <p:grpSpPr bwMode="auto">
          <a:xfrm>
            <a:off x="4000500" y="1143000"/>
            <a:ext cx="287338" cy="2786063"/>
            <a:chOff x="3998907" y="1142984"/>
            <a:chExt cx="287341" cy="2786083"/>
          </a:xfrm>
        </p:grpSpPr>
        <p:grpSp>
          <p:nvGrpSpPr>
            <p:cNvPr id="21546" name="Группа 79"/>
            <p:cNvGrpSpPr>
              <a:grpSpLocks/>
            </p:cNvGrpSpPr>
            <p:nvPr/>
          </p:nvGrpSpPr>
          <p:grpSpPr bwMode="auto">
            <a:xfrm>
              <a:off x="4000496" y="1142984"/>
              <a:ext cx="285752" cy="2500330"/>
              <a:chOff x="1357290" y="1142984"/>
              <a:chExt cx="285752" cy="2500330"/>
            </a:xfrm>
          </p:grpSpPr>
          <p:sp>
            <p:nvSpPr>
              <p:cNvPr id="81" name="Скругленный прямоугольник 80"/>
              <p:cNvSpPr/>
              <p:nvPr/>
            </p:nvSpPr>
            <p:spPr>
              <a:xfrm>
                <a:off x="1357289" y="1142984"/>
                <a:ext cx="285753" cy="2500331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Скругленный прямоугольник 81"/>
              <p:cNvSpPr/>
              <p:nvPr/>
            </p:nvSpPr>
            <p:spPr>
              <a:xfrm>
                <a:off x="1428727" y="1276335"/>
                <a:ext cx="142877" cy="2295542"/>
              </a:xfrm>
              <a:prstGeom prst="roundRect">
                <a:avLst/>
              </a:prstGeom>
              <a:solidFill>
                <a:srgbClr val="00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cxnSp>
          <p:nvCxnSpPr>
            <p:cNvPr id="85" name="Прямая соединительная линия 84"/>
            <p:cNvCxnSpPr/>
            <p:nvPr/>
          </p:nvCxnSpPr>
          <p:spPr>
            <a:xfrm rot="5400000">
              <a:off x="2606659" y="2535232"/>
              <a:ext cx="2786083" cy="1588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528" name="Группа 73"/>
          <p:cNvGrpSpPr>
            <a:grpSpLocks/>
          </p:cNvGrpSpPr>
          <p:nvPr/>
        </p:nvGrpSpPr>
        <p:grpSpPr bwMode="auto">
          <a:xfrm>
            <a:off x="3494088" y="357188"/>
            <a:ext cx="506412" cy="1428750"/>
            <a:chOff x="1571604" y="357166"/>
            <a:chExt cx="507038" cy="1428760"/>
          </a:xfrm>
        </p:grpSpPr>
        <p:cxnSp>
          <p:nvCxnSpPr>
            <p:cNvPr id="75" name="Прямая соединительная линия 74"/>
            <p:cNvCxnSpPr/>
            <p:nvPr/>
          </p:nvCxnSpPr>
          <p:spPr>
            <a:xfrm rot="5400000">
              <a:off x="1356495" y="1070752"/>
              <a:ext cx="1000132" cy="1588"/>
            </a:xfrm>
            <a:prstGeom prst="line">
              <a:avLst/>
            </a:prstGeom>
            <a:ln w="101600" cap="rnd" cmpd="sng">
              <a:solidFill>
                <a:schemeClr val="bg1">
                  <a:lumMod val="85000"/>
                </a:schemeClr>
              </a:solidFill>
              <a:beve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Скругленный прямоугольник 75"/>
            <p:cNvSpPr/>
            <p:nvPr/>
          </p:nvSpPr>
          <p:spPr>
            <a:xfrm>
              <a:off x="1643042" y="1500174"/>
              <a:ext cx="385200" cy="28575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21536" name="Группа 168"/>
            <p:cNvGrpSpPr>
              <a:grpSpLocks/>
            </p:cNvGrpSpPr>
            <p:nvPr/>
          </p:nvGrpSpPr>
          <p:grpSpPr bwMode="auto">
            <a:xfrm>
              <a:off x="1571604" y="357166"/>
              <a:ext cx="507038" cy="285752"/>
              <a:chOff x="5072066" y="4714884"/>
              <a:chExt cx="507038" cy="285752"/>
            </a:xfrm>
          </p:grpSpPr>
          <p:sp>
            <p:nvSpPr>
              <p:cNvPr id="80" name="Скругленный прямоугольник 79"/>
              <p:cNvSpPr/>
              <p:nvPr/>
            </p:nvSpPr>
            <p:spPr>
              <a:xfrm>
                <a:off x="5143498" y="4845300"/>
                <a:ext cx="385765" cy="7766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3" name="Скругленный прямоугольник 82"/>
              <p:cNvSpPr/>
              <p:nvPr/>
            </p:nvSpPr>
            <p:spPr>
              <a:xfrm>
                <a:off x="5143498" y="4922968"/>
                <a:ext cx="385765" cy="7766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4" name="Скругленный прямоугольник 83"/>
              <p:cNvSpPr/>
              <p:nvPr/>
            </p:nvSpPr>
            <p:spPr>
              <a:xfrm>
                <a:off x="5072066" y="4714884"/>
                <a:ext cx="507038" cy="13584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cxnSp>
        <p:nvCxnSpPr>
          <p:cNvPr id="87" name="Прямая со стрелкой 86"/>
          <p:cNvCxnSpPr/>
          <p:nvPr/>
        </p:nvCxnSpPr>
        <p:spPr>
          <a:xfrm rot="10800000" flipH="1">
            <a:off x="3178175" y="1643063"/>
            <a:ext cx="214313" cy="14287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Прямоугольник 88"/>
          <p:cNvSpPr/>
          <p:nvPr/>
        </p:nvSpPr>
        <p:spPr>
          <a:xfrm>
            <a:off x="5786446" y="0"/>
            <a:ext cx="2517870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ТРЕТИЙ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ТАКТ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4572000" y="1500174"/>
            <a:ext cx="4547014" cy="23083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«РАБОЧИЙ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ХОД»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Прямоугольник 87"/>
          <p:cNvSpPr/>
          <p:nvPr/>
        </p:nvSpPr>
        <p:spPr>
          <a:xfrm>
            <a:off x="1571604" y="1142984"/>
            <a:ext cx="2500330" cy="2786082"/>
          </a:xfrm>
          <a:prstGeom prst="rect">
            <a:avLst/>
          </a:prstGeom>
          <a:gradFill flip="none" rotWithShape="1">
            <a:gsLst>
              <a:gs pos="0">
                <a:srgbClr val="DDEBCF">
                  <a:alpha val="83000"/>
                </a:srgbClr>
              </a:gs>
              <a:gs pos="60000">
                <a:srgbClr val="006800"/>
              </a:gs>
              <a:gs pos="94000">
                <a:srgbClr val="0042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2533" name="Группа 172"/>
          <p:cNvGrpSpPr>
            <a:grpSpLocks/>
          </p:cNvGrpSpPr>
          <p:nvPr/>
        </p:nvGrpSpPr>
        <p:grpSpPr bwMode="auto">
          <a:xfrm rot="-5074791">
            <a:off x="1785938" y="4500563"/>
            <a:ext cx="2000250" cy="2000250"/>
            <a:chOff x="1785918" y="4500570"/>
            <a:chExt cx="2000264" cy="2000264"/>
          </a:xfrm>
        </p:grpSpPr>
        <p:sp>
          <p:nvSpPr>
            <p:cNvPr id="140" name="Овал 139"/>
            <p:cNvSpPr/>
            <p:nvPr/>
          </p:nvSpPr>
          <p:spPr>
            <a:xfrm>
              <a:off x="1785918" y="4500570"/>
              <a:ext cx="2000264" cy="2000264"/>
            </a:xfrm>
            <a:prstGeom prst="ellipse">
              <a:avLst/>
            </a:prstGeom>
            <a:gradFill flip="none" rotWithShape="1">
              <a:gsLst>
                <a:gs pos="21000">
                  <a:srgbClr val="DDEBCF"/>
                </a:gs>
                <a:gs pos="2100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4-конечная звезда 142"/>
            <p:cNvSpPr/>
            <p:nvPr/>
          </p:nvSpPr>
          <p:spPr>
            <a:xfrm rot="20545334">
              <a:off x="1928794" y="4643446"/>
              <a:ext cx="1714512" cy="1714512"/>
            </a:xfrm>
            <a:prstGeom prst="star4">
              <a:avLst>
                <a:gd name="adj" fmla="val 5655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5" name="Овал 144"/>
            <p:cNvSpPr/>
            <p:nvPr/>
          </p:nvSpPr>
          <p:spPr>
            <a:xfrm>
              <a:off x="2643174" y="5357826"/>
              <a:ext cx="285752" cy="285752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2534" name="Группа 72"/>
          <p:cNvGrpSpPr>
            <a:grpSpLocks/>
          </p:cNvGrpSpPr>
          <p:nvPr/>
        </p:nvGrpSpPr>
        <p:grpSpPr bwMode="auto">
          <a:xfrm rot="-10640511">
            <a:off x="1717675" y="4578350"/>
            <a:ext cx="1114425" cy="1754188"/>
            <a:chOff x="2662006" y="4626326"/>
            <a:chExt cx="1113994" cy="1755053"/>
          </a:xfrm>
        </p:grpSpPr>
        <p:sp>
          <p:nvSpPr>
            <p:cNvPr id="146" name="Арка 145"/>
            <p:cNvSpPr/>
            <p:nvPr/>
          </p:nvSpPr>
          <p:spPr>
            <a:xfrm rot="5033269">
              <a:off x="2341476" y="4946856"/>
              <a:ext cx="1755053" cy="1113994"/>
            </a:xfrm>
            <a:prstGeom prst="blockArc">
              <a:avLst>
                <a:gd name="adj1" fmla="val 11441346"/>
                <a:gd name="adj2" fmla="val 0"/>
                <a:gd name="adj3" fmla="val 25000"/>
              </a:avLst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>
              <a:solidFill>
                <a:srgbClr val="006600">
                  <a:alpha val="53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7" name="Овал 146"/>
            <p:cNvSpPr/>
            <p:nvPr/>
          </p:nvSpPr>
          <p:spPr>
            <a:xfrm>
              <a:off x="3223741" y="4714438"/>
              <a:ext cx="269771" cy="270008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8" name="Овал 147"/>
            <p:cNvSpPr/>
            <p:nvPr/>
          </p:nvSpPr>
          <p:spPr>
            <a:xfrm>
              <a:off x="3290985" y="5992848"/>
              <a:ext cx="269771" cy="270008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2535" name="Группа 171"/>
          <p:cNvGrpSpPr>
            <a:grpSpLocks/>
          </p:cNvGrpSpPr>
          <p:nvPr/>
        </p:nvGrpSpPr>
        <p:grpSpPr bwMode="auto">
          <a:xfrm rot="2886483">
            <a:off x="1739107" y="3363119"/>
            <a:ext cx="1098550" cy="2154237"/>
            <a:chOff x="2687782" y="3560618"/>
            <a:chExt cx="1098400" cy="2154398"/>
          </a:xfrm>
        </p:grpSpPr>
        <p:sp>
          <p:nvSpPr>
            <p:cNvPr id="154" name="Полилиния 153"/>
            <p:cNvSpPr/>
            <p:nvPr/>
          </p:nvSpPr>
          <p:spPr>
            <a:xfrm>
              <a:off x="2687034" y="3558584"/>
              <a:ext cx="1066654" cy="2105182"/>
            </a:xfrm>
            <a:custGeom>
              <a:avLst/>
              <a:gdLst>
                <a:gd name="connsiteX0" fmla="*/ 0 w 1066800"/>
                <a:gd name="connsiteY0" fmla="*/ 0 h 2105891"/>
                <a:gd name="connsiteX1" fmla="*/ 249382 w 1066800"/>
                <a:gd name="connsiteY1" fmla="*/ 0 h 2105891"/>
                <a:gd name="connsiteX2" fmla="*/ 1066800 w 1066800"/>
                <a:gd name="connsiteY2" fmla="*/ 2105891 h 2105891"/>
                <a:gd name="connsiteX3" fmla="*/ 831273 w 1066800"/>
                <a:gd name="connsiteY3" fmla="*/ 2105891 h 2105891"/>
                <a:gd name="connsiteX4" fmla="*/ 0 w 1066800"/>
                <a:gd name="connsiteY4" fmla="*/ 0 h 2105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6800" h="2105891">
                  <a:moveTo>
                    <a:pt x="0" y="0"/>
                  </a:moveTo>
                  <a:lnTo>
                    <a:pt x="249382" y="0"/>
                  </a:lnTo>
                  <a:lnTo>
                    <a:pt x="1066800" y="2105891"/>
                  </a:lnTo>
                  <a:lnTo>
                    <a:pt x="831273" y="210589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rect">
                <a:fillToRect l="50000" t="50000" r="50000" b="50000"/>
              </a:path>
              <a:tileRect/>
            </a:gra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1" name="Овал 150"/>
            <p:cNvSpPr/>
            <p:nvPr/>
          </p:nvSpPr>
          <p:spPr>
            <a:xfrm>
              <a:off x="3426947" y="5357162"/>
              <a:ext cx="357138" cy="357214"/>
            </a:xfrm>
            <a:prstGeom prst="ellipse">
              <a:avLst/>
            </a:prstGeom>
            <a:gradFill flip="none" rotWithShape="1">
              <a:gsLst>
                <a:gs pos="46000">
                  <a:schemeClr val="accent3">
                    <a:lumMod val="40000"/>
                    <a:lumOff val="6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74" name="Прямоугольник 73"/>
          <p:cNvSpPr/>
          <p:nvPr/>
        </p:nvSpPr>
        <p:spPr>
          <a:xfrm>
            <a:off x="1571604" y="1357298"/>
            <a:ext cx="2500330" cy="1143008"/>
          </a:xfrm>
          <a:prstGeom prst="rect">
            <a:avLst/>
          </a:prstGeom>
          <a:gradFill>
            <a:gsLst>
              <a:gs pos="2000">
                <a:srgbClr val="004200">
                  <a:alpha val="95000"/>
                </a:srgbClr>
              </a:gs>
              <a:gs pos="88000">
                <a:srgbClr val="A344FA"/>
              </a:gs>
              <a:gs pos="100000">
                <a:srgbClr val="8C3D9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9" name="Прямоугольник 138"/>
          <p:cNvSpPr/>
          <p:nvPr/>
        </p:nvSpPr>
        <p:spPr>
          <a:xfrm>
            <a:off x="1571604" y="2357430"/>
            <a:ext cx="2428892" cy="1143008"/>
          </a:xfrm>
          <a:prstGeom prst="rect">
            <a:avLst/>
          </a:prstGeom>
          <a:gradFill flip="none" rotWithShape="1">
            <a:gsLst>
              <a:gs pos="0">
                <a:srgbClr val="CBCBCB"/>
              </a:gs>
              <a:gs pos="13000">
                <a:srgbClr val="5F5F5F"/>
              </a:gs>
              <a:gs pos="2000">
                <a:srgbClr val="5F5F5F"/>
              </a:gs>
              <a:gs pos="32000">
                <a:srgbClr val="FFFFFF"/>
              </a:gs>
              <a:gs pos="67000">
                <a:srgbClr val="B2B2B2"/>
              </a:gs>
              <a:gs pos="67000">
                <a:srgbClr val="292929"/>
              </a:gs>
              <a:gs pos="86000">
                <a:srgbClr val="777777"/>
              </a:gs>
              <a:gs pos="98000">
                <a:srgbClr val="EAEAEA"/>
              </a:gs>
            </a:gsLst>
            <a:lin ang="0" scaled="0"/>
            <a:tileRect/>
          </a:gra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harsh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2542" name="Группа 179"/>
          <p:cNvGrpSpPr>
            <a:grpSpLocks/>
          </p:cNvGrpSpPr>
          <p:nvPr/>
        </p:nvGrpSpPr>
        <p:grpSpPr bwMode="auto">
          <a:xfrm>
            <a:off x="1285875" y="1143000"/>
            <a:ext cx="285750" cy="2787650"/>
            <a:chOff x="1285852" y="1142984"/>
            <a:chExt cx="286546" cy="2786876"/>
          </a:xfrm>
        </p:grpSpPr>
        <p:grpSp>
          <p:nvGrpSpPr>
            <p:cNvPr id="22611" name="Группа 78"/>
            <p:cNvGrpSpPr>
              <a:grpSpLocks/>
            </p:cNvGrpSpPr>
            <p:nvPr/>
          </p:nvGrpSpPr>
          <p:grpSpPr bwMode="auto">
            <a:xfrm>
              <a:off x="1285852" y="1142984"/>
              <a:ext cx="285752" cy="2500330"/>
              <a:chOff x="1357290" y="1142984"/>
              <a:chExt cx="285752" cy="2500330"/>
            </a:xfrm>
          </p:grpSpPr>
          <p:sp>
            <p:nvSpPr>
              <p:cNvPr id="77" name="Скругленный прямоугольник 76"/>
              <p:cNvSpPr/>
              <p:nvPr/>
            </p:nvSpPr>
            <p:spPr>
              <a:xfrm>
                <a:off x="1357290" y="1142984"/>
                <a:ext cx="294506" cy="2499619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Скругленный прямоугольник 77"/>
              <p:cNvSpPr/>
              <p:nvPr/>
            </p:nvSpPr>
            <p:spPr>
              <a:xfrm>
                <a:off x="1428927" y="1276297"/>
                <a:ext cx="143273" cy="2294888"/>
              </a:xfrm>
              <a:prstGeom prst="roundRect">
                <a:avLst/>
              </a:prstGeom>
              <a:solidFill>
                <a:srgbClr val="00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cxnSp>
          <p:nvCxnSpPr>
            <p:cNvPr id="174" name="Прямая соединительная линия 173"/>
            <p:cNvCxnSpPr/>
            <p:nvPr/>
          </p:nvCxnSpPr>
          <p:spPr>
            <a:xfrm rot="5400000">
              <a:off x="178959" y="2536420"/>
              <a:ext cx="2785288" cy="1591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Полилиния 85"/>
          <p:cNvSpPr/>
          <p:nvPr/>
        </p:nvSpPr>
        <p:spPr>
          <a:xfrm rot="13239782">
            <a:off x="1296988" y="4572000"/>
            <a:ext cx="428625" cy="1000125"/>
          </a:xfrm>
          <a:custGeom>
            <a:avLst/>
            <a:gdLst>
              <a:gd name="connsiteX0" fmla="*/ 0 w 327890"/>
              <a:gd name="connsiteY0" fmla="*/ 0 h 942109"/>
              <a:gd name="connsiteX1" fmla="*/ 249382 w 327890"/>
              <a:gd name="connsiteY1" fmla="*/ 346363 h 942109"/>
              <a:gd name="connsiteX2" fmla="*/ 318654 w 327890"/>
              <a:gd name="connsiteY2" fmla="*/ 817418 h 942109"/>
              <a:gd name="connsiteX3" fmla="*/ 304800 w 327890"/>
              <a:gd name="connsiteY3" fmla="*/ 942109 h 942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890" h="942109">
                <a:moveTo>
                  <a:pt x="0" y="0"/>
                </a:moveTo>
                <a:cubicBezTo>
                  <a:pt x="98136" y="105063"/>
                  <a:pt x="196273" y="210127"/>
                  <a:pt x="249382" y="346363"/>
                </a:cubicBezTo>
                <a:cubicBezTo>
                  <a:pt x="302491" y="482599"/>
                  <a:pt x="309418" y="718127"/>
                  <a:pt x="318654" y="817418"/>
                </a:cubicBezTo>
                <a:cubicBezTo>
                  <a:pt x="327890" y="916709"/>
                  <a:pt x="316345" y="929409"/>
                  <a:pt x="304800" y="942109"/>
                </a:cubicBezTo>
              </a:path>
            </a:pathLst>
          </a:custGeom>
          <a:ln w="571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2544" name="Группа 95"/>
          <p:cNvGrpSpPr>
            <a:grpSpLocks/>
          </p:cNvGrpSpPr>
          <p:nvPr/>
        </p:nvGrpSpPr>
        <p:grpSpPr bwMode="auto">
          <a:xfrm>
            <a:off x="928688" y="428625"/>
            <a:ext cx="3714750" cy="1000125"/>
            <a:chOff x="928663" y="428604"/>
            <a:chExt cx="3714775" cy="1000132"/>
          </a:xfrm>
        </p:grpSpPr>
        <p:sp>
          <p:nvSpPr>
            <p:cNvPr id="52" name="Полилиния 51"/>
            <p:cNvSpPr/>
            <p:nvPr/>
          </p:nvSpPr>
          <p:spPr>
            <a:xfrm>
              <a:off x="1006451" y="612755"/>
              <a:ext cx="1033470" cy="569917"/>
            </a:xfrm>
            <a:custGeom>
              <a:avLst/>
              <a:gdLst>
                <a:gd name="connsiteX0" fmla="*/ 0 w 1482437"/>
                <a:gd name="connsiteY0" fmla="*/ 0 h 817418"/>
                <a:gd name="connsiteX1" fmla="*/ 512618 w 1482437"/>
                <a:gd name="connsiteY1" fmla="*/ 0 h 817418"/>
                <a:gd name="connsiteX2" fmla="*/ 1052946 w 1482437"/>
                <a:gd name="connsiteY2" fmla="*/ 263237 h 817418"/>
                <a:gd name="connsiteX3" fmla="*/ 1482437 w 1482437"/>
                <a:gd name="connsiteY3" fmla="*/ 817418 h 817418"/>
                <a:gd name="connsiteX4" fmla="*/ 872837 w 1482437"/>
                <a:gd name="connsiteY4" fmla="*/ 789709 h 817418"/>
                <a:gd name="connsiteX5" fmla="*/ 595746 w 1482437"/>
                <a:gd name="connsiteY5" fmla="*/ 526473 h 817418"/>
                <a:gd name="connsiteX6" fmla="*/ 13855 w 1482437"/>
                <a:gd name="connsiteY6" fmla="*/ 484909 h 817418"/>
                <a:gd name="connsiteX7" fmla="*/ 0 w 1482437"/>
                <a:gd name="connsiteY7" fmla="*/ 0 h 817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2437" h="817418">
                  <a:moveTo>
                    <a:pt x="0" y="0"/>
                  </a:moveTo>
                  <a:lnTo>
                    <a:pt x="512618" y="0"/>
                  </a:lnTo>
                  <a:lnTo>
                    <a:pt x="1052946" y="263237"/>
                  </a:lnTo>
                  <a:lnTo>
                    <a:pt x="1482437" y="817418"/>
                  </a:lnTo>
                  <a:lnTo>
                    <a:pt x="872837" y="789709"/>
                  </a:lnTo>
                  <a:lnTo>
                    <a:pt x="595746" y="526473"/>
                  </a:lnTo>
                  <a:lnTo>
                    <a:pt x="13855" y="4849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928663" y="428604"/>
              <a:ext cx="149226" cy="24924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928663" y="876282"/>
              <a:ext cx="198438" cy="24924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Полилиния 49"/>
            <p:cNvSpPr/>
            <p:nvPr/>
          </p:nvSpPr>
          <p:spPr>
            <a:xfrm>
              <a:off x="977875" y="477817"/>
              <a:ext cx="1177933" cy="742955"/>
            </a:xfrm>
            <a:custGeom>
              <a:avLst/>
              <a:gdLst>
                <a:gd name="connsiteX0" fmla="*/ 27709 w 1690255"/>
                <a:gd name="connsiteY0" fmla="*/ 0 h 1177637"/>
                <a:gd name="connsiteX1" fmla="*/ 13855 w 1690255"/>
                <a:gd name="connsiteY1" fmla="*/ 138546 h 1177637"/>
                <a:gd name="connsiteX2" fmla="*/ 471055 w 1690255"/>
                <a:gd name="connsiteY2" fmla="*/ 138546 h 1177637"/>
                <a:gd name="connsiteX3" fmla="*/ 803564 w 1690255"/>
                <a:gd name="connsiteY3" fmla="*/ 235528 h 1177637"/>
                <a:gd name="connsiteX4" fmla="*/ 1108364 w 1690255"/>
                <a:gd name="connsiteY4" fmla="*/ 401782 h 1177637"/>
                <a:gd name="connsiteX5" fmla="*/ 1246909 w 1690255"/>
                <a:gd name="connsiteY5" fmla="*/ 318655 h 1177637"/>
                <a:gd name="connsiteX6" fmla="*/ 1690255 w 1690255"/>
                <a:gd name="connsiteY6" fmla="*/ 263237 h 1177637"/>
                <a:gd name="connsiteX7" fmla="*/ 1690255 w 1690255"/>
                <a:gd name="connsiteY7" fmla="*/ 526473 h 1177637"/>
                <a:gd name="connsiteX8" fmla="*/ 1537855 w 1690255"/>
                <a:gd name="connsiteY8" fmla="*/ 484910 h 1177637"/>
                <a:gd name="connsiteX9" fmla="*/ 1343891 w 1690255"/>
                <a:gd name="connsiteY9" fmla="*/ 498764 h 1177637"/>
                <a:gd name="connsiteX10" fmla="*/ 1274619 w 1690255"/>
                <a:gd name="connsiteY10" fmla="*/ 595746 h 1177637"/>
                <a:gd name="connsiteX11" fmla="*/ 1274619 w 1690255"/>
                <a:gd name="connsiteY11" fmla="*/ 734291 h 1177637"/>
                <a:gd name="connsiteX12" fmla="*/ 1648691 w 1690255"/>
                <a:gd name="connsiteY12" fmla="*/ 1052946 h 1177637"/>
                <a:gd name="connsiteX13" fmla="*/ 1648691 w 1690255"/>
                <a:gd name="connsiteY13" fmla="*/ 1177637 h 1177637"/>
                <a:gd name="connsiteX14" fmla="*/ 1468582 w 1690255"/>
                <a:gd name="connsiteY14" fmla="*/ 1149928 h 1177637"/>
                <a:gd name="connsiteX15" fmla="*/ 1025237 w 1690255"/>
                <a:gd name="connsiteY15" fmla="*/ 762000 h 1177637"/>
                <a:gd name="connsiteX16" fmla="*/ 997528 w 1690255"/>
                <a:gd name="connsiteY16" fmla="*/ 595746 h 1177637"/>
                <a:gd name="connsiteX17" fmla="*/ 748146 w 1690255"/>
                <a:gd name="connsiteY17" fmla="*/ 457200 h 1177637"/>
                <a:gd name="connsiteX18" fmla="*/ 457200 w 1690255"/>
                <a:gd name="connsiteY18" fmla="*/ 360219 h 1177637"/>
                <a:gd name="connsiteX19" fmla="*/ 13855 w 1690255"/>
                <a:gd name="connsiteY19" fmla="*/ 346364 h 1177637"/>
                <a:gd name="connsiteX20" fmla="*/ 0 w 1690255"/>
                <a:gd name="connsiteY20" fmla="*/ 110837 h 1177637"/>
                <a:gd name="connsiteX21" fmla="*/ 0 w 1690255"/>
                <a:gd name="connsiteY21" fmla="*/ 110837 h 1177637"/>
                <a:gd name="connsiteX22" fmla="*/ 27709 w 1690255"/>
                <a:gd name="connsiteY22" fmla="*/ 0 h 1177637"/>
                <a:gd name="connsiteX0" fmla="*/ 27709 w 1690255"/>
                <a:gd name="connsiteY0" fmla="*/ 32015 h 1066800"/>
                <a:gd name="connsiteX1" fmla="*/ 13855 w 1690255"/>
                <a:gd name="connsiteY1" fmla="*/ 27709 h 1066800"/>
                <a:gd name="connsiteX2" fmla="*/ 471055 w 1690255"/>
                <a:gd name="connsiteY2" fmla="*/ 27709 h 1066800"/>
                <a:gd name="connsiteX3" fmla="*/ 803564 w 1690255"/>
                <a:gd name="connsiteY3" fmla="*/ 124691 h 1066800"/>
                <a:gd name="connsiteX4" fmla="*/ 1108364 w 1690255"/>
                <a:gd name="connsiteY4" fmla="*/ 290945 h 1066800"/>
                <a:gd name="connsiteX5" fmla="*/ 1246909 w 1690255"/>
                <a:gd name="connsiteY5" fmla="*/ 207818 h 1066800"/>
                <a:gd name="connsiteX6" fmla="*/ 1690255 w 1690255"/>
                <a:gd name="connsiteY6" fmla="*/ 152400 h 1066800"/>
                <a:gd name="connsiteX7" fmla="*/ 1690255 w 1690255"/>
                <a:gd name="connsiteY7" fmla="*/ 415636 h 1066800"/>
                <a:gd name="connsiteX8" fmla="*/ 1537855 w 1690255"/>
                <a:gd name="connsiteY8" fmla="*/ 374073 h 1066800"/>
                <a:gd name="connsiteX9" fmla="*/ 1343891 w 1690255"/>
                <a:gd name="connsiteY9" fmla="*/ 387927 h 1066800"/>
                <a:gd name="connsiteX10" fmla="*/ 1274619 w 1690255"/>
                <a:gd name="connsiteY10" fmla="*/ 484909 h 1066800"/>
                <a:gd name="connsiteX11" fmla="*/ 1274619 w 1690255"/>
                <a:gd name="connsiteY11" fmla="*/ 623454 h 1066800"/>
                <a:gd name="connsiteX12" fmla="*/ 1648691 w 1690255"/>
                <a:gd name="connsiteY12" fmla="*/ 942109 h 1066800"/>
                <a:gd name="connsiteX13" fmla="*/ 1648691 w 1690255"/>
                <a:gd name="connsiteY13" fmla="*/ 1066800 h 1066800"/>
                <a:gd name="connsiteX14" fmla="*/ 1468582 w 1690255"/>
                <a:gd name="connsiteY14" fmla="*/ 1039091 h 1066800"/>
                <a:gd name="connsiteX15" fmla="*/ 1025237 w 1690255"/>
                <a:gd name="connsiteY15" fmla="*/ 651163 h 1066800"/>
                <a:gd name="connsiteX16" fmla="*/ 997528 w 1690255"/>
                <a:gd name="connsiteY16" fmla="*/ 484909 h 1066800"/>
                <a:gd name="connsiteX17" fmla="*/ 748146 w 1690255"/>
                <a:gd name="connsiteY17" fmla="*/ 346363 h 1066800"/>
                <a:gd name="connsiteX18" fmla="*/ 457200 w 1690255"/>
                <a:gd name="connsiteY18" fmla="*/ 249382 h 1066800"/>
                <a:gd name="connsiteX19" fmla="*/ 13855 w 1690255"/>
                <a:gd name="connsiteY19" fmla="*/ 235527 h 1066800"/>
                <a:gd name="connsiteX20" fmla="*/ 0 w 1690255"/>
                <a:gd name="connsiteY20" fmla="*/ 0 h 1066800"/>
                <a:gd name="connsiteX21" fmla="*/ 0 w 1690255"/>
                <a:gd name="connsiteY21" fmla="*/ 0 h 1066800"/>
                <a:gd name="connsiteX22" fmla="*/ 27709 w 1690255"/>
                <a:gd name="connsiteY22" fmla="*/ 32015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90255" h="1066800">
                  <a:moveTo>
                    <a:pt x="27709" y="32015"/>
                  </a:moveTo>
                  <a:lnTo>
                    <a:pt x="13855" y="27709"/>
                  </a:lnTo>
                  <a:lnTo>
                    <a:pt x="471055" y="27709"/>
                  </a:lnTo>
                  <a:lnTo>
                    <a:pt x="803564" y="124691"/>
                  </a:lnTo>
                  <a:lnTo>
                    <a:pt x="1108364" y="290945"/>
                  </a:lnTo>
                  <a:lnTo>
                    <a:pt x="1246909" y="207818"/>
                  </a:lnTo>
                  <a:lnTo>
                    <a:pt x="1690255" y="152400"/>
                  </a:lnTo>
                  <a:lnTo>
                    <a:pt x="1690255" y="415636"/>
                  </a:lnTo>
                  <a:lnTo>
                    <a:pt x="1537855" y="374073"/>
                  </a:lnTo>
                  <a:lnTo>
                    <a:pt x="1343891" y="387927"/>
                  </a:lnTo>
                  <a:lnTo>
                    <a:pt x="1274619" y="484909"/>
                  </a:lnTo>
                  <a:lnTo>
                    <a:pt x="1274619" y="623454"/>
                  </a:lnTo>
                  <a:lnTo>
                    <a:pt x="1648691" y="942109"/>
                  </a:lnTo>
                  <a:lnTo>
                    <a:pt x="1648691" y="1066800"/>
                  </a:lnTo>
                  <a:lnTo>
                    <a:pt x="1468582" y="1039091"/>
                  </a:lnTo>
                  <a:lnTo>
                    <a:pt x="1025237" y="651163"/>
                  </a:lnTo>
                  <a:lnTo>
                    <a:pt x="997528" y="484909"/>
                  </a:lnTo>
                  <a:lnTo>
                    <a:pt x="748146" y="346363"/>
                  </a:lnTo>
                  <a:lnTo>
                    <a:pt x="457200" y="249382"/>
                  </a:lnTo>
                  <a:lnTo>
                    <a:pt x="13855" y="2355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7709" y="3201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Полилиния 50"/>
            <p:cNvSpPr/>
            <p:nvPr/>
          </p:nvSpPr>
          <p:spPr>
            <a:xfrm>
              <a:off x="1084239" y="863582"/>
              <a:ext cx="608016" cy="307977"/>
            </a:xfrm>
            <a:custGeom>
              <a:avLst/>
              <a:gdLst>
                <a:gd name="connsiteX0" fmla="*/ 0 w 872836"/>
                <a:gd name="connsiteY0" fmla="*/ 0 h 443346"/>
                <a:gd name="connsiteX1" fmla="*/ 263236 w 872836"/>
                <a:gd name="connsiteY1" fmla="*/ 0 h 443346"/>
                <a:gd name="connsiteX2" fmla="*/ 512618 w 872836"/>
                <a:gd name="connsiteY2" fmla="*/ 69273 h 443346"/>
                <a:gd name="connsiteX3" fmla="*/ 803563 w 872836"/>
                <a:gd name="connsiteY3" fmla="*/ 263237 h 443346"/>
                <a:gd name="connsiteX4" fmla="*/ 872836 w 872836"/>
                <a:gd name="connsiteY4" fmla="*/ 443346 h 443346"/>
                <a:gd name="connsiteX5" fmla="*/ 651163 w 872836"/>
                <a:gd name="connsiteY5" fmla="*/ 443346 h 443346"/>
                <a:gd name="connsiteX6" fmla="*/ 568036 w 872836"/>
                <a:gd name="connsiteY6" fmla="*/ 304800 h 443346"/>
                <a:gd name="connsiteX7" fmla="*/ 332509 w 872836"/>
                <a:gd name="connsiteY7" fmla="*/ 193964 h 443346"/>
                <a:gd name="connsiteX8" fmla="*/ 13854 w 872836"/>
                <a:gd name="connsiteY8" fmla="*/ 166255 h 443346"/>
                <a:gd name="connsiteX9" fmla="*/ 0 w 872836"/>
                <a:gd name="connsiteY9" fmla="*/ 0 h 44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2836" h="443346">
                  <a:moveTo>
                    <a:pt x="0" y="0"/>
                  </a:moveTo>
                  <a:lnTo>
                    <a:pt x="263236" y="0"/>
                  </a:lnTo>
                  <a:lnTo>
                    <a:pt x="512618" y="69273"/>
                  </a:lnTo>
                  <a:lnTo>
                    <a:pt x="803563" y="263237"/>
                  </a:lnTo>
                  <a:lnTo>
                    <a:pt x="872836" y="443346"/>
                  </a:lnTo>
                  <a:lnTo>
                    <a:pt x="651163" y="443346"/>
                  </a:lnTo>
                  <a:lnTo>
                    <a:pt x="568036" y="304800"/>
                  </a:lnTo>
                  <a:lnTo>
                    <a:pt x="332509" y="193964"/>
                  </a:lnTo>
                  <a:lnTo>
                    <a:pt x="13854" y="166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>
            <a:xfrm flipH="1">
              <a:off x="4494212" y="428604"/>
              <a:ext cx="149226" cy="24924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22604" name="Группа 94"/>
            <p:cNvGrpSpPr>
              <a:grpSpLocks/>
            </p:cNvGrpSpPr>
            <p:nvPr/>
          </p:nvGrpSpPr>
          <p:grpSpPr bwMode="auto">
            <a:xfrm>
              <a:off x="3539503" y="612562"/>
              <a:ext cx="1032497" cy="816174"/>
              <a:chOff x="3539503" y="612562"/>
              <a:chExt cx="1032497" cy="816174"/>
            </a:xfrm>
          </p:grpSpPr>
          <p:sp>
            <p:nvSpPr>
              <p:cNvPr id="55" name="Полилиния 54"/>
              <p:cNvSpPr/>
              <p:nvPr/>
            </p:nvSpPr>
            <p:spPr>
              <a:xfrm flipH="1">
                <a:off x="3540118" y="612755"/>
                <a:ext cx="1031882" cy="569917"/>
              </a:xfrm>
              <a:custGeom>
                <a:avLst/>
                <a:gdLst>
                  <a:gd name="connsiteX0" fmla="*/ 0 w 1482437"/>
                  <a:gd name="connsiteY0" fmla="*/ 0 h 817418"/>
                  <a:gd name="connsiteX1" fmla="*/ 512618 w 1482437"/>
                  <a:gd name="connsiteY1" fmla="*/ 0 h 817418"/>
                  <a:gd name="connsiteX2" fmla="*/ 1052946 w 1482437"/>
                  <a:gd name="connsiteY2" fmla="*/ 263237 h 817418"/>
                  <a:gd name="connsiteX3" fmla="*/ 1482437 w 1482437"/>
                  <a:gd name="connsiteY3" fmla="*/ 817418 h 817418"/>
                  <a:gd name="connsiteX4" fmla="*/ 872837 w 1482437"/>
                  <a:gd name="connsiteY4" fmla="*/ 789709 h 817418"/>
                  <a:gd name="connsiteX5" fmla="*/ 595746 w 1482437"/>
                  <a:gd name="connsiteY5" fmla="*/ 526473 h 817418"/>
                  <a:gd name="connsiteX6" fmla="*/ 13855 w 1482437"/>
                  <a:gd name="connsiteY6" fmla="*/ 484909 h 817418"/>
                  <a:gd name="connsiteX7" fmla="*/ 0 w 1482437"/>
                  <a:gd name="connsiteY7" fmla="*/ 0 h 817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2437" h="817418">
                    <a:moveTo>
                      <a:pt x="0" y="0"/>
                    </a:moveTo>
                    <a:lnTo>
                      <a:pt x="512618" y="0"/>
                    </a:lnTo>
                    <a:lnTo>
                      <a:pt x="1052946" y="263237"/>
                    </a:lnTo>
                    <a:lnTo>
                      <a:pt x="1482437" y="817418"/>
                    </a:lnTo>
                    <a:lnTo>
                      <a:pt x="872837" y="789709"/>
                    </a:lnTo>
                    <a:lnTo>
                      <a:pt x="595746" y="526473"/>
                    </a:lnTo>
                    <a:lnTo>
                      <a:pt x="13855" y="4849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94" name="Прямоугольник 93"/>
              <p:cNvSpPr/>
              <p:nvPr/>
            </p:nvSpPr>
            <p:spPr>
              <a:xfrm>
                <a:off x="3571868" y="1142984"/>
                <a:ext cx="428628" cy="285752"/>
              </a:xfrm>
              <a:prstGeom prst="rect">
                <a:avLst/>
              </a:prstGeom>
              <a:solidFill>
                <a:srgbClr val="0042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62" name="Скругленный прямоугольник 61"/>
            <p:cNvSpPr/>
            <p:nvPr/>
          </p:nvSpPr>
          <p:spPr>
            <a:xfrm>
              <a:off x="2024045" y="1142984"/>
              <a:ext cx="1619261" cy="21113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Полилиния 58"/>
            <p:cNvSpPr/>
            <p:nvPr/>
          </p:nvSpPr>
          <p:spPr>
            <a:xfrm flipH="1">
              <a:off x="3879845" y="863582"/>
              <a:ext cx="608017" cy="307977"/>
            </a:xfrm>
            <a:custGeom>
              <a:avLst/>
              <a:gdLst>
                <a:gd name="connsiteX0" fmla="*/ 0 w 872836"/>
                <a:gd name="connsiteY0" fmla="*/ 0 h 443346"/>
                <a:gd name="connsiteX1" fmla="*/ 263236 w 872836"/>
                <a:gd name="connsiteY1" fmla="*/ 0 h 443346"/>
                <a:gd name="connsiteX2" fmla="*/ 512618 w 872836"/>
                <a:gd name="connsiteY2" fmla="*/ 69273 h 443346"/>
                <a:gd name="connsiteX3" fmla="*/ 803563 w 872836"/>
                <a:gd name="connsiteY3" fmla="*/ 263237 h 443346"/>
                <a:gd name="connsiteX4" fmla="*/ 872836 w 872836"/>
                <a:gd name="connsiteY4" fmla="*/ 443346 h 443346"/>
                <a:gd name="connsiteX5" fmla="*/ 651163 w 872836"/>
                <a:gd name="connsiteY5" fmla="*/ 443346 h 443346"/>
                <a:gd name="connsiteX6" fmla="*/ 568036 w 872836"/>
                <a:gd name="connsiteY6" fmla="*/ 304800 h 443346"/>
                <a:gd name="connsiteX7" fmla="*/ 332509 w 872836"/>
                <a:gd name="connsiteY7" fmla="*/ 193964 h 443346"/>
                <a:gd name="connsiteX8" fmla="*/ 13854 w 872836"/>
                <a:gd name="connsiteY8" fmla="*/ 166255 h 443346"/>
                <a:gd name="connsiteX9" fmla="*/ 0 w 872836"/>
                <a:gd name="connsiteY9" fmla="*/ 0 h 44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2836" h="443346">
                  <a:moveTo>
                    <a:pt x="0" y="0"/>
                  </a:moveTo>
                  <a:lnTo>
                    <a:pt x="263236" y="0"/>
                  </a:lnTo>
                  <a:lnTo>
                    <a:pt x="512618" y="69273"/>
                  </a:lnTo>
                  <a:lnTo>
                    <a:pt x="803563" y="263237"/>
                  </a:lnTo>
                  <a:lnTo>
                    <a:pt x="872836" y="443346"/>
                  </a:lnTo>
                  <a:lnTo>
                    <a:pt x="651163" y="443346"/>
                  </a:lnTo>
                  <a:lnTo>
                    <a:pt x="568036" y="304800"/>
                  </a:lnTo>
                  <a:lnTo>
                    <a:pt x="332509" y="193964"/>
                  </a:lnTo>
                  <a:lnTo>
                    <a:pt x="13854" y="166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8" name="Полилиния 57"/>
            <p:cNvSpPr/>
            <p:nvPr/>
          </p:nvSpPr>
          <p:spPr>
            <a:xfrm flipH="1">
              <a:off x="3416292" y="477817"/>
              <a:ext cx="1177933" cy="742955"/>
            </a:xfrm>
            <a:custGeom>
              <a:avLst/>
              <a:gdLst>
                <a:gd name="connsiteX0" fmla="*/ 27709 w 1690255"/>
                <a:gd name="connsiteY0" fmla="*/ 0 h 1177637"/>
                <a:gd name="connsiteX1" fmla="*/ 13855 w 1690255"/>
                <a:gd name="connsiteY1" fmla="*/ 138546 h 1177637"/>
                <a:gd name="connsiteX2" fmla="*/ 471055 w 1690255"/>
                <a:gd name="connsiteY2" fmla="*/ 138546 h 1177637"/>
                <a:gd name="connsiteX3" fmla="*/ 803564 w 1690255"/>
                <a:gd name="connsiteY3" fmla="*/ 235528 h 1177637"/>
                <a:gd name="connsiteX4" fmla="*/ 1108364 w 1690255"/>
                <a:gd name="connsiteY4" fmla="*/ 401782 h 1177637"/>
                <a:gd name="connsiteX5" fmla="*/ 1246909 w 1690255"/>
                <a:gd name="connsiteY5" fmla="*/ 318655 h 1177637"/>
                <a:gd name="connsiteX6" fmla="*/ 1690255 w 1690255"/>
                <a:gd name="connsiteY6" fmla="*/ 263237 h 1177637"/>
                <a:gd name="connsiteX7" fmla="*/ 1690255 w 1690255"/>
                <a:gd name="connsiteY7" fmla="*/ 526473 h 1177637"/>
                <a:gd name="connsiteX8" fmla="*/ 1537855 w 1690255"/>
                <a:gd name="connsiteY8" fmla="*/ 484910 h 1177637"/>
                <a:gd name="connsiteX9" fmla="*/ 1343891 w 1690255"/>
                <a:gd name="connsiteY9" fmla="*/ 498764 h 1177637"/>
                <a:gd name="connsiteX10" fmla="*/ 1274619 w 1690255"/>
                <a:gd name="connsiteY10" fmla="*/ 595746 h 1177637"/>
                <a:gd name="connsiteX11" fmla="*/ 1274619 w 1690255"/>
                <a:gd name="connsiteY11" fmla="*/ 734291 h 1177637"/>
                <a:gd name="connsiteX12" fmla="*/ 1648691 w 1690255"/>
                <a:gd name="connsiteY12" fmla="*/ 1052946 h 1177637"/>
                <a:gd name="connsiteX13" fmla="*/ 1648691 w 1690255"/>
                <a:gd name="connsiteY13" fmla="*/ 1177637 h 1177637"/>
                <a:gd name="connsiteX14" fmla="*/ 1468582 w 1690255"/>
                <a:gd name="connsiteY14" fmla="*/ 1149928 h 1177637"/>
                <a:gd name="connsiteX15" fmla="*/ 1025237 w 1690255"/>
                <a:gd name="connsiteY15" fmla="*/ 762000 h 1177637"/>
                <a:gd name="connsiteX16" fmla="*/ 997528 w 1690255"/>
                <a:gd name="connsiteY16" fmla="*/ 595746 h 1177637"/>
                <a:gd name="connsiteX17" fmla="*/ 748146 w 1690255"/>
                <a:gd name="connsiteY17" fmla="*/ 457200 h 1177637"/>
                <a:gd name="connsiteX18" fmla="*/ 457200 w 1690255"/>
                <a:gd name="connsiteY18" fmla="*/ 360219 h 1177637"/>
                <a:gd name="connsiteX19" fmla="*/ 13855 w 1690255"/>
                <a:gd name="connsiteY19" fmla="*/ 346364 h 1177637"/>
                <a:gd name="connsiteX20" fmla="*/ 0 w 1690255"/>
                <a:gd name="connsiteY20" fmla="*/ 110837 h 1177637"/>
                <a:gd name="connsiteX21" fmla="*/ 0 w 1690255"/>
                <a:gd name="connsiteY21" fmla="*/ 110837 h 1177637"/>
                <a:gd name="connsiteX22" fmla="*/ 27709 w 1690255"/>
                <a:gd name="connsiteY22" fmla="*/ 0 h 1177637"/>
                <a:gd name="connsiteX0" fmla="*/ 27709 w 1690255"/>
                <a:gd name="connsiteY0" fmla="*/ 32015 h 1066800"/>
                <a:gd name="connsiteX1" fmla="*/ 13855 w 1690255"/>
                <a:gd name="connsiteY1" fmla="*/ 27709 h 1066800"/>
                <a:gd name="connsiteX2" fmla="*/ 471055 w 1690255"/>
                <a:gd name="connsiteY2" fmla="*/ 27709 h 1066800"/>
                <a:gd name="connsiteX3" fmla="*/ 803564 w 1690255"/>
                <a:gd name="connsiteY3" fmla="*/ 124691 h 1066800"/>
                <a:gd name="connsiteX4" fmla="*/ 1108364 w 1690255"/>
                <a:gd name="connsiteY4" fmla="*/ 290945 h 1066800"/>
                <a:gd name="connsiteX5" fmla="*/ 1246909 w 1690255"/>
                <a:gd name="connsiteY5" fmla="*/ 207818 h 1066800"/>
                <a:gd name="connsiteX6" fmla="*/ 1690255 w 1690255"/>
                <a:gd name="connsiteY6" fmla="*/ 152400 h 1066800"/>
                <a:gd name="connsiteX7" fmla="*/ 1690255 w 1690255"/>
                <a:gd name="connsiteY7" fmla="*/ 415636 h 1066800"/>
                <a:gd name="connsiteX8" fmla="*/ 1537855 w 1690255"/>
                <a:gd name="connsiteY8" fmla="*/ 374073 h 1066800"/>
                <a:gd name="connsiteX9" fmla="*/ 1343891 w 1690255"/>
                <a:gd name="connsiteY9" fmla="*/ 387927 h 1066800"/>
                <a:gd name="connsiteX10" fmla="*/ 1274619 w 1690255"/>
                <a:gd name="connsiteY10" fmla="*/ 484909 h 1066800"/>
                <a:gd name="connsiteX11" fmla="*/ 1274619 w 1690255"/>
                <a:gd name="connsiteY11" fmla="*/ 623454 h 1066800"/>
                <a:gd name="connsiteX12" fmla="*/ 1648691 w 1690255"/>
                <a:gd name="connsiteY12" fmla="*/ 942109 h 1066800"/>
                <a:gd name="connsiteX13" fmla="*/ 1648691 w 1690255"/>
                <a:gd name="connsiteY13" fmla="*/ 1066800 h 1066800"/>
                <a:gd name="connsiteX14" fmla="*/ 1468582 w 1690255"/>
                <a:gd name="connsiteY14" fmla="*/ 1039091 h 1066800"/>
                <a:gd name="connsiteX15" fmla="*/ 1025237 w 1690255"/>
                <a:gd name="connsiteY15" fmla="*/ 651163 h 1066800"/>
                <a:gd name="connsiteX16" fmla="*/ 997528 w 1690255"/>
                <a:gd name="connsiteY16" fmla="*/ 484909 h 1066800"/>
                <a:gd name="connsiteX17" fmla="*/ 748146 w 1690255"/>
                <a:gd name="connsiteY17" fmla="*/ 346363 h 1066800"/>
                <a:gd name="connsiteX18" fmla="*/ 457200 w 1690255"/>
                <a:gd name="connsiteY18" fmla="*/ 249382 h 1066800"/>
                <a:gd name="connsiteX19" fmla="*/ 13855 w 1690255"/>
                <a:gd name="connsiteY19" fmla="*/ 235527 h 1066800"/>
                <a:gd name="connsiteX20" fmla="*/ 0 w 1690255"/>
                <a:gd name="connsiteY20" fmla="*/ 0 h 1066800"/>
                <a:gd name="connsiteX21" fmla="*/ 0 w 1690255"/>
                <a:gd name="connsiteY21" fmla="*/ 0 h 1066800"/>
                <a:gd name="connsiteX22" fmla="*/ 27709 w 1690255"/>
                <a:gd name="connsiteY22" fmla="*/ 32015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90255" h="1066800">
                  <a:moveTo>
                    <a:pt x="27709" y="32015"/>
                  </a:moveTo>
                  <a:lnTo>
                    <a:pt x="13855" y="27709"/>
                  </a:lnTo>
                  <a:lnTo>
                    <a:pt x="471055" y="27709"/>
                  </a:lnTo>
                  <a:lnTo>
                    <a:pt x="803564" y="124691"/>
                  </a:lnTo>
                  <a:lnTo>
                    <a:pt x="1108364" y="290945"/>
                  </a:lnTo>
                  <a:lnTo>
                    <a:pt x="1246909" y="207818"/>
                  </a:lnTo>
                  <a:lnTo>
                    <a:pt x="1690255" y="152400"/>
                  </a:lnTo>
                  <a:lnTo>
                    <a:pt x="1690255" y="415636"/>
                  </a:lnTo>
                  <a:lnTo>
                    <a:pt x="1537855" y="374073"/>
                  </a:lnTo>
                  <a:lnTo>
                    <a:pt x="1343891" y="387927"/>
                  </a:lnTo>
                  <a:lnTo>
                    <a:pt x="1274619" y="484909"/>
                  </a:lnTo>
                  <a:lnTo>
                    <a:pt x="1274619" y="623454"/>
                  </a:lnTo>
                  <a:lnTo>
                    <a:pt x="1648691" y="942109"/>
                  </a:lnTo>
                  <a:lnTo>
                    <a:pt x="1648691" y="1066800"/>
                  </a:lnTo>
                  <a:lnTo>
                    <a:pt x="1468582" y="1039091"/>
                  </a:lnTo>
                  <a:lnTo>
                    <a:pt x="1025237" y="651163"/>
                  </a:lnTo>
                  <a:lnTo>
                    <a:pt x="997528" y="484909"/>
                  </a:lnTo>
                  <a:lnTo>
                    <a:pt x="748146" y="346363"/>
                  </a:lnTo>
                  <a:lnTo>
                    <a:pt x="457200" y="249382"/>
                  </a:lnTo>
                  <a:lnTo>
                    <a:pt x="13855" y="2355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7709" y="3201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>
            <a:xfrm flipH="1">
              <a:off x="4444999" y="876282"/>
              <a:ext cx="198439" cy="24924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2545" name="Группа 176"/>
          <p:cNvGrpSpPr>
            <a:grpSpLocks/>
          </p:cNvGrpSpPr>
          <p:nvPr/>
        </p:nvGrpSpPr>
        <p:grpSpPr bwMode="auto">
          <a:xfrm>
            <a:off x="4000500" y="1143000"/>
            <a:ext cx="287338" cy="2786063"/>
            <a:chOff x="3998907" y="1142984"/>
            <a:chExt cx="287341" cy="2786083"/>
          </a:xfrm>
        </p:grpSpPr>
        <p:grpSp>
          <p:nvGrpSpPr>
            <p:cNvPr id="22594" name="Группа 79"/>
            <p:cNvGrpSpPr>
              <a:grpSpLocks/>
            </p:cNvGrpSpPr>
            <p:nvPr/>
          </p:nvGrpSpPr>
          <p:grpSpPr bwMode="auto">
            <a:xfrm>
              <a:off x="4000496" y="1142984"/>
              <a:ext cx="285752" cy="2500330"/>
              <a:chOff x="1357290" y="1142984"/>
              <a:chExt cx="285752" cy="2500330"/>
            </a:xfrm>
          </p:grpSpPr>
          <p:sp>
            <p:nvSpPr>
              <p:cNvPr id="81" name="Скругленный прямоугольник 80"/>
              <p:cNvSpPr/>
              <p:nvPr/>
            </p:nvSpPr>
            <p:spPr>
              <a:xfrm>
                <a:off x="1357289" y="1142984"/>
                <a:ext cx="285753" cy="2500331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Скругленный прямоугольник 81"/>
              <p:cNvSpPr/>
              <p:nvPr/>
            </p:nvSpPr>
            <p:spPr>
              <a:xfrm>
                <a:off x="1428727" y="1276335"/>
                <a:ext cx="142877" cy="2295542"/>
              </a:xfrm>
              <a:prstGeom prst="roundRect">
                <a:avLst/>
              </a:prstGeom>
              <a:solidFill>
                <a:srgbClr val="00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cxnSp>
          <p:nvCxnSpPr>
            <p:cNvPr id="85" name="Прямая соединительная линия 84"/>
            <p:cNvCxnSpPr/>
            <p:nvPr/>
          </p:nvCxnSpPr>
          <p:spPr>
            <a:xfrm rot="5400000">
              <a:off x="2606659" y="2535232"/>
              <a:ext cx="2786083" cy="1588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46" name="Группа 167"/>
          <p:cNvGrpSpPr>
            <a:grpSpLocks/>
          </p:cNvGrpSpPr>
          <p:nvPr/>
        </p:nvGrpSpPr>
        <p:grpSpPr bwMode="auto">
          <a:xfrm>
            <a:off x="2500313" y="642938"/>
            <a:ext cx="642937" cy="714375"/>
            <a:chOff x="5214942" y="4714884"/>
            <a:chExt cx="642942" cy="714380"/>
          </a:xfrm>
        </p:grpSpPr>
        <p:sp>
          <p:nvSpPr>
            <p:cNvPr id="165" name="Блок-схема: извлечение 164"/>
            <p:cNvSpPr/>
            <p:nvPr/>
          </p:nvSpPr>
          <p:spPr>
            <a:xfrm>
              <a:off x="5286380" y="4714884"/>
              <a:ext cx="500067" cy="714380"/>
            </a:xfrm>
            <a:prstGeom prst="flowChartExtra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6" name="Скругленный прямоугольник 165"/>
            <p:cNvSpPr/>
            <p:nvPr/>
          </p:nvSpPr>
          <p:spPr>
            <a:xfrm>
              <a:off x="5214942" y="5214949"/>
              <a:ext cx="642942" cy="142876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7" name="Скругленный прямоугольник 166"/>
            <p:cNvSpPr/>
            <p:nvPr/>
          </p:nvSpPr>
          <p:spPr>
            <a:xfrm>
              <a:off x="5367343" y="4857760"/>
              <a:ext cx="347665" cy="142876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2547" name="Группа 169"/>
          <p:cNvGrpSpPr>
            <a:grpSpLocks/>
          </p:cNvGrpSpPr>
          <p:nvPr/>
        </p:nvGrpSpPr>
        <p:grpSpPr bwMode="auto">
          <a:xfrm>
            <a:off x="1544638" y="214313"/>
            <a:ext cx="527050" cy="1214437"/>
            <a:chOff x="3500430" y="71414"/>
            <a:chExt cx="526855" cy="1214447"/>
          </a:xfrm>
        </p:grpSpPr>
        <p:cxnSp>
          <p:nvCxnSpPr>
            <p:cNvPr id="64" name="Прямая соединительная линия 63"/>
            <p:cNvCxnSpPr/>
            <p:nvPr/>
          </p:nvCxnSpPr>
          <p:spPr>
            <a:xfrm rot="5400000">
              <a:off x="3286910" y="713562"/>
              <a:ext cx="1000132" cy="1588"/>
            </a:xfrm>
            <a:prstGeom prst="line">
              <a:avLst/>
            </a:prstGeom>
            <a:ln w="101600" cap="rnd" cmpd="sng">
              <a:solidFill>
                <a:schemeClr val="bg1">
                  <a:lumMod val="85000"/>
                </a:schemeClr>
              </a:solidFill>
              <a:beve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569" name="Группа 136"/>
            <p:cNvGrpSpPr>
              <a:grpSpLocks/>
            </p:cNvGrpSpPr>
            <p:nvPr/>
          </p:nvGrpSpPr>
          <p:grpSpPr bwMode="auto">
            <a:xfrm>
              <a:off x="3500430" y="71414"/>
              <a:ext cx="526855" cy="444225"/>
              <a:chOff x="4786314" y="642918"/>
              <a:chExt cx="526855" cy="444225"/>
            </a:xfrm>
          </p:grpSpPr>
          <p:sp>
            <p:nvSpPr>
              <p:cNvPr id="67" name="Скругленный прямоугольник 66"/>
              <p:cNvSpPr/>
              <p:nvPr/>
            </p:nvSpPr>
            <p:spPr>
              <a:xfrm>
                <a:off x="4857752" y="785794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8" name="Скругленный прямоугольник 67"/>
              <p:cNvSpPr/>
              <p:nvPr/>
            </p:nvSpPr>
            <p:spPr>
              <a:xfrm>
                <a:off x="4857752" y="894211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Скругленный прямоугольник 68"/>
              <p:cNvSpPr/>
              <p:nvPr/>
            </p:nvSpPr>
            <p:spPr>
              <a:xfrm>
                <a:off x="4786314" y="642918"/>
                <a:ext cx="526855" cy="1522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Скругленный прямоугольник 69"/>
              <p:cNvSpPr/>
              <p:nvPr/>
            </p:nvSpPr>
            <p:spPr>
              <a:xfrm>
                <a:off x="4857752" y="857232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Скругленный прямоугольник 70"/>
              <p:cNvSpPr/>
              <p:nvPr/>
            </p:nvSpPr>
            <p:spPr>
              <a:xfrm>
                <a:off x="4857752" y="928669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Скругленный прямоугольник 71"/>
              <p:cNvSpPr/>
              <p:nvPr/>
            </p:nvSpPr>
            <p:spPr>
              <a:xfrm>
                <a:off x="4857752" y="1000108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66" name="Скругленный прямоугольник 65"/>
            <p:cNvSpPr/>
            <p:nvPr/>
          </p:nvSpPr>
          <p:spPr>
            <a:xfrm>
              <a:off x="3598657" y="1000109"/>
              <a:ext cx="385200" cy="28575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2548" name="Группа 72"/>
          <p:cNvGrpSpPr>
            <a:grpSpLocks/>
          </p:cNvGrpSpPr>
          <p:nvPr/>
        </p:nvGrpSpPr>
        <p:grpSpPr bwMode="auto">
          <a:xfrm>
            <a:off x="3494088" y="428625"/>
            <a:ext cx="506412" cy="1428750"/>
            <a:chOff x="1571604" y="357166"/>
            <a:chExt cx="507038" cy="1428760"/>
          </a:xfrm>
        </p:grpSpPr>
        <p:cxnSp>
          <p:nvCxnSpPr>
            <p:cNvPr id="75" name="Прямая соединительная линия 74"/>
            <p:cNvCxnSpPr/>
            <p:nvPr/>
          </p:nvCxnSpPr>
          <p:spPr>
            <a:xfrm rot="5400000">
              <a:off x="1356495" y="1070752"/>
              <a:ext cx="1000132" cy="1588"/>
            </a:xfrm>
            <a:prstGeom prst="line">
              <a:avLst/>
            </a:prstGeom>
            <a:ln w="101600" cap="rnd" cmpd="sng">
              <a:solidFill>
                <a:schemeClr val="bg1">
                  <a:lumMod val="85000"/>
                </a:schemeClr>
              </a:solidFill>
              <a:beve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Скругленный прямоугольник 75"/>
            <p:cNvSpPr/>
            <p:nvPr/>
          </p:nvSpPr>
          <p:spPr>
            <a:xfrm>
              <a:off x="1643042" y="1500174"/>
              <a:ext cx="385200" cy="28575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22558" name="Группа 168"/>
            <p:cNvGrpSpPr>
              <a:grpSpLocks/>
            </p:cNvGrpSpPr>
            <p:nvPr/>
          </p:nvGrpSpPr>
          <p:grpSpPr bwMode="auto">
            <a:xfrm>
              <a:off x="1571604" y="357166"/>
              <a:ext cx="507038" cy="285752"/>
              <a:chOff x="5072066" y="4714884"/>
              <a:chExt cx="507038" cy="285752"/>
            </a:xfrm>
          </p:grpSpPr>
          <p:sp>
            <p:nvSpPr>
              <p:cNvPr id="80" name="Скругленный прямоугольник 79"/>
              <p:cNvSpPr/>
              <p:nvPr/>
            </p:nvSpPr>
            <p:spPr>
              <a:xfrm>
                <a:off x="5143498" y="4845300"/>
                <a:ext cx="385765" cy="7766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3" name="Скругленный прямоугольник 82"/>
              <p:cNvSpPr/>
              <p:nvPr/>
            </p:nvSpPr>
            <p:spPr>
              <a:xfrm>
                <a:off x="5143498" y="4922968"/>
                <a:ext cx="385765" cy="7766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4" name="Скругленный прямоугольник 83"/>
              <p:cNvSpPr/>
              <p:nvPr/>
            </p:nvSpPr>
            <p:spPr>
              <a:xfrm>
                <a:off x="5072066" y="4714884"/>
                <a:ext cx="507038" cy="13584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cxnSp>
        <p:nvCxnSpPr>
          <p:cNvPr id="97" name="Прямая со стрелкой 96"/>
          <p:cNvCxnSpPr/>
          <p:nvPr/>
        </p:nvCxnSpPr>
        <p:spPr>
          <a:xfrm rot="10800000" flipH="1">
            <a:off x="2857500" y="1643063"/>
            <a:ext cx="214313" cy="14287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 стрелкой 97"/>
          <p:cNvCxnSpPr/>
          <p:nvPr/>
        </p:nvCxnSpPr>
        <p:spPr>
          <a:xfrm rot="10800000" flipH="1">
            <a:off x="3143250" y="1892300"/>
            <a:ext cx="214313" cy="14287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/>
          <p:nvPr/>
        </p:nvCxnSpPr>
        <p:spPr>
          <a:xfrm rot="10800000" flipH="1">
            <a:off x="3178175" y="1606550"/>
            <a:ext cx="214313" cy="14287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Прямоугольник 64"/>
          <p:cNvSpPr/>
          <p:nvPr/>
        </p:nvSpPr>
        <p:spPr>
          <a:xfrm>
            <a:off x="5357818" y="0"/>
            <a:ext cx="3755580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ЧЕТВЁРТЫЙ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ТАКТ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4643438" y="1428736"/>
            <a:ext cx="4503989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«ВЫПУСК»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Прямоугольник 62"/>
          <p:cNvSpPr/>
          <p:nvPr/>
        </p:nvSpPr>
        <p:spPr>
          <a:xfrm>
            <a:off x="5357818" y="0"/>
            <a:ext cx="3755580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ЧЕТВЁРТЫЙ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ТАКТ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4643438" y="1428736"/>
            <a:ext cx="4503989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«ВЫПУСК»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1571625" y="1143000"/>
            <a:ext cx="2428875" cy="2786063"/>
          </a:xfrm>
          <a:prstGeom prst="rect">
            <a:avLst/>
          </a:prstGeom>
          <a:solidFill>
            <a:srgbClr val="00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2643174" y="1285860"/>
            <a:ext cx="1428760" cy="2643206"/>
          </a:xfrm>
          <a:prstGeom prst="rect">
            <a:avLst/>
          </a:prstGeom>
          <a:gradFill flip="none" rotWithShape="1">
            <a:gsLst>
              <a:gs pos="0">
                <a:srgbClr val="DDEBCF">
                  <a:alpha val="83000"/>
                </a:srgbClr>
              </a:gs>
              <a:gs pos="60000">
                <a:srgbClr val="006800"/>
              </a:gs>
              <a:gs pos="94000">
                <a:srgbClr val="0042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3560" name="Группа 64"/>
          <p:cNvGrpSpPr>
            <a:grpSpLocks/>
          </p:cNvGrpSpPr>
          <p:nvPr/>
        </p:nvGrpSpPr>
        <p:grpSpPr bwMode="auto">
          <a:xfrm>
            <a:off x="928688" y="428625"/>
            <a:ext cx="3714750" cy="925513"/>
            <a:chOff x="928662" y="428604"/>
            <a:chExt cx="5333593" cy="1327826"/>
          </a:xfrm>
        </p:grpSpPr>
        <p:sp>
          <p:nvSpPr>
            <p:cNvPr id="52" name="Полилиния 51"/>
            <p:cNvSpPr/>
            <p:nvPr/>
          </p:nvSpPr>
          <p:spPr>
            <a:xfrm>
              <a:off x="1040348" y="692803"/>
              <a:ext cx="1483834" cy="817650"/>
            </a:xfrm>
            <a:custGeom>
              <a:avLst/>
              <a:gdLst>
                <a:gd name="connsiteX0" fmla="*/ 0 w 1482437"/>
                <a:gd name="connsiteY0" fmla="*/ 0 h 817418"/>
                <a:gd name="connsiteX1" fmla="*/ 512618 w 1482437"/>
                <a:gd name="connsiteY1" fmla="*/ 0 h 817418"/>
                <a:gd name="connsiteX2" fmla="*/ 1052946 w 1482437"/>
                <a:gd name="connsiteY2" fmla="*/ 263237 h 817418"/>
                <a:gd name="connsiteX3" fmla="*/ 1482437 w 1482437"/>
                <a:gd name="connsiteY3" fmla="*/ 817418 h 817418"/>
                <a:gd name="connsiteX4" fmla="*/ 872837 w 1482437"/>
                <a:gd name="connsiteY4" fmla="*/ 789709 h 817418"/>
                <a:gd name="connsiteX5" fmla="*/ 595746 w 1482437"/>
                <a:gd name="connsiteY5" fmla="*/ 526473 h 817418"/>
                <a:gd name="connsiteX6" fmla="*/ 13855 w 1482437"/>
                <a:gd name="connsiteY6" fmla="*/ 484909 h 817418"/>
                <a:gd name="connsiteX7" fmla="*/ 0 w 1482437"/>
                <a:gd name="connsiteY7" fmla="*/ 0 h 817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2437" h="817418">
                  <a:moveTo>
                    <a:pt x="0" y="0"/>
                  </a:moveTo>
                  <a:lnTo>
                    <a:pt x="512618" y="0"/>
                  </a:lnTo>
                  <a:lnTo>
                    <a:pt x="1052946" y="263237"/>
                  </a:lnTo>
                  <a:lnTo>
                    <a:pt x="1482437" y="817418"/>
                  </a:lnTo>
                  <a:lnTo>
                    <a:pt x="872837" y="789709"/>
                  </a:lnTo>
                  <a:lnTo>
                    <a:pt x="595746" y="526473"/>
                  </a:lnTo>
                  <a:lnTo>
                    <a:pt x="13855" y="4849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928662" y="428604"/>
              <a:ext cx="21425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928662" y="1070880"/>
              <a:ext cx="284913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Полилиния 49"/>
            <p:cNvSpPr/>
            <p:nvPr/>
          </p:nvSpPr>
          <p:spPr>
            <a:xfrm>
              <a:off x="999320" y="499209"/>
              <a:ext cx="1691250" cy="1068181"/>
            </a:xfrm>
            <a:custGeom>
              <a:avLst/>
              <a:gdLst>
                <a:gd name="connsiteX0" fmla="*/ 27709 w 1690255"/>
                <a:gd name="connsiteY0" fmla="*/ 0 h 1177637"/>
                <a:gd name="connsiteX1" fmla="*/ 13855 w 1690255"/>
                <a:gd name="connsiteY1" fmla="*/ 138546 h 1177637"/>
                <a:gd name="connsiteX2" fmla="*/ 471055 w 1690255"/>
                <a:gd name="connsiteY2" fmla="*/ 138546 h 1177637"/>
                <a:gd name="connsiteX3" fmla="*/ 803564 w 1690255"/>
                <a:gd name="connsiteY3" fmla="*/ 235528 h 1177637"/>
                <a:gd name="connsiteX4" fmla="*/ 1108364 w 1690255"/>
                <a:gd name="connsiteY4" fmla="*/ 401782 h 1177637"/>
                <a:gd name="connsiteX5" fmla="*/ 1246909 w 1690255"/>
                <a:gd name="connsiteY5" fmla="*/ 318655 h 1177637"/>
                <a:gd name="connsiteX6" fmla="*/ 1690255 w 1690255"/>
                <a:gd name="connsiteY6" fmla="*/ 263237 h 1177637"/>
                <a:gd name="connsiteX7" fmla="*/ 1690255 w 1690255"/>
                <a:gd name="connsiteY7" fmla="*/ 526473 h 1177637"/>
                <a:gd name="connsiteX8" fmla="*/ 1537855 w 1690255"/>
                <a:gd name="connsiteY8" fmla="*/ 484910 h 1177637"/>
                <a:gd name="connsiteX9" fmla="*/ 1343891 w 1690255"/>
                <a:gd name="connsiteY9" fmla="*/ 498764 h 1177637"/>
                <a:gd name="connsiteX10" fmla="*/ 1274619 w 1690255"/>
                <a:gd name="connsiteY10" fmla="*/ 595746 h 1177637"/>
                <a:gd name="connsiteX11" fmla="*/ 1274619 w 1690255"/>
                <a:gd name="connsiteY11" fmla="*/ 734291 h 1177637"/>
                <a:gd name="connsiteX12" fmla="*/ 1648691 w 1690255"/>
                <a:gd name="connsiteY12" fmla="*/ 1052946 h 1177637"/>
                <a:gd name="connsiteX13" fmla="*/ 1648691 w 1690255"/>
                <a:gd name="connsiteY13" fmla="*/ 1177637 h 1177637"/>
                <a:gd name="connsiteX14" fmla="*/ 1468582 w 1690255"/>
                <a:gd name="connsiteY14" fmla="*/ 1149928 h 1177637"/>
                <a:gd name="connsiteX15" fmla="*/ 1025237 w 1690255"/>
                <a:gd name="connsiteY15" fmla="*/ 762000 h 1177637"/>
                <a:gd name="connsiteX16" fmla="*/ 997528 w 1690255"/>
                <a:gd name="connsiteY16" fmla="*/ 595746 h 1177637"/>
                <a:gd name="connsiteX17" fmla="*/ 748146 w 1690255"/>
                <a:gd name="connsiteY17" fmla="*/ 457200 h 1177637"/>
                <a:gd name="connsiteX18" fmla="*/ 457200 w 1690255"/>
                <a:gd name="connsiteY18" fmla="*/ 360219 h 1177637"/>
                <a:gd name="connsiteX19" fmla="*/ 13855 w 1690255"/>
                <a:gd name="connsiteY19" fmla="*/ 346364 h 1177637"/>
                <a:gd name="connsiteX20" fmla="*/ 0 w 1690255"/>
                <a:gd name="connsiteY20" fmla="*/ 110837 h 1177637"/>
                <a:gd name="connsiteX21" fmla="*/ 0 w 1690255"/>
                <a:gd name="connsiteY21" fmla="*/ 110837 h 1177637"/>
                <a:gd name="connsiteX22" fmla="*/ 27709 w 1690255"/>
                <a:gd name="connsiteY22" fmla="*/ 0 h 1177637"/>
                <a:gd name="connsiteX0" fmla="*/ 27709 w 1690255"/>
                <a:gd name="connsiteY0" fmla="*/ 32015 h 1066800"/>
                <a:gd name="connsiteX1" fmla="*/ 13855 w 1690255"/>
                <a:gd name="connsiteY1" fmla="*/ 27709 h 1066800"/>
                <a:gd name="connsiteX2" fmla="*/ 471055 w 1690255"/>
                <a:gd name="connsiteY2" fmla="*/ 27709 h 1066800"/>
                <a:gd name="connsiteX3" fmla="*/ 803564 w 1690255"/>
                <a:gd name="connsiteY3" fmla="*/ 124691 h 1066800"/>
                <a:gd name="connsiteX4" fmla="*/ 1108364 w 1690255"/>
                <a:gd name="connsiteY4" fmla="*/ 290945 h 1066800"/>
                <a:gd name="connsiteX5" fmla="*/ 1246909 w 1690255"/>
                <a:gd name="connsiteY5" fmla="*/ 207818 h 1066800"/>
                <a:gd name="connsiteX6" fmla="*/ 1690255 w 1690255"/>
                <a:gd name="connsiteY6" fmla="*/ 152400 h 1066800"/>
                <a:gd name="connsiteX7" fmla="*/ 1690255 w 1690255"/>
                <a:gd name="connsiteY7" fmla="*/ 415636 h 1066800"/>
                <a:gd name="connsiteX8" fmla="*/ 1537855 w 1690255"/>
                <a:gd name="connsiteY8" fmla="*/ 374073 h 1066800"/>
                <a:gd name="connsiteX9" fmla="*/ 1343891 w 1690255"/>
                <a:gd name="connsiteY9" fmla="*/ 387927 h 1066800"/>
                <a:gd name="connsiteX10" fmla="*/ 1274619 w 1690255"/>
                <a:gd name="connsiteY10" fmla="*/ 484909 h 1066800"/>
                <a:gd name="connsiteX11" fmla="*/ 1274619 w 1690255"/>
                <a:gd name="connsiteY11" fmla="*/ 623454 h 1066800"/>
                <a:gd name="connsiteX12" fmla="*/ 1648691 w 1690255"/>
                <a:gd name="connsiteY12" fmla="*/ 942109 h 1066800"/>
                <a:gd name="connsiteX13" fmla="*/ 1648691 w 1690255"/>
                <a:gd name="connsiteY13" fmla="*/ 1066800 h 1066800"/>
                <a:gd name="connsiteX14" fmla="*/ 1468582 w 1690255"/>
                <a:gd name="connsiteY14" fmla="*/ 1039091 h 1066800"/>
                <a:gd name="connsiteX15" fmla="*/ 1025237 w 1690255"/>
                <a:gd name="connsiteY15" fmla="*/ 651163 h 1066800"/>
                <a:gd name="connsiteX16" fmla="*/ 997528 w 1690255"/>
                <a:gd name="connsiteY16" fmla="*/ 484909 h 1066800"/>
                <a:gd name="connsiteX17" fmla="*/ 748146 w 1690255"/>
                <a:gd name="connsiteY17" fmla="*/ 346363 h 1066800"/>
                <a:gd name="connsiteX18" fmla="*/ 457200 w 1690255"/>
                <a:gd name="connsiteY18" fmla="*/ 249382 h 1066800"/>
                <a:gd name="connsiteX19" fmla="*/ 13855 w 1690255"/>
                <a:gd name="connsiteY19" fmla="*/ 235527 h 1066800"/>
                <a:gd name="connsiteX20" fmla="*/ 0 w 1690255"/>
                <a:gd name="connsiteY20" fmla="*/ 0 h 1066800"/>
                <a:gd name="connsiteX21" fmla="*/ 0 w 1690255"/>
                <a:gd name="connsiteY21" fmla="*/ 0 h 1066800"/>
                <a:gd name="connsiteX22" fmla="*/ 27709 w 1690255"/>
                <a:gd name="connsiteY22" fmla="*/ 32015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90255" h="1066800">
                  <a:moveTo>
                    <a:pt x="27709" y="32015"/>
                  </a:moveTo>
                  <a:lnTo>
                    <a:pt x="13855" y="27709"/>
                  </a:lnTo>
                  <a:lnTo>
                    <a:pt x="471055" y="27709"/>
                  </a:lnTo>
                  <a:lnTo>
                    <a:pt x="803564" y="124691"/>
                  </a:lnTo>
                  <a:lnTo>
                    <a:pt x="1108364" y="290945"/>
                  </a:lnTo>
                  <a:lnTo>
                    <a:pt x="1246909" y="207818"/>
                  </a:lnTo>
                  <a:lnTo>
                    <a:pt x="1690255" y="152400"/>
                  </a:lnTo>
                  <a:lnTo>
                    <a:pt x="1690255" y="415636"/>
                  </a:lnTo>
                  <a:lnTo>
                    <a:pt x="1537855" y="374073"/>
                  </a:lnTo>
                  <a:lnTo>
                    <a:pt x="1343891" y="387927"/>
                  </a:lnTo>
                  <a:lnTo>
                    <a:pt x="1274619" y="484909"/>
                  </a:lnTo>
                  <a:lnTo>
                    <a:pt x="1274619" y="623454"/>
                  </a:lnTo>
                  <a:lnTo>
                    <a:pt x="1648691" y="942109"/>
                  </a:lnTo>
                  <a:lnTo>
                    <a:pt x="1648691" y="1066800"/>
                  </a:lnTo>
                  <a:lnTo>
                    <a:pt x="1468582" y="1039091"/>
                  </a:lnTo>
                  <a:lnTo>
                    <a:pt x="1025237" y="651163"/>
                  </a:lnTo>
                  <a:lnTo>
                    <a:pt x="997528" y="484909"/>
                  </a:lnTo>
                  <a:lnTo>
                    <a:pt x="748146" y="346363"/>
                  </a:lnTo>
                  <a:lnTo>
                    <a:pt x="457200" y="249382"/>
                  </a:lnTo>
                  <a:lnTo>
                    <a:pt x="13855" y="2355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7709" y="3201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Полилиния 50"/>
            <p:cNvSpPr/>
            <p:nvPr/>
          </p:nvSpPr>
          <p:spPr>
            <a:xfrm>
              <a:off x="1152035" y="1052659"/>
              <a:ext cx="872976" cy="444128"/>
            </a:xfrm>
            <a:custGeom>
              <a:avLst/>
              <a:gdLst>
                <a:gd name="connsiteX0" fmla="*/ 0 w 872836"/>
                <a:gd name="connsiteY0" fmla="*/ 0 h 443346"/>
                <a:gd name="connsiteX1" fmla="*/ 263236 w 872836"/>
                <a:gd name="connsiteY1" fmla="*/ 0 h 443346"/>
                <a:gd name="connsiteX2" fmla="*/ 512618 w 872836"/>
                <a:gd name="connsiteY2" fmla="*/ 69273 h 443346"/>
                <a:gd name="connsiteX3" fmla="*/ 803563 w 872836"/>
                <a:gd name="connsiteY3" fmla="*/ 263237 h 443346"/>
                <a:gd name="connsiteX4" fmla="*/ 872836 w 872836"/>
                <a:gd name="connsiteY4" fmla="*/ 443346 h 443346"/>
                <a:gd name="connsiteX5" fmla="*/ 651163 w 872836"/>
                <a:gd name="connsiteY5" fmla="*/ 443346 h 443346"/>
                <a:gd name="connsiteX6" fmla="*/ 568036 w 872836"/>
                <a:gd name="connsiteY6" fmla="*/ 304800 h 443346"/>
                <a:gd name="connsiteX7" fmla="*/ 332509 w 872836"/>
                <a:gd name="connsiteY7" fmla="*/ 193964 h 443346"/>
                <a:gd name="connsiteX8" fmla="*/ 13854 w 872836"/>
                <a:gd name="connsiteY8" fmla="*/ 166255 h 443346"/>
                <a:gd name="connsiteX9" fmla="*/ 0 w 872836"/>
                <a:gd name="connsiteY9" fmla="*/ 0 h 44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2836" h="443346">
                  <a:moveTo>
                    <a:pt x="0" y="0"/>
                  </a:moveTo>
                  <a:lnTo>
                    <a:pt x="263236" y="0"/>
                  </a:lnTo>
                  <a:lnTo>
                    <a:pt x="512618" y="69273"/>
                  </a:lnTo>
                  <a:lnTo>
                    <a:pt x="803563" y="263237"/>
                  </a:lnTo>
                  <a:lnTo>
                    <a:pt x="872836" y="443346"/>
                  </a:lnTo>
                  <a:lnTo>
                    <a:pt x="651163" y="443346"/>
                  </a:lnTo>
                  <a:lnTo>
                    <a:pt x="568036" y="304800"/>
                  </a:lnTo>
                  <a:lnTo>
                    <a:pt x="332509" y="193964"/>
                  </a:lnTo>
                  <a:lnTo>
                    <a:pt x="13854" y="166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Полилиния 54"/>
            <p:cNvSpPr/>
            <p:nvPr/>
          </p:nvSpPr>
          <p:spPr>
            <a:xfrm flipH="1">
              <a:off x="4675853" y="692803"/>
              <a:ext cx="1483832" cy="817650"/>
            </a:xfrm>
            <a:custGeom>
              <a:avLst/>
              <a:gdLst>
                <a:gd name="connsiteX0" fmla="*/ 0 w 1482437"/>
                <a:gd name="connsiteY0" fmla="*/ 0 h 817418"/>
                <a:gd name="connsiteX1" fmla="*/ 512618 w 1482437"/>
                <a:gd name="connsiteY1" fmla="*/ 0 h 817418"/>
                <a:gd name="connsiteX2" fmla="*/ 1052946 w 1482437"/>
                <a:gd name="connsiteY2" fmla="*/ 263237 h 817418"/>
                <a:gd name="connsiteX3" fmla="*/ 1482437 w 1482437"/>
                <a:gd name="connsiteY3" fmla="*/ 817418 h 817418"/>
                <a:gd name="connsiteX4" fmla="*/ 872837 w 1482437"/>
                <a:gd name="connsiteY4" fmla="*/ 789709 h 817418"/>
                <a:gd name="connsiteX5" fmla="*/ 595746 w 1482437"/>
                <a:gd name="connsiteY5" fmla="*/ 526473 h 817418"/>
                <a:gd name="connsiteX6" fmla="*/ 13855 w 1482437"/>
                <a:gd name="connsiteY6" fmla="*/ 484909 h 817418"/>
                <a:gd name="connsiteX7" fmla="*/ 0 w 1482437"/>
                <a:gd name="connsiteY7" fmla="*/ 0 h 817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2437" h="817418">
                  <a:moveTo>
                    <a:pt x="0" y="0"/>
                  </a:moveTo>
                  <a:lnTo>
                    <a:pt x="512618" y="0"/>
                  </a:lnTo>
                  <a:lnTo>
                    <a:pt x="1052946" y="263237"/>
                  </a:lnTo>
                  <a:lnTo>
                    <a:pt x="1482437" y="817418"/>
                  </a:lnTo>
                  <a:lnTo>
                    <a:pt x="872837" y="789709"/>
                  </a:lnTo>
                  <a:lnTo>
                    <a:pt x="595746" y="526473"/>
                  </a:lnTo>
                  <a:lnTo>
                    <a:pt x="13855" y="4849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>
            <a:xfrm flipH="1">
              <a:off x="6048000" y="428604"/>
              <a:ext cx="21425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>
            <a:xfrm flipH="1">
              <a:off x="5977340" y="1070880"/>
              <a:ext cx="284915" cy="3575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8" name="Полилиния 57"/>
            <p:cNvSpPr/>
            <p:nvPr/>
          </p:nvSpPr>
          <p:spPr>
            <a:xfrm flipH="1">
              <a:off x="4500345" y="499209"/>
              <a:ext cx="1691250" cy="1068181"/>
            </a:xfrm>
            <a:custGeom>
              <a:avLst/>
              <a:gdLst>
                <a:gd name="connsiteX0" fmla="*/ 27709 w 1690255"/>
                <a:gd name="connsiteY0" fmla="*/ 0 h 1177637"/>
                <a:gd name="connsiteX1" fmla="*/ 13855 w 1690255"/>
                <a:gd name="connsiteY1" fmla="*/ 138546 h 1177637"/>
                <a:gd name="connsiteX2" fmla="*/ 471055 w 1690255"/>
                <a:gd name="connsiteY2" fmla="*/ 138546 h 1177637"/>
                <a:gd name="connsiteX3" fmla="*/ 803564 w 1690255"/>
                <a:gd name="connsiteY3" fmla="*/ 235528 h 1177637"/>
                <a:gd name="connsiteX4" fmla="*/ 1108364 w 1690255"/>
                <a:gd name="connsiteY4" fmla="*/ 401782 h 1177637"/>
                <a:gd name="connsiteX5" fmla="*/ 1246909 w 1690255"/>
                <a:gd name="connsiteY5" fmla="*/ 318655 h 1177637"/>
                <a:gd name="connsiteX6" fmla="*/ 1690255 w 1690255"/>
                <a:gd name="connsiteY6" fmla="*/ 263237 h 1177637"/>
                <a:gd name="connsiteX7" fmla="*/ 1690255 w 1690255"/>
                <a:gd name="connsiteY7" fmla="*/ 526473 h 1177637"/>
                <a:gd name="connsiteX8" fmla="*/ 1537855 w 1690255"/>
                <a:gd name="connsiteY8" fmla="*/ 484910 h 1177637"/>
                <a:gd name="connsiteX9" fmla="*/ 1343891 w 1690255"/>
                <a:gd name="connsiteY9" fmla="*/ 498764 h 1177637"/>
                <a:gd name="connsiteX10" fmla="*/ 1274619 w 1690255"/>
                <a:gd name="connsiteY10" fmla="*/ 595746 h 1177637"/>
                <a:gd name="connsiteX11" fmla="*/ 1274619 w 1690255"/>
                <a:gd name="connsiteY11" fmla="*/ 734291 h 1177637"/>
                <a:gd name="connsiteX12" fmla="*/ 1648691 w 1690255"/>
                <a:gd name="connsiteY12" fmla="*/ 1052946 h 1177637"/>
                <a:gd name="connsiteX13" fmla="*/ 1648691 w 1690255"/>
                <a:gd name="connsiteY13" fmla="*/ 1177637 h 1177637"/>
                <a:gd name="connsiteX14" fmla="*/ 1468582 w 1690255"/>
                <a:gd name="connsiteY14" fmla="*/ 1149928 h 1177637"/>
                <a:gd name="connsiteX15" fmla="*/ 1025237 w 1690255"/>
                <a:gd name="connsiteY15" fmla="*/ 762000 h 1177637"/>
                <a:gd name="connsiteX16" fmla="*/ 997528 w 1690255"/>
                <a:gd name="connsiteY16" fmla="*/ 595746 h 1177637"/>
                <a:gd name="connsiteX17" fmla="*/ 748146 w 1690255"/>
                <a:gd name="connsiteY17" fmla="*/ 457200 h 1177637"/>
                <a:gd name="connsiteX18" fmla="*/ 457200 w 1690255"/>
                <a:gd name="connsiteY18" fmla="*/ 360219 h 1177637"/>
                <a:gd name="connsiteX19" fmla="*/ 13855 w 1690255"/>
                <a:gd name="connsiteY19" fmla="*/ 346364 h 1177637"/>
                <a:gd name="connsiteX20" fmla="*/ 0 w 1690255"/>
                <a:gd name="connsiteY20" fmla="*/ 110837 h 1177637"/>
                <a:gd name="connsiteX21" fmla="*/ 0 w 1690255"/>
                <a:gd name="connsiteY21" fmla="*/ 110837 h 1177637"/>
                <a:gd name="connsiteX22" fmla="*/ 27709 w 1690255"/>
                <a:gd name="connsiteY22" fmla="*/ 0 h 1177637"/>
                <a:gd name="connsiteX0" fmla="*/ 27709 w 1690255"/>
                <a:gd name="connsiteY0" fmla="*/ 32015 h 1066800"/>
                <a:gd name="connsiteX1" fmla="*/ 13855 w 1690255"/>
                <a:gd name="connsiteY1" fmla="*/ 27709 h 1066800"/>
                <a:gd name="connsiteX2" fmla="*/ 471055 w 1690255"/>
                <a:gd name="connsiteY2" fmla="*/ 27709 h 1066800"/>
                <a:gd name="connsiteX3" fmla="*/ 803564 w 1690255"/>
                <a:gd name="connsiteY3" fmla="*/ 124691 h 1066800"/>
                <a:gd name="connsiteX4" fmla="*/ 1108364 w 1690255"/>
                <a:gd name="connsiteY4" fmla="*/ 290945 h 1066800"/>
                <a:gd name="connsiteX5" fmla="*/ 1246909 w 1690255"/>
                <a:gd name="connsiteY5" fmla="*/ 207818 h 1066800"/>
                <a:gd name="connsiteX6" fmla="*/ 1690255 w 1690255"/>
                <a:gd name="connsiteY6" fmla="*/ 152400 h 1066800"/>
                <a:gd name="connsiteX7" fmla="*/ 1690255 w 1690255"/>
                <a:gd name="connsiteY7" fmla="*/ 415636 h 1066800"/>
                <a:gd name="connsiteX8" fmla="*/ 1537855 w 1690255"/>
                <a:gd name="connsiteY8" fmla="*/ 374073 h 1066800"/>
                <a:gd name="connsiteX9" fmla="*/ 1343891 w 1690255"/>
                <a:gd name="connsiteY9" fmla="*/ 387927 h 1066800"/>
                <a:gd name="connsiteX10" fmla="*/ 1274619 w 1690255"/>
                <a:gd name="connsiteY10" fmla="*/ 484909 h 1066800"/>
                <a:gd name="connsiteX11" fmla="*/ 1274619 w 1690255"/>
                <a:gd name="connsiteY11" fmla="*/ 623454 h 1066800"/>
                <a:gd name="connsiteX12" fmla="*/ 1648691 w 1690255"/>
                <a:gd name="connsiteY12" fmla="*/ 942109 h 1066800"/>
                <a:gd name="connsiteX13" fmla="*/ 1648691 w 1690255"/>
                <a:gd name="connsiteY13" fmla="*/ 1066800 h 1066800"/>
                <a:gd name="connsiteX14" fmla="*/ 1468582 w 1690255"/>
                <a:gd name="connsiteY14" fmla="*/ 1039091 h 1066800"/>
                <a:gd name="connsiteX15" fmla="*/ 1025237 w 1690255"/>
                <a:gd name="connsiteY15" fmla="*/ 651163 h 1066800"/>
                <a:gd name="connsiteX16" fmla="*/ 997528 w 1690255"/>
                <a:gd name="connsiteY16" fmla="*/ 484909 h 1066800"/>
                <a:gd name="connsiteX17" fmla="*/ 748146 w 1690255"/>
                <a:gd name="connsiteY17" fmla="*/ 346363 h 1066800"/>
                <a:gd name="connsiteX18" fmla="*/ 457200 w 1690255"/>
                <a:gd name="connsiteY18" fmla="*/ 249382 h 1066800"/>
                <a:gd name="connsiteX19" fmla="*/ 13855 w 1690255"/>
                <a:gd name="connsiteY19" fmla="*/ 235527 h 1066800"/>
                <a:gd name="connsiteX20" fmla="*/ 0 w 1690255"/>
                <a:gd name="connsiteY20" fmla="*/ 0 h 1066800"/>
                <a:gd name="connsiteX21" fmla="*/ 0 w 1690255"/>
                <a:gd name="connsiteY21" fmla="*/ 0 h 1066800"/>
                <a:gd name="connsiteX22" fmla="*/ 27709 w 1690255"/>
                <a:gd name="connsiteY22" fmla="*/ 32015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90255" h="1066800">
                  <a:moveTo>
                    <a:pt x="27709" y="32015"/>
                  </a:moveTo>
                  <a:lnTo>
                    <a:pt x="13855" y="27709"/>
                  </a:lnTo>
                  <a:lnTo>
                    <a:pt x="471055" y="27709"/>
                  </a:lnTo>
                  <a:lnTo>
                    <a:pt x="803564" y="124691"/>
                  </a:lnTo>
                  <a:lnTo>
                    <a:pt x="1108364" y="290945"/>
                  </a:lnTo>
                  <a:lnTo>
                    <a:pt x="1246909" y="207818"/>
                  </a:lnTo>
                  <a:lnTo>
                    <a:pt x="1690255" y="152400"/>
                  </a:lnTo>
                  <a:lnTo>
                    <a:pt x="1690255" y="415636"/>
                  </a:lnTo>
                  <a:lnTo>
                    <a:pt x="1537855" y="374073"/>
                  </a:lnTo>
                  <a:lnTo>
                    <a:pt x="1343891" y="387927"/>
                  </a:lnTo>
                  <a:lnTo>
                    <a:pt x="1274619" y="484909"/>
                  </a:lnTo>
                  <a:lnTo>
                    <a:pt x="1274619" y="623454"/>
                  </a:lnTo>
                  <a:lnTo>
                    <a:pt x="1648691" y="942109"/>
                  </a:lnTo>
                  <a:lnTo>
                    <a:pt x="1648691" y="1066800"/>
                  </a:lnTo>
                  <a:lnTo>
                    <a:pt x="1468582" y="1039091"/>
                  </a:lnTo>
                  <a:lnTo>
                    <a:pt x="1025237" y="651163"/>
                  </a:lnTo>
                  <a:lnTo>
                    <a:pt x="997528" y="484909"/>
                  </a:lnTo>
                  <a:lnTo>
                    <a:pt x="748146" y="346363"/>
                  </a:lnTo>
                  <a:lnTo>
                    <a:pt x="457200" y="249382"/>
                  </a:lnTo>
                  <a:lnTo>
                    <a:pt x="13855" y="2355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7709" y="3201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Полилиния 58"/>
            <p:cNvSpPr/>
            <p:nvPr/>
          </p:nvSpPr>
          <p:spPr>
            <a:xfrm flipH="1">
              <a:off x="5165905" y="1052659"/>
              <a:ext cx="872978" cy="444128"/>
            </a:xfrm>
            <a:custGeom>
              <a:avLst/>
              <a:gdLst>
                <a:gd name="connsiteX0" fmla="*/ 0 w 872836"/>
                <a:gd name="connsiteY0" fmla="*/ 0 h 443346"/>
                <a:gd name="connsiteX1" fmla="*/ 263236 w 872836"/>
                <a:gd name="connsiteY1" fmla="*/ 0 h 443346"/>
                <a:gd name="connsiteX2" fmla="*/ 512618 w 872836"/>
                <a:gd name="connsiteY2" fmla="*/ 69273 h 443346"/>
                <a:gd name="connsiteX3" fmla="*/ 803563 w 872836"/>
                <a:gd name="connsiteY3" fmla="*/ 263237 h 443346"/>
                <a:gd name="connsiteX4" fmla="*/ 872836 w 872836"/>
                <a:gd name="connsiteY4" fmla="*/ 443346 h 443346"/>
                <a:gd name="connsiteX5" fmla="*/ 651163 w 872836"/>
                <a:gd name="connsiteY5" fmla="*/ 443346 h 443346"/>
                <a:gd name="connsiteX6" fmla="*/ 568036 w 872836"/>
                <a:gd name="connsiteY6" fmla="*/ 304800 h 443346"/>
                <a:gd name="connsiteX7" fmla="*/ 332509 w 872836"/>
                <a:gd name="connsiteY7" fmla="*/ 193964 h 443346"/>
                <a:gd name="connsiteX8" fmla="*/ 13854 w 872836"/>
                <a:gd name="connsiteY8" fmla="*/ 166255 h 443346"/>
                <a:gd name="connsiteX9" fmla="*/ 0 w 872836"/>
                <a:gd name="connsiteY9" fmla="*/ 0 h 44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2836" h="443346">
                  <a:moveTo>
                    <a:pt x="0" y="0"/>
                  </a:moveTo>
                  <a:lnTo>
                    <a:pt x="263236" y="0"/>
                  </a:lnTo>
                  <a:lnTo>
                    <a:pt x="512618" y="69273"/>
                  </a:lnTo>
                  <a:lnTo>
                    <a:pt x="803563" y="263237"/>
                  </a:lnTo>
                  <a:lnTo>
                    <a:pt x="872836" y="443346"/>
                  </a:lnTo>
                  <a:lnTo>
                    <a:pt x="651163" y="443346"/>
                  </a:lnTo>
                  <a:lnTo>
                    <a:pt x="568036" y="304800"/>
                  </a:lnTo>
                  <a:lnTo>
                    <a:pt x="332509" y="193964"/>
                  </a:lnTo>
                  <a:lnTo>
                    <a:pt x="13854" y="166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2501388" y="1453512"/>
              <a:ext cx="2324900" cy="30291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3561" name="Группа 172"/>
          <p:cNvGrpSpPr>
            <a:grpSpLocks/>
          </p:cNvGrpSpPr>
          <p:nvPr/>
        </p:nvGrpSpPr>
        <p:grpSpPr bwMode="auto">
          <a:xfrm>
            <a:off x="1785938" y="4500563"/>
            <a:ext cx="2000250" cy="2000250"/>
            <a:chOff x="1785918" y="4500570"/>
            <a:chExt cx="2000264" cy="2000264"/>
          </a:xfrm>
        </p:grpSpPr>
        <p:sp>
          <p:nvSpPr>
            <p:cNvPr id="140" name="Овал 139"/>
            <p:cNvSpPr/>
            <p:nvPr/>
          </p:nvSpPr>
          <p:spPr>
            <a:xfrm>
              <a:off x="1785918" y="4500570"/>
              <a:ext cx="2000264" cy="2000264"/>
            </a:xfrm>
            <a:prstGeom prst="ellipse">
              <a:avLst/>
            </a:prstGeom>
            <a:gradFill flip="none" rotWithShape="1">
              <a:gsLst>
                <a:gs pos="21000">
                  <a:srgbClr val="DDEBCF"/>
                </a:gs>
                <a:gs pos="2100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4-конечная звезда 142"/>
            <p:cNvSpPr/>
            <p:nvPr/>
          </p:nvSpPr>
          <p:spPr>
            <a:xfrm rot="20545334">
              <a:off x="1928794" y="4643446"/>
              <a:ext cx="1714512" cy="1714512"/>
            </a:xfrm>
            <a:prstGeom prst="star4">
              <a:avLst>
                <a:gd name="adj" fmla="val 5655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5" name="Овал 144"/>
            <p:cNvSpPr/>
            <p:nvPr/>
          </p:nvSpPr>
          <p:spPr>
            <a:xfrm>
              <a:off x="2643174" y="5357826"/>
              <a:ext cx="285752" cy="285752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3562" name="Группа 73"/>
          <p:cNvGrpSpPr>
            <a:grpSpLocks/>
          </p:cNvGrpSpPr>
          <p:nvPr/>
        </p:nvGrpSpPr>
        <p:grpSpPr bwMode="auto">
          <a:xfrm>
            <a:off x="1928813" y="4457700"/>
            <a:ext cx="1755775" cy="1114425"/>
            <a:chOff x="2341475" y="4925604"/>
            <a:chExt cx="1755053" cy="1113994"/>
          </a:xfrm>
        </p:grpSpPr>
        <p:sp>
          <p:nvSpPr>
            <p:cNvPr id="146" name="Арка 145"/>
            <p:cNvSpPr/>
            <p:nvPr/>
          </p:nvSpPr>
          <p:spPr>
            <a:xfrm rot="21415213">
              <a:off x="2341475" y="4925604"/>
              <a:ext cx="1755053" cy="1113994"/>
            </a:xfrm>
            <a:prstGeom prst="blockArc">
              <a:avLst>
                <a:gd name="adj1" fmla="val 11441346"/>
                <a:gd name="adj2" fmla="val 0"/>
                <a:gd name="adj3" fmla="val 25000"/>
              </a:avLst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>
              <a:solidFill>
                <a:srgbClr val="006600">
                  <a:alpha val="53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7" name="Овал 146"/>
            <p:cNvSpPr/>
            <p:nvPr/>
          </p:nvSpPr>
          <p:spPr>
            <a:xfrm>
              <a:off x="3801374" y="5143008"/>
              <a:ext cx="271350" cy="269771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8" name="Овал 147"/>
            <p:cNvSpPr/>
            <p:nvPr/>
          </p:nvSpPr>
          <p:spPr>
            <a:xfrm>
              <a:off x="2428751" y="5158877"/>
              <a:ext cx="269764" cy="269771"/>
            </a:xfrm>
            <a:prstGeom prst="ellipse">
              <a:avLst/>
            </a:prstGeom>
            <a:gradFill flip="none" rotWithShape="1">
              <a:gsLst>
                <a:gs pos="46000">
                  <a:schemeClr val="accent2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3563" name="Группа 171"/>
          <p:cNvGrpSpPr>
            <a:grpSpLocks/>
          </p:cNvGrpSpPr>
          <p:nvPr/>
        </p:nvGrpSpPr>
        <p:grpSpPr bwMode="auto">
          <a:xfrm rot="1245088">
            <a:off x="2203450" y="2482850"/>
            <a:ext cx="1098550" cy="2154238"/>
            <a:chOff x="2687782" y="3560618"/>
            <a:chExt cx="1098400" cy="2154398"/>
          </a:xfrm>
        </p:grpSpPr>
        <p:sp>
          <p:nvSpPr>
            <p:cNvPr id="154" name="Полилиния 153"/>
            <p:cNvSpPr/>
            <p:nvPr/>
          </p:nvSpPr>
          <p:spPr>
            <a:xfrm>
              <a:off x="2687313" y="3560011"/>
              <a:ext cx="1066654" cy="2105181"/>
            </a:xfrm>
            <a:custGeom>
              <a:avLst/>
              <a:gdLst>
                <a:gd name="connsiteX0" fmla="*/ 0 w 1066800"/>
                <a:gd name="connsiteY0" fmla="*/ 0 h 2105891"/>
                <a:gd name="connsiteX1" fmla="*/ 249382 w 1066800"/>
                <a:gd name="connsiteY1" fmla="*/ 0 h 2105891"/>
                <a:gd name="connsiteX2" fmla="*/ 1066800 w 1066800"/>
                <a:gd name="connsiteY2" fmla="*/ 2105891 h 2105891"/>
                <a:gd name="connsiteX3" fmla="*/ 831273 w 1066800"/>
                <a:gd name="connsiteY3" fmla="*/ 2105891 h 2105891"/>
                <a:gd name="connsiteX4" fmla="*/ 0 w 1066800"/>
                <a:gd name="connsiteY4" fmla="*/ 0 h 2105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6800" h="2105891">
                  <a:moveTo>
                    <a:pt x="0" y="0"/>
                  </a:moveTo>
                  <a:lnTo>
                    <a:pt x="249382" y="0"/>
                  </a:lnTo>
                  <a:lnTo>
                    <a:pt x="1066800" y="2105891"/>
                  </a:lnTo>
                  <a:lnTo>
                    <a:pt x="831273" y="210589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rect">
                <a:fillToRect l="50000" t="50000" r="50000" b="50000"/>
              </a:path>
              <a:tileRect/>
            </a:gra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1" name="Овал 150"/>
            <p:cNvSpPr/>
            <p:nvPr/>
          </p:nvSpPr>
          <p:spPr>
            <a:xfrm>
              <a:off x="3428576" y="5357955"/>
              <a:ext cx="357138" cy="357215"/>
            </a:xfrm>
            <a:prstGeom prst="ellipse">
              <a:avLst/>
            </a:prstGeom>
            <a:gradFill flip="none" rotWithShape="1">
              <a:gsLst>
                <a:gs pos="46000">
                  <a:schemeClr val="accent3">
                    <a:lumMod val="40000"/>
                    <a:lumOff val="6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3564" name="Группа 167"/>
          <p:cNvGrpSpPr>
            <a:grpSpLocks/>
          </p:cNvGrpSpPr>
          <p:nvPr/>
        </p:nvGrpSpPr>
        <p:grpSpPr bwMode="auto">
          <a:xfrm>
            <a:off x="2500313" y="642938"/>
            <a:ext cx="642937" cy="714375"/>
            <a:chOff x="5214942" y="4714884"/>
            <a:chExt cx="642942" cy="714380"/>
          </a:xfrm>
        </p:grpSpPr>
        <p:sp>
          <p:nvSpPr>
            <p:cNvPr id="165" name="Блок-схема: извлечение 164"/>
            <p:cNvSpPr/>
            <p:nvPr/>
          </p:nvSpPr>
          <p:spPr>
            <a:xfrm>
              <a:off x="5286380" y="4714884"/>
              <a:ext cx="500067" cy="714380"/>
            </a:xfrm>
            <a:prstGeom prst="flowChartExtra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6" name="Скругленный прямоугольник 165"/>
            <p:cNvSpPr/>
            <p:nvPr/>
          </p:nvSpPr>
          <p:spPr>
            <a:xfrm>
              <a:off x="5214942" y="5214949"/>
              <a:ext cx="642942" cy="142876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7" name="Скругленный прямоугольник 166"/>
            <p:cNvSpPr/>
            <p:nvPr/>
          </p:nvSpPr>
          <p:spPr>
            <a:xfrm>
              <a:off x="5367343" y="4857760"/>
              <a:ext cx="347665" cy="142876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139" name="Прямоугольник 138"/>
          <p:cNvSpPr/>
          <p:nvPr/>
        </p:nvSpPr>
        <p:spPr>
          <a:xfrm>
            <a:off x="1571604" y="1500174"/>
            <a:ext cx="2428892" cy="1143008"/>
          </a:xfrm>
          <a:prstGeom prst="rect">
            <a:avLst/>
          </a:prstGeom>
          <a:gradFill flip="none" rotWithShape="1">
            <a:gsLst>
              <a:gs pos="0">
                <a:srgbClr val="CBCBCB"/>
              </a:gs>
              <a:gs pos="13000">
                <a:srgbClr val="5F5F5F"/>
              </a:gs>
              <a:gs pos="2000">
                <a:srgbClr val="5F5F5F"/>
              </a:gs>
              <a:gs pos="32000">
                <a:srgbClr val="FFFFFF"/>
              </a:gs>
              <a:gs pos="67000">
                <a:srgbClr val="B2B2B2"/>
              </a:gs>
              <a:gs pos="67000">
                <a:srgbClr val="292929"/>
              </a:gs>
              <a:gs pos="86000">
                <a:srgbClr val="777777"/>
              </a:gs>
              <a:gs pos="98000">
                <a:srgbClr val="EAEAEA"/>
              </a:gs>
            </a:gsLst>
            <a:lin ang="0" scaled="0"/>
            <a:tileRect/>
          </a:gra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harsh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3568" name="Группа 176"/>
          <p:cNvGrpSpPr>
            <a:grpSpLocks/>
          </p:cNvGrpSpPr>
          <p:nvPr/>
        </p:nvGrpSpPr>
        <p:grpSpPr bwMode="auto">
          <a:xfrm>
            <a:off x="4000500" y="1143000"/>
            <a:ext cx="287338" cy="2786063"/>
            <a:chOff x="3998907" y="1142984"/>
            <a:chExt cx="287341" cy="2786083"/>
          </a:xfrm>
        </p:grpSpPr>
        <p:grpSp>
          <p:nvGrpSpPr>
            <p:cNvPr id="23623" name="Группа 79"/>
            <p:cNvGrpSpPr>
              <a:grpSpLocks/>
            </p:cNvGrpSpPr>
            <p:nvPr/>
          </p:nvGrpSpPr>
          <p:grpSpPr bwMode="auto">
            <a:xfrm>
              <a:off x="4000496" y="1142984"/>
              <a:ext cx="285752" cy="2500330"/>
              <a:chOff x="1357290" y="1142984"/>
              <a:chExt cx="285752" cy="2500330"/>
            </a:xfrm>
          </p:grpSpPr>
          <p:sp>
            <p:nvSpPr>
              <p:cNvPr id="81" name="Скругленный прямоугольник 80"/>
              <p:cNvSpPr/>
              <p:nvPr/>
            </p:nvSpPr>
            <p:spPr>
              <a:xfrm>
                <a:off x="1357289" y="1142984"/>
                <a:ext cx="285753" cy="2500331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Скругленный прямоугольник 81"/>
              <p:cNvSpPr/>
              <p:nvPr/>
            </p:nvSpPr>
            <p:spPr>
              <a:xfrm>
                <a:off x="1428727" y="1276335"/>
                <a:ext cx="142877" cy="2295542"/>
              </a:xfrm>
              <a:prstGeom prst="roundRect">
                <a:avLst/>
              </a:prstGeom>
              <a:solidFill>
                <a:srgbClr val="00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cxnSp>
          <p:nvCxnSpPr>
            <p:cNvPr id="85" name="Прямая соединительная линия 84"/>
            <p:cNvCxnSpPr/>
            <p:nvPr/>
          </p:nvCxnSpPr>
          <p:spPr>
            <a:xfrm rot="5400000">
              <a:off x="2606659" y="2535232"/>
              <a:ext cx="2786083" cy="1588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9" name="Группа 179"/>
          <p:cNvGrpSpPr>
            <a:grpSpLocks/>
          </p:cNvGrpSpPr>
          <p:nvPr/>
        </p:nvGrpSpPr>
        <p:grpSpPr bwMode="auto">
          <a:xfrm>
            <a:off x="1285875" y="1143000"/>
            <a:ext cx="285750" cy="2787650"/>
            <a:chOff x="1285852" y="1142984"/>
            <a:chExt cx="286546" cy="2786876"/>
          </a:xfrm>
        </p:grpSpPr>
        <p:grpSp>
          <p:nvGrpSpPr>
            <p:cNvPr id="23619" name="Группа 78"/>
            <p:cNvGrpSpPr>
              <a:grpSpLocks/>
            </p:cNvGrpSpPr>
            <p:nvPr/>
          </p:nvGrpSpPr>
          <p:grpSpPr bwMode="auto">
            <a:xfrm>
              <a:off x="1285852" y="1142984"/>
              <a:ext cx="285752" cy="2500330"/>
              <a:chOff x="1357290" y="1142984"/>
              <a:chExt cx="285752" cy="2500330"/>
            </a:xfrm>
          </p:grpSpPr>
          <p:sp>
            <p:nvSpPr>
              <p:cNvPr id="77" name="Скругленный прямоугольник 76"/>
              <p:cNvSpPr/>
              <p:nvPr/>
            </p:nvSpPr>
            <p:spPr>
              <a:xfrm>
                <a:off x="1357290" y="1142984"/>
                <a:ext cx="294506" cy="2499619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Скругленный прямоугольник 77"/>
              <p:cNvSpPr/>
              <p:nvPr/>
            </p:nvSpPr>
            <p:spPr>
              <a:xfrm>
                <a:off x="1428927" y="1276297"/>
                <a:ext cx="143273" cy="2294888"/>
              </a:xfrm>
              <a:prstGeom prst="roundRect">
                <a:avLst/>
              </a:prstGeom>
              <a:solidFill>
                <a:srgbClr val="00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cxnSp>
          <p:nvCxnSpPr>
            <p:cNvPr id="174" name="Прямая соединительная линия 173"/>
            <p:cNvCxnSpPr/>
            <p:nvPr/>
          </p:nvCxnSpPr>
          <p:spPr>
            <a:xfrm rot="5400000">
              <a:off x="178959" y="2536420"/>
              <a:ext cx="2785288" cy="1591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70" name="Группа 169"/>
          <p:cNvGrpSpPr>
            <a:grpSpLocks/>
          </p:cNvGrpSpPr>
          <p:nvPr/>
        </p:nvGrpSpPr>
        <p:grpSpPr bwMode="auto">
          <a:xfrm>
            <a:off x="3473450" y="214313"/>
            <a:ext cx="527050" cy="1214437"/>
            <a:chOff x="3500430" y="71414"/>
            <a:chExt cx="526855" cy="1214447"/>
          </a:xfrm>
        </p:grpSpPr>
        <p:cxnSp>
          <p:nvCxnSpPr>
            <p:cNvPr id="130" name="Прямая соединительная линия 129"/>
            <p:cNvCxnSpPr/>
            <p:nvPr/>
          </p:nvCxnSpPr>
          <p:spPr>
            <a:xfrm rot="5400000">
              <a:off x="3286910" y="713562"/>
              <a:ext cx="1000132" cy="1588"/>
            </a:xfrm>
            <a:prstGeom prst="line">
              <a:avLst/>
            </a:prstGeom>
            <a:ln w="101600" cap="rnd" cmpd="sng">
              <a:solidFill>
                <a:schemeClr val="bg1">
                  <a:lumMod val="85000"/>
                </a:schemeClr>
              </a:solidFill>
              <a:beve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597" name="Группа 136"/>
            <p:cNvGrpSpPr>
              <a:grpSpLocks/>
            </p:cNvGrpSpPr>
            <p:nvPr/>
          </p:nvGrpSpPr>
          <p:grpSpPr bwMode="auto">
            <a:xfrm>
              <a:off x="3500430" y="71414"/>
              <a:ext cx="526855" cy="444225"/>
              <a:chOff x="4786314" y="642918"/>
              <a:chExt cx="526855" cy="444225"/>
            </a:xfrm>
          </p:grpSpPr>
          <p:sp>
            <p:nvSpPr>
              <p:cNvPr id="114" name="Скругленный прямоугольник 113"/>
              <p:cNvSpPr/>
              <p:nvPr/>
            </p:nvSpPr>
            <p:spPr>
              <a:xfrm>
                <a:off x="4857752" y="785794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Скругленный прямоугольник 114"/>
              <p:cNvSpPr/>
              <p:nvPr/>
            </p:nvSpPr>
            <p:spPr>
              <a:xfrm>
                <a:off x="4857752" y="894211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Скругленный прямоугольник 115"/>
              <p:cNvSpPr/>
              <p:nvPr/>
            </p:nvSpPr>
            <p:spPr>
              <a:xfrm>
                <a:off x="4786314" y="642918"/>
                <a:ext cx="526855" cy="1522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Скругленный прямоугольник 116"/>
              <p:cNvSpPr/>
              <p:nvPr/>
            </p:nvSpPr>
            <p:spPr>
              <a:xfrm>
                <a:off x="4857752" y="857232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8" name="Скругленный прямоугольник 117"/>
              <p:cNvSpPr/>
              <p:nvPr/>
            </p:nvSpPr>
            <p:spPr>
              <a:xfrm>
                <a:off x="4857752" y="928669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Скругленный прямоугольник 135"/>
              <p:cNvSpPr/>
              <p:nvPr/>
            </p:nvSpPr>
            <p:spPr>
              <a:xfrm>
                <a:off x="4857752" y="1000108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122" name="Скругленный прямоугольник 121"/>
            <p:cNvSpPr/>
            <p:nvPr/>
          </p:nvSpPr>
          <p:spPr>
            <a:xfrm>
              <a:off x="3598657" y="1000109"/>
              <a:ext cx="383979" cy="28575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3571" name="Группа 62"/>
          <p:cNvGrpSpPr>
            <a:grpSpLocks/>
          </p:cNvGrpSpPr>
          <p:nvPr/>
        </p:nvGrpSpPr>
        <p:grpSpPr bwMode="auto">
          <a:xfrm>
            <a:off x="1544638" y="214313"/>
            <a:ext cx="527050" cy="1214437"/>
            <a:chOff x="3500430" y="71414"/>
            <a:chExt cx="526855" cy="1214447"/>
          </a:xfrm>
        </p:grpSpPr>
        <p:cxnSp>
          <p:nvCxnSpPr>
            <p:cNvPr id="64" name="Прямая соединительная линия 63"/>
            <p:cNvCxnSpPr/>
            <p:nvPr/>
          </p:nvCxnSpPr>
          <p:spPr>
            <a:xfrm rot="5400000">
              <a:off x="3286910" y="713562"/>
              <a:ext cx="1000132" cy="1588"/>
            </a:xfrm>
            <a:prstGeom prst="line">
              <a:avLst/>
            </a:prstGeom>
            <a:ln w="101600" cap="rnd" cmpd="sng">
              <a:solidFill>
                <a:schemeClr val="bg1">
                  <a:lumMod val="85000"/>
                </a:schemeClr>
              </a:solidFill>
              <a:beve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574" name="Группа 136"/>
            <p:cNvGrpSpPr>
              <a:grpSpLocks/>
            </p:cNvGrpSpPr>
            <p:nvPr/>
          </p:nvGrpSpPr>
          <p:grpSpPr bwMode="auto">
            <a:xfrm>
              <a:off x="3500430" y="71414"/>
              <a:ext cx="526855" cy="444225"/>
              <a:chOff x="4786314" y="642918"/>
              <a:chExt cx="526855" cy="444225"/>
            </a:xfrm>
          </p:grpSpPr>
          <p:sp>
            <p:nvSpPr>
              <p:cNvPr id="68" name="Скругленный прямоугольник 67"/>
              <p:cNvSpPr/>
              <p:nvPr/>
            </p:nvSpPr>
            <p:spPr>
              <a:xfrm>
                <a:off x="4857752" y="785794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Скругленный прямоугольник 68"/>
              <p:cNvSpPr/>
              <p:nvPr/>
            </p:nvSpPr>
            <p:spPr>
              <a:xfrm>
                <a:off x="4857752" y="894211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Скругленный прямоугольник 69"/>
              <p:cNvSpPr/>
              <p:nvPr/>
            </p:nvSpPr>
            <p:spPr>
              <a:xfrm>
                <a:off x="4786314" y="642918"/>
                <a:ext cx="526855" cy="1522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Скругленный прямоугольник 70"/>
              <p:cNvSpPr/>
              <p:nvPr/>
            </p:nvSpPr>
            <p:spPr>
              <a:xfrm>
                <a:off x="4857752" y="857232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Скругленный прямоугольник 71"/>
              <p:cNvSpPr/>
              <p:nvPr/>
            </p:nvSpPr>
            <p:spPr>
              <a:xfrm>
                <a:off x="4857752" y="928669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Скругленный прямоугольник 72"/>
              <p:cNvSpPr/>
              <p:nvPr/>
            </p:nvSpPr>
            <p:spPr>
              <a:xfrm>
                <a:off x="4857752" y="1000108"/>
                <a:ext cx="406431" cy="8703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67" name="Скругленный прямоугольник 66"/>
            <p:cNvSpPr/>
            <p:nvPr/>
          </p:nvSpPr>
          <p:spPr>
            <a:xfrm>
              <a:off x="3598657" y="1000109"/>
              <a:ext cx="383979" cy="28575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66" name="Полилиния 65"/>
          <p:cNvSpPr/>
          <p:nvPr/>
        </p:nvSpPr>
        <p:spPr>
          <a:xfrm rot="14608312">
            <a:off x="1814513" y="4200525"/>
            <a:ext cx="428625" cy="1000125"/>
          </a:xfrm>
          <a:custGeom>
            <a:avLst/>
            <a:gdLst>
              <a:gd name="connsiteX0" fmla="*/ 0 w 327890"/>
              <a:gd name="connsiteY0" fmla="*/ 0 h 942109"/>
              <a:gd name="connsiteX1" fmla="*/ 249382 w 327890"/>
              <a:gd name="connsiteY1" fmla="*/ 346363 h 942109"/>
              <a:gd name="connsiteX2" fmla="*/ 318654 w 327890"/>
              <a:gd name="connsiteY2" fmla="*/ 817418 h 942109"/>
              <a:gd name="connsiteX3" fmla="*/ 304800 w 327890"/>
              <a:gd name="connsiteY3" fmla="*/ 942109 h 942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890" h="942109">
                <a:moveTo>
                  <a:pt x="0" y="0"/>
                </a:moveTo>
                <a:cubicBezTo>
                  <a:pt x="98136" y="105063"/>
                  <a:pt x="196273" y="210127"/>
                  <a:pt x="249382" y="346363"/>
                </a:cubicBezTo>
                <a:cubicBezTo>
                  <a:pt x="302491" y="482599"/>
                  <a:pt x="309418" y="718127"/>
                  <a:pt x="318654" y="817418"/>
                </a:cubicBezTo>
                <a:cubicBezTo>
                  <a:pt x="327890" y="916709"/>
                  <a:pt x="316345" y="929409"/>
                  <a:pt x="304800" y="942109"/>
                </a:cubicBezTo>
              </a:path>
            </a:pathLst>
          </a:custGeom>
          <a:ln w="571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акт-4-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0" y="142875"/>
            <a:ext cx="3786188" cy="634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такт-4-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50" y="155575"/>
            <a:ext cx="3786188" cy="634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такт-3-2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50" y="152400"/>
            <a:ext cx="3786188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такт-3-1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50" y="155575"/>
            <a:ext cx="3786188" cy="634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такт-2-2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71750" y="142875"/>
            <a:ext cx="3786188" cy="634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такт-2-1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71750" y="142875"/>
            <a:ext cx="3786188" cy="634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такт-1-3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71750" y="152400"/>
            <a:ext cx="3786188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такт-1-2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71750" y="142875"/>
            <a:ext cx="3786188" cy="634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такт-1-1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571750" y="155575"/>
            <a:ext cx="3786188" cy="634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такт-4-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0" y="142875"/>
            <a:ext cx="3786188" cy="634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такт-4-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50" y="155575"/>
            <a:ext cx="3786188" cy="634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такт-3-2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50" y="152400"/>
            <a:ext cx="3786188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такт-3-1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50" y="155575"/>
            <a:ext cx="3786188" cy="634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 descr="такт-2-2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71750" y="142875"/>
            <a:ext cx="3786188" cy="634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Рисунок 25" descr="такт-2-1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71750" y="142875"/>
            <a:ext cx="3786188" cy="634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Рисунок 26" descr="такт-1-3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71750" y="152400"/>
            <a:ext cx="3786188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27" descr="такт-1-2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71750" y="142875"/>
            <a:ext cx="3786188" cy="634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3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00"/>
                            </p:stCondLst>
                            <p:childTnLst>
                              <p:par>
                                <p:cTn id="8" presetID="11" presetClass="entr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3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00"/>
                            </p:stCondLst>
                            <p:childTnLst>
                              <p:par>
                                <p:cTn id="11" presetID="11" presetClass="entr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3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00"/>
                            </p:stCondLst>
                            <p:childTnLst>
                              <p:par>
                                <p:cTn id="14" presetID="11" presetClass="entr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3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600"/>
                            </p:stCondLst>
                            <p:childTnLst>
                              <p:par>
                                <p:cTn id="17" presetID="11" presetClass="entr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3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1" presetClass="entr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3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400"/>
                            </p:stCondLst>
                            <p:childTnLst>
                              <p:par>
                                <p:cTn id="23" presetID="11" presetClass="entr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3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300"/>
                            </p:stCondLst>
                            <p:childTnLst>
                              <p:par>
                                <p:cTn id="26" presetID="11" presetClass="entr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3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200"/>
                            </p:stCondLst>
                            <p:childTnLst>
                              <p:par>
                                <p:cTn id="29" presetID="11" presetClass="entr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3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100"/>
                            </p:stCondLst>
                            <p:childTnLst>
                              <p:par>
                                <p:cTn id="32" presetID="11" presetClass="entr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3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11" presetClass="entr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3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900"/>
                            </p:stCondLst>
                            <p:childTnLst>
                              <p:par>
                                <p:cTn id="38" presetID="11" presetClass="entr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3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800"/>
                            </p:stCondLst>
                            <p:childTnLst>
                              <p:par>
                                <p:cTn id="41" presetID="11" presetClass="entr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3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700"/>
                            </p:stCondLst>
                            <p:childTnLst>
                              <p:par>
                                <p:cTn id="44" presetID="11" presetClass="entr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3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600"/>
                            </p:stCondLst>
                            <p:childTnLst>
                              <p:par>
                                <p:cTn id="47" presetID="11" presetClass="entr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3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500"/>
                            </p:stCondLst>
                            <p:childTnLst>
                              <p:par>
                                <p:cTn id="50" presetID="11" presetClass="entr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3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400"/>
                            </p:stCondLst>
                            <p:childTnLst>
                              <p:par>
                                <p:cTn id="53" presetID="11" presetClass="entr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3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Группа 159"/>
          <p:cNvGrpSpPr>
            <a:grpSpLocks/>
          </p:cNvGrpSpPr>
          <p:nvPr/>
        </p:nvGrpSpPr>
        <p:grpSpPr bwMode="auto">
          <a:xfrm>
            <a:off x="2757488" y="1714500"/>
            <a:ext cx="2000250" cy="2643188"/>
            <a:chOff x="1285852" y="428604"/>
            <a:chExt cx="3001985" cy="3501256"/>
          </a:xfrm>
        </p:grpSpPr>
        <p:sp>
          <p:nvSpPr>
            <p:cNvPr id="161" name="Прямоугольник 160"/>
            <p:cNvSpPr/>
            <p:nvPr/>
          </p:nvSpPr>
          <p:spPr>
            <a:xfrm>
              <a:off x="1571755" y="1143575"/>
              <a:ext cx="2427795" cy="2786285"/>
            </a:xfrm>
            <a:prstGeom prst="rect">
              <a:avLst/>
            </a:prstGeom>
            <a:solidFill>
              <a:srgbClr val="004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25770" name="Группа 176"/>
            <p:cNvGrpSpPr>
              <a:grpSpLocks/>
            </p:cNvGrpSpPr>
            <p:nvPr/>
          </p:nvGrpSpPr>
          <p:grpSpPr bwMode="auto">
            <a:xfrm>
              <a:off x="4000496" y="1142984"/>
              <a:ext cx="287341" cy="2786083"/>
              <a:chOff x="3998907" y="1142984"/>
              <a:chExt cx="287341" cy="2786083"/>
            </a:xfrm>
          </p:grpSpPr>
          <p:grpSp>
            <p:nvGrpSpPr>
              <p:cNvPr id="25781" name="Группа 79"/>
              <p:cNvGrpSpPr>
                <a:grpSpLocks/>
              </p:cNvGrpSpPr>
              <p:nvPr/>
            </p:nvGrpSpPr>
            <p:grpSpPr bwMode="auto">
              <a:xfrm>
                <a:off x="4000496" y="1142984"/>
                <a:ext cx="285752" cy="2500330"/>
                <a:chOff x="1357290" y="1142984"/>
                <a:chExt cx="285752" cy="2500330"/>
              </a:xfrm>
            </p:grpSpPr>
            <p:sp>
              <p:nvSpPr>
                <p:cNvPr id="185" name="Скругленный прямоугольник 184"/>
                <p:cNvSpPr/>
                <p:nvPr/>
              </p:nvSpPr>
              <p:spPr>
                <a:xfrm>
                  <a:off x="1357138" y="1143575"/>
                  <a:ext cx="285904" cy="2500296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186" name="Скругленный прямоугольник 185"/>
                <p:cNvSpPr/>
                <p:nvPr/>
              </p:nvSpPr>
              <p:spPr>
                <a:xfrm>
                  <a:off x="1428614" y="1276055"/>
                  <a:ext cx="142952" cy="2296318"/>
                </a:xfrm>
                <a:prstGeom prst="roundRect">
                  <a:avLst/>
                </a:prstGeom>
                <a:solidFill>
                  <a:srgbClr val="003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cxnSp>
            <p:nvCxnSpPr>
              <p:cNvPr id="184" name="Прямая соединительная линия 183"/>
              <p:cNvCxnSpPr/>
              <p:nvPr/>
            </p:nvCxnSpPr>
            <p:spPr>
              <a:xfrm rot="5400000">
                <a:off x="2606011" y="2535525"/>
                <a:ext cx="2786284" cy="2383"/>
              </a:xfrm>
              <a:prstGeom prst="line">
                <a:avLst/>
              </a:prstGeom>
              <a:ln w="10160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771" name="Группа 179"/>
            <p:cNvGrpSpPr>
              <a:grpSpLocks/>
            </p:cNvGrpSpPr>
            <p:nvPr/>
          </p:nvGrpSpPr>
          <p:grpSpPr bwMode="auto">
            <a:xfrm>
              <a:off x="1285852" y="1142984"/>
              <a:ext cx="286546" cy="2786876"/>
              <a:chOff x="1285852" y="1142984"/>
              <a:chExt cx="286546" cy="2786876"/>
            </a:xfrm>
          </p:grpSpPr>
          <p:grpSp>
            <p:nvGrpSpPr>
              <p:cNvPr id="25777" name="Группа 78"/>
              <p:cNvGrpSpPr>
                <a:grpSpLocks/>
              </p:cNvGrpSpPr>
              <p:nvPr/>
            </p:nvGrpSpPr>
            <p:grpSpPr bwMode="auto">
              <a:xfrm>
                <a:off x="1285852" y="1142984"/>
                <a:ext cx="285752" cy="2500330"/>
                <a:chOff x="1357290" y="1142984"/>
                <a:chExt cx="285752" cy="2500330"/>
              </a:xfrm>
            </p:grpSpPr>
            <p:sp>
              <p:nvSpPr>
                <p:cNvPr id="181" name="Скругленный прямоугольник 180"/>
                <p:cNvSpPr/>
                <p:nvPr/>
              </p:nvSpPr>
              <p:spPr>
                <a:xfrm>
                  <a:off x="1357290" y="1143575"/>
                  <a:ext cx="285904" cy="2500297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182" name="Скругленный прямоугольник 181"/>
                <p:cNvSpPr/>
                <p:nvPr/>
              </p:nvSpPr>
              <p:spPr>
                <a:xfrm>
                  <a:off x="1428766" y="1276055"/>
                  <a:ext cx="142952" cy="2296319"/>
                </a:xfrm>
                <a:prstGeom prst="roundRect">
                  <a:avLst/>
                </a:prstGeom>
                <a:solidFill>
                  <a:srgbClr val="003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cxnSp>
            <p:nvCxnSpPr>
              <p:cNvPr id="179" name="Прямая соединительная линия 178"/>
              <p:cNvCxnSpPr/>
              <p:nvPr/>
            </p:nvCxnSpPr>
            <p:spPr>
              <a:xfrm rot="5400000">
                <a:off x="177421" y="2535526"/>
                <a:ext cx="2786285" cy="2383"/>
              </a:xfrm>
              <a:prstGeom prst="line">
                <a:avLst/>
              </a:prstGeom>
              <a:ln w="10160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64" name="Прямая соединительная линия 163"/>
            <p:cNvCxnSpPr/>
            <p:nvPr/>
          </p:nvCxnSpPr>
          <p:spPr>
            <a:xfrm rot="10800000">
              <a:off x="1428804" y="1143575"/>
              <a:ext cx="2785174" cy="0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773" name="Группа 167"/>
            <p:cNvGrpSpPr>
              <a:grpSpLocks/>
            </p:cNvGrpSpPr>
            <p:nvPr/>
          </p:nvGrpSpPr>
          <p:grpSpPr bwMode="auto">
            <a:xfrm>
              <a:off x="2500298" y="428604"/>
              <a:ext cx="642942" cy="714380"/>
              <a:chOff x="5214942" y="4714884"/>
              <a:chExt cx="642942" cy="714380"/>
            </a:xfrm>
          </p:grpSpPr>
          <p:sp>
            <p:nvSpPr>
              <p:cNvPr id="171" name="Блок-схема: извлечение 170"/>
              <p:cNvSpPr/>
              <p:nvPr/>
            </p:nvSpPr>
            <p:spPr>
              <a:xfrm>
                <a:off x="5287062" y="4714884"/>
                <a:ext cx="500331" cy="714971"/>
              </a:xfrm>
              <a:prstGeom prst="flowChartExtract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75" name="Скругленный прямоугольник 174"/>
              <p:cNvSpPr/>
              <p:nvPr/>
            </p:nvSpPr>
            <p:spPr>
              <a:xfrm>
                <a:off x="5215586" y="5215364"/>
                <a:ext cx="643283" cy="142994"/>
              </a:xfrm>
              <a:prstGeom prst="roundRect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76" name="Скругленный прямоугольник 175"/>
              <p:cNvSpPr/>
              <p:nvPr/>
            </p:nvSpPr>
            <p:spPr>
              <a:xfrm>
                <a:off x="5368068" y="4857878"/>
                <a:ext cx="347849" cy="142994"/>
              </a:xfrm>
              <a:prstGeom prst="roundRect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25603" name="Группа 205"/>
          <p:cNvGrpSpPr>
            <a:grpSpLocks/>
          </p:cNvGrpSpPr>
          <p:nvPr/>
        </p:nvGrpSpPr>
        <p:grpSpPr bwMode="auto">
          <a:xfrm>
            <a:off x="6472238" y="1714500"/>
            <a:ext cx="2000250" cy="2643188"/>
            <a:chOff x="1285852" y="428604"/>
            <a:chExt cx="3001985" cy="3501256"/>
          </a:xfrm>
        </p:grpSpPr>
        <p:sp>
          <p:nvSpPr>
            <p:cNvPr id="207" name="Прямоугольник 206"/>
            <p:cNvSpPr/>
            <p:nvPr/>
          </p:nvSpPr>
          <p:spPr>
            <a:xfrm>
              <a:off x="1571755" y="1143575"/>
              <a:ext cx="2427795" cy="2786285"/>
            </a:xfrm>
            <a:prstGeom prst="rect">
              <a:avLst/>
            </a:prstGeom>
            <a:solidFill>
              <a:srgbClr val="004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25754" name="Группа 176"/>
            <p:cNvGrpSpPr>
              <a:grpSpLocks/>
            </p:cNvGrpSpPr>
            <p:nvPr/>
          </p:nvGrpSpPr>
          <p:grpSpPr bwMode="auto">
            <a:xfrm>
              <a:off x="4000496" y="1142984"/>
              <a:ext cx="287341" cy="2786083"/>
              <a:chOff x="3998907" y="1142984"/>
              <a:chExt cx="287341" cy="2786083"/>
            </a:xfrm>
          </p:grpSpPr>
          <p:grpSp>
            <p:nvGrpSpPr>
              <p:cNvPr id="25765" name="Группа 79"/>
              <p:cNvGrpSpPr>
                <a:grpSpLocks/>
              </p:cNvGrpSpPr>
              <p:nvPr/>
            </p:nvGrpSpPr>
            <p:grpSpPr bwMode="auto">
              <a:xfrm>
                <a:off x="4000496" y="1142984"/>
                <a:ext cx="285752" cy="2500330"/>
                <a:chOff x="1357290" y="1142984"/>
                <a:chExt cx="285752" cy="2500330"/>
              </a:xfrm>
            </p:grpSpPr>
            <p:sp>
              <p:nvSpPr>
                <p:cNvPr id="221" name="Скругленный прямоугольник 220"/>
                <p:cNvSpPr/>
                <p:nvPr/>
              </p:nvSpPr>
              <p:spPr>
                <a:xfrm>
                  <a:off x="1357138" y="1143575"/>
                  <a:ext cx="285904" cy="2500296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22" name="Скругленный прямоугольник 221"/>
                <p:cNvSpPr/>
                <p:nvPr/>
              </p:nvSpPr>
              <p:spPr>
                <a:xfrm>
                  <a:off x="1428614" y="1276055"/>
                  <a:ext cx="142952" cy="2296318"/>
                </a:xfrm>
                <a:prstGeom prst="roundRect">
                  <a:avLst/>
                </a:prstGeom>
                <a:solidFill>
                  <a:srgbClr val="003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cxnSp>
            <p:nvCxnSpPr>
              <p:cNvPr id="220" name="Прямая соединительная линия 219"/>
              <p:cNvCxnSpPr/>
              <p:nvPr/>
            </p:nvCxnSpPr>
            <p:spPr>
              <a:xfrm rot="5400000">
                <a:off x="2606011" y="2535525"/>
                <a:ext cx="2786284" cy="2383"/>
              </a:xfrm>
              <a:prstGeom prst="line">
                <a:avLst/>
              </a:prstGeom>
              <a:ln w="10160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755" name="Группа 179"/>
            <p:cNvGrpSpPr>
              <a:grpSpLocks/>
            </p:cNvGrpSpPr>
            <p:nvPr/>
          </p:nvGrpSpPr>
          <p:grpSpPr bwMode="auto">
            <a:xfrm>
              <a:off x="1285852" y="1142984"/>
              <a:ext cx="286546" cy="2786876"/>
              <a:chOff x="1285852" y="1142984"/>
              <a:chExt cx="286546" cy="2786876"/>
            </a:xfrm>
          </p:grpSpPr>
          <p:grpSp>
            <p:nvGrpSpPr>
              <p:cNvPr id="25761" name="Группа 78"/>
              <p:cNvGrpSpPr>
                <a:grpSpLocks/>
              </p:cNvGrpSpPr>
              <p:nvPr/>
            </p:nvGrpSpPr>
            <p:grpSpPr bwMode="auto">
              <a:xfrm>
                <a:off x="1285852" y="1142984"/>
                <a:ext cx="285752" cy="2500330"/>
                <a:chOff x="1357290" y="1142984"/>
                <a:chExt cx="285752" cy="2500330"/>
              </a:xfrm>
            </p:grpSpPr>
            <p:sp>
              <p:nvSpPr>
                <p:cNvPr id="217" name="Скругленный прямоугольник 216"/>
                <p:cNvSpPr/>
                <p:nvPr/>
              </p:nvSpPr>
              <p:spPr>
                <a:xfrm>
                  <a:off x="1357290" y="1143575"/>
                  <a:ext cx="285904" cy="2500297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18" name="Скругленный прямоугольник 217"/>
                <p:cNvSpPr/>
                <p:nvPr/>
              </p:nvSpPr>
              <p:spPr>
                <a:xfrm>
                  <a:off x="1428766" y="1276055"/>
                  <a:ext cx="142952" cy="2296319"/>
                </a:xfrm>
                <a:prstGeom prst="roundRect">
                  <a:avLst/>
                </a:prstGeom>
                <a:solidFill>
                  <a:srgbClr val="003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cxnSp>
            <p:nvCxnSpPr>
              <p:cNvPr id="216" name="Прямая соединительная линия 215"/>
              <p:cNvCxnSpPr/>
              <p:nvPr/>
            </p:nvCxnSpPr>
            <p:spPr>
              <a:xfrm rot="5400000">
                <a:off x="177421" y="2535526"/>
                <a:ext cx="2786285" cy="2383"/>
              </a:xfrm>
              <a:prstGeom prst="line">
                <a:avLst/>
              </a:prstGeom>
              <a:ln w="10160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0" name="Прямая соединительная линия 209"/>
            <p:cNvCxnSpPr/>
            <p:nvPr/>
          </p:nvCxnSpPr>
          <p:spPr>
            <a:xfrm rot="10800000">
              <a:off x="1428804" y="1143575"/>
              <a:ext cx="2785174" cy="0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757" name="Группа 167"/>
            <p:cNvGrpSpPr>
              <a:grpSpLocks/>
            </p:cNvGrpSpPr>
            <p:nvPr/>
          </p:nvGrpSpPr>
          <p:grpSpPr bwMode="auto">
            <a:xfrm>
              <a:off x="2500298" y="428604"/>
              <a:ext cx="642942" cy="714380"/>
              <a:chOff x="5214942" y="4714884"/>
              <a:chExt cx="642942" cy="714380"/>
            </a:xfrm>
          </p:grpSpPr>
          <p:sp>
            <p:nvSpPr>
              <p:cNvPr id="212" name="Блок-схема: извлечение 211"/>
              <p:cNvSpPr/>
              <p:nvPr/>
            </p:nvSpPr>
            <p:spPr>
              <a:xfrm>
                <a:off x="5287062" y="4714884"/>
                <a:ext cx="500331" cy="714971"/>
              </a:xfrm>
              <a:prstGeom prst="flowChartExtract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3" name="Скругленный прямоугольник 212"/>
              <p:cNvSpPr/>
              <p:nvPr/>
            </p:nvSpPr>
            <p:spPr>
              <a:xfrm>
                <a:off x="5215586" y="5215364"/>
                <a:ext cx="643283" cy="142994"/>
              </a:xfrm>
              <a:prstGeom prst="roundRect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4" name="Скругленный прямоугольник 213"/>
              <p:cNvSpPr/>
              <p:nvPr/>
            </p:nvSpPr>
            <p:spPr>
              <a:xfrm>
                <a:off x="5368068" y="4857878"/>
                <a:ext cx="347849" cy="142994"/>
              </a:xfrm>
              <a:prstGeom prst="roundRect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4" name="Группа 289"/>
          <p:cNvGrpSpPr>
            <a:grpSpLocks/>
          </p:cNvGrpSpPr>
          <p:nvPr/>
        </p:nvGrpSpPr>
        <p:grpSpPr bwMode="auto">
          <a:xfrm>
            <a:off x="7296150" y="2376488"/>
            <a:ext cx="461963" cy="447675"/>
            <a:chOff x="3714744" y="785794"/>
            <a:chExt cx="461965" cy="447676"/>
          </a:xfrm>
        </p:grpSpPr>
        <p:sp>
          <p:nvSpPr>
            <p:cNvPr id="291" name="4-конечная звезда 290"/>
            <p:cNvSpPr/>
            <p:nvPr/>
          </p:nvSpPr>
          <p:spPr>
            <a:xfrm>
              <a:off x="3929058" y="785794"/>
              <a:ext cx="95250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92" name="4-конечная звезда 291"/>
            <p:cNvSpPr/>
            <p:nvPr/>
          </p:nvSpPr>
          <p:spPr>
            <a:xfrm>
              <a:off x="4081459" y="938194"/>
              <a:ext cx="95250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93" name="4-конечная звезда 292"/>
            <p:cNvSpPr/>
            <p:nvPr/>
          </p:nvSpPr>
          <p:spPr>
            <a:xfrm>
              <a:off x="3833808" y="857231"/>
              <a:ext cx="95250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94" name="4-конечная звезда 293"/>
            <p:cNvSpPr/>
            <p:nvPr/>
          </p:nvSpPr>
          <p:spPr>
            <a:xfrm>
              <a:off x="3976683" y="1000106"/>
              <a:ext cx="95250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95" name="4-конечная звезда 294"/>
            <p:cNvSpPr/>
            <p:nvPr/>
          </p:nvSpPr>
          <p:spPr>
            <a:xfrm>
              <a:off x="3714744" y="1090595"/>
              <a:ext cx="95250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5605" name="Группа 187"/>
          <p:cNvGrpSpPr>
            <a:grpSpLocks/>
          </p:cNvGrpSpPr>
          <p:nvPr/>
        </p:nvGrpSpPr>
        <p:grpSpPr bwMode="auto">
          <a:xfrm>
            <a:off x="4614863" y="1714500"/>
            <a:ext cx="2000250" cy="2643188"/>
            <a:chOff x="1285852" y="428604"/>
            <a:chExt cx="3001985" cy="3501256"/>
          </a:xfrm>
        </p:grpSpPr>
        <p:sp>
          <p:nvSpPr>
            <p:cNvPr id="189" name="Прямоугольник 188"/>
            <p:cNvSpPr/>
            <p:nvPr/>
          </p:nvSpPr>
          <p:spPr>
            <a:xfrm>
              <a:off x="1571755" y="1143575"/>
              <a:ext cx="2427795" cy="2786285"/>
            </a:xfrm>
            <a:prstGeom prst="rect">
              <a:avLst/>
            </a:prstGeom>
            <a:solidFill>
              <a:srgbClr val="004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25733" name="Группа 176"/>
            <p:cNvGrpSpPr>
              <a:grpSpLocks/>
            </p:cNvGrpSpPr>
            <p:nvPr/>
          </p:nvGrpSpPr>
          <p:grpSpPr bwMode="auto">
            <a:xfrm>
              <a:off x="4000496" y="1142984"/>
              <a:ext cx="287341" cy="2786083"/>
              <a:chOff x="3998907" y="1142984"/>
              <a:chExt cx="287341" cy="2786083"/>
            </a:xfrm>
          </p:grpSpPr>
          <p:grpSp>
            <p:nvGrpSpPr>
              <p:cNvPr id="25744" name="Группа 79"/>
              <p:cNvGrpSpPr>
                <a:grpSpLocks/>
              </p:cNvGrpSpPr>
              <p:nvPr/>
            </p:nvGrpSpPr>
            <p:grpSpPr bwMode="auto">
              <a:xfrm>
                <a:off x="4000496" y="1142984"/>
                <a:ext cx="285752" cy="2500330"/>
                <a:chOff x="1357290" y="1142984"/>
                <a:chExt cx="285752" cy="2500330"/>
              </a:xfrm>
            </p:grpSpPr>
            <p:sp>
              <p:nvSpPr>
                <p:cNvPr id="203" name="Скругленный прямоугольник 202"/>
                <p:cNvSpPr/>
                <p:nvPr/>
              </p:nvSpPr>
              <p:spPr>
                <a:xfrm>
                  <a:off x="1357138" y="1143575"/>
                  <a:ext cx="285904" cy="2500296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04" name="Скругленный прямоугольник 203"/>
                <p:cNvSpPr/>
                <p:nvPr/>
              </p:nvSpPr>
              <p:spPr>
                <a:xfrm>
                  <a:off x="1428614" y="1276055"/>
                  <a:ext cx="142952" cy="2296318"/>
                </a:xfrm>
                <a:prstGeom prst="roundRect">
                  <a:avLst/>
                </a:prstGeom>
                <a:solidFill>
                  <a:srgbClr val="003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cxnSp>
            <p:nvCxnSpPr>
              <p:cNvPr id="202" name="Прямая соединительная линия 201"/>
              <p:cNvCxnSpPr/>
              <p:nvPr/>
            </p:nvCxnSpPr>
            <p:spPr>
              <a:xfrm rot="5400000">
                <a:off x="2606011" y="2535525"/>
                <a:ext cx="2786284" cy="2383"/>
              </a:xfrm>
              <a:prstGeom prst="line">
                <a:avLst/>
              </a:prstGeom>
              <a:ln w="10160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734" name="Группа 179"/>
            <p:cNvGrpSpPr>
              <a:grpSpLocks/>
            </p:cNvGrpSpPr>
            <p:nvPr/>
          </p:nvGrpSpPr>
          <p:grpSpPr bwMode="auto">
            <a:xfrm>
              <a:off x="1285852" y="1142984"/>
              <a:ext cx="286546" cy="2786876"/>
              <a:chOff x="1285852" y="1142984"/>
              <a:chExt cx="286546" cy="2786876"/>
            </a:xfrm>
          </p:grpSpPr>
          <p:grpSp>
            <p:nvGrpSpPr>
              <p:cNvPr id="25740" name="Группа 78"/>
              <p:cNvGrpSpPr>
                <a:grpSpLocks/>
              </p:cNvGrpSpPr>
              <p:nvPr/>
            </p:nvGrpSpPr>
            <p:grpSpPr bwMode="auto">
              <a:xfrm>
                <a:off x="1285852" y="1142984"/>
                <a:ext cx="285752" cy="2500330"/>
                <a:chOff x="1357290" y="1142984"/>
                <a:chExt cx="285752" cy="2500330"/>
              </a:xfrm>
            </p:grpSpPr>
            <p:sp>
              <p:nvSpPr>
                <p:cNvPr id="199" name="Скругленный прямоугольник 198"/>
                <p:cNvSpPr/>
                <p:nvPr/>
              </p:nvSpPr>
              <p:spPr>
                <a:xfrm>
                  <a:off x="1357290" y="1143575"/>
                  <a:ext cx="285904" cy="2500297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00" name="Скругленный прямоугольник 199"/>
                <p:cNvSpPr/>
                <p:nvPr/>
              </p:nvSpPr>
              <p:spPr>
                <a:xfrm>
                  <a:off x="1428766" y="1276055"/>
                  <a:ext cx="142952" cy="2296319"/>
                </a:xfrm>
                <a:prstGeom prst="roundRect">
                  <a:avLst/>
                </a:prstGeom>
                <a:solidFill>
                  <a:srgbClr val="003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cxnSp>
            <p:nvCxnSpPr>
              <p:cNvPr id="198" name="Прямая соединительная линия 197"/>
              <p:cNvCxnSpPr/>
              <p:nvPr/>
            </p:nvCxnSpPr>
            <p:spPr>
              <a:xfrm rot="5400000">
                <a:off x="177421" y="2535526"/>
                <a:ext cx="2786285" cy="2383"/>
              </a:xfrm>
              <a:prstGeom prst="line">
                <a:avLst/>
              </a:prstGeom>
              <a:ln w="10160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2" name="Прямая соединительная линия 191"/>
            <p:cNvCxnSpPr/>
            <p:nvPr/>
          </p:nvCxnSpPr>
          <p:spPr>
            <a:xfrm rot="10800000">
              <a:off x="1428804" y="1143575"/>
              <a:ext cx="2785174" cy="0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736" name="Группа 167"/>
            <p:cNvGrpSpPr>
              <a:grpSpLocks/>
            </p:cNvGrpSpPr>
            <p:nvPr/>
          </p:nvGrpSpPr>
          <p:grpSpPr bwMode="auto">
            <a:xfrm>
              <a:off x="2500298" y="428604"/>
              <a:ext cx="642942" cy="714380"/>
              <a:chOff x="5214942" y="4714884"/>
              <a:chExt cx="642942" cy="714380"/>
            </a:xfrm>
          </p:grpSpPr>
          <p:sp>
            <p:nvSpPr>
              <p:cNvPr id="194" name="Блок-схема: извлечение 193"/>
              <p:cNvSpPr/>
              <p:nvPr/>
            </p:nvSpPr>
            <p:spPr>
              <a:xfrm>
                <a:off x="5287062" y="4714884"/>
                <a:ext cx="500331" cy="714971"/>
              </a:xfrm>
              <a:prstGeom prst="flowChartExtract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95" name="Скругленный прямоугольник 194"/>
              <p:cNvSpPr/>
              <p:nvPr/>
            </p:nvSpPr>
            <p:spPr>
              <a:xfrm>
                <a:off x="5215586" y="5215364"/>
                <a:ext cx="643283" cy="142994"/>
              </a:xfrm>
              <a:prstGeom prst="roundRect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96" name="Скругленный прямоугольник 195"/>
              <p:cNvSpPr/>
              <p:nvPr/>
            </p:nvSpPr>
            <p:spPr>
              <a:xfrm>
                <a:off x="5368068" y="4857878"/>
                <a:ext cx="347849" cy="142994"/>
              </a:xfrm>
              <a:prstGeom prst="roundRect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21" name="Группа 277"/>
          <p:cNvGrpSpPr>
            <a:grpSpLocks/>
          </p:cNvGrpSpPr>
          <p:nvPr/>
        </p:nvGrpSpPr>
        <p:grpSpPr bwMode="auto">
          <a:xfrm>
            <a:off x="5405438" y="2376488"/>
            <a:ext cx="461962" cy="447675"/>
            <a:chOff x="3714744" y="785794"/>
            <a:chExt cx="461965" cy="447676"/>
          </a:xfrm>
        </p:grpSpPr>
        <p:sp>
          <p:nvSpPr>
            <p:cNvPr id="279" name="4-конечная звезда 278"/>
            <p:cNvSpPr/>
            <p:nvPr/>
          </p:nvSpPr>
          <p:spPr>
            <a:xfrm>
              <a:off x="3929057" y="785794"/>
              <a:ext cx="95251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80" name="4-конечная звезда 279"/>
            <p:cNvSpPr/>
            <p:nvPr/>
          </p:nvSpPr>
          <p:spPr>
            <a:xfrm>
              <a:off x="4081458" y="938194"/>
              <a:ext cx="95251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81" name="4-конечная звезда 280"/>
            <p:cNvSpPr/>
            <p:nvPr/>
          </p:nvSpPr>
          <p:spPr>
            <a:xfrm>
              <a:off x="3833807" y="857231"/>
              <a:ext cx="95251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82" name="4-конечная звезда 281"/>
            <p:cNvSpPr/>
            <p:nvPr/>
          </p:nvSpPr>
          <p:spPr>
            <a:xfrm>
              <a:off x="3976683" y="1000106"/>
              <a:ext cx="95251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83" name="4-конечная звезда 282"/>
            <p:cNvSpPr/>
            <p:nvPr/>
          </p:nvSpPr>
          <p:spPr>
            <a:xfrm>
              <a:off x="3714744" y="1090595"/>
              <a:ext cx="95251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2" name="Группа 271"/>
          <p:cNvGrpSpPr>
            <a:grpSpLocks/>
          </p:cNvGrpSpPr>
          <p:nvPr/>
        </p:nvGrpSpPr>
        <p:grpSpPr bwMode="auto">
          <a:xfrm>
            <a:off x="3581400" y="2357438"/>
            <a:ext cx="461963" cy="447675"/>
            <a:chOff x="3714744" y="785794"/>
            <a:chExt cx="461965" cy="447676"/>
          </a:xfrm>
        </p:grpSpPr>
        <p:sp>
          <p:nvSpPr>
            <p:cNvPr id="273" name="4-конечная звезда 272"/>
            <p:cNvSpPr/>
            <p:nvPr/>
          </p:nvSpPr>
          <p:spPr>
            <a:xfrm>
              <a:off x="3929058" y="785794"/>
              <a:ext cx="95250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4" name="4-конечная звезда 273"/>
            <p:cNvSpPr/>
            <p:nvPr/>
          </p:nvSpPr>
          <p:spPr>
            <a:xfrm>
              <a:off x="4081459" y="938194"/>
              <a:ext cx="95250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5" name="4-конечная звезда 274"/>
            <p:cNvSpPr/>
            <p:nvPr/>
          </p:nvSpPr>
          <p:spPr>
            <a:xfrm>
              <a:off x="3833808" y="857231"/>
              <a:ext cx="95250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6" name="4-конечная звезда 275"/>
            <p:cNvSpPr/>
            <p:nvPr/>
          </p:nvSpPr>
          <p:spPr>
            <a:xfrm>
              <a:off x="3976683" y="1000106"/>
              <a:ext cx="95250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7" name="4-конечная звезда 276"/>
            <p:cNvSpPr/>
            <p:nvPr/>
          </p:nvSpPr>
          <p:spPr>
            <a:xfrm>
              <a:off x="3714744" y="1090595"/>
              <a:ext cx="95250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5608" name="Группа 128"/>
          <p:cNvGrpSpPr>
            <a:grpSpLocks/>
          </p:cNvGrpSpPr>
          <p:nvPr/>
        </p:nvGrpSpPr>
        <p:grpSpPr bwMode="auto">
          <a:xfrm>
            <a:off x="900113" y="1714500"/>
            <a:ext cx="2000250" cy="2643188"/>
            <a:chOff x="1285852" y="428604"/>
            <a:chExt cx="3001985" cy="3501256"/>
          </a:xfrm>
        </p:grpSpPr>
        <p:sp>
          <p:nvSpPr>
            <p:cNvPr id="131" name="Прямоугольник 130"/>
            <p:cNvSpPr/>
            <p:nvPr/>
          </p:nvSpPr>
          <p:spPr>
            <a:xfrm>
              <a:off x="1571755" y="1143575"/>
              <a:ext cx="2427795" cy="2786285"/>
            </a:xfrm>
            <a:prstGeom prst="rect">
              <a:avLst/>
            </a:prstGeom>
            <a:solidFill>
              <a:srgbClr val="004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25707" name="Группа 176"/>
            <p:cNvGrpSpPr>
              <a:grpSpLocks/>
            </p:cNvGrpSpPr>
            <p:nvPr/>
          </p:nvGrpSpPr>
          <p:grpSpPr bwMode="auto">
            <a:xfrm>
              <a:off x="4000496" y="1142984"/>
              <a:ext cx="287341" cy="2786083"/>
              <a:chOff x="3998907" y="1142984"/>
              <a:chExt cx="287341" cy="2786083"/>
            </a:xfrm>
          </p:grpSpPr>
          <p:grpSp>
            <p:nvGrpSpPr>
              <p:cNvPr id="25718" name="Группа 79"/>
              <p:cNvGrpSpPr>
                <a:grpSpLocks/>
              </p:cNvGrpSpPr>
              <p:nvPr/>
            </p:nvGrpSpPr>
            <p:grpSpPr bwMode="auto">
              <a:xfrm>
                <a:off x="4000496" y="1142984"/>
                <a:ext cx="285752" cy="2500330"/>
                <a:chOff x="1357290" y="1142984"/>
                <a:chExt cx="285752" cy="2500330"/>
              </a:xfrm>
            </p:grpSpPr>
            <p:sp>
              <p:nvSpPr>
                <p:cNvPr id="156" name="Скругленный прямоугольник 155"/>
                <p:cNvSpPr/>
                <p:nvPr/>
              </p:nvSpPr>
              <p:spPr>
                <a:xfrm>
                  <a:off x="1357138" y="1143575"/>
                  <a:ext cx="285904" cy="2500296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157" name="Скругленный прямоугольник 156"/>
                <p:cNvSpPr/>
                <p:nvPr/>
              </p:nvSpPr>
              <p:spPr>
                <a:xfrm>
                  <a:off x="1428614" y="1276055"/>
                  <a:ext cx="142952" cy="2296318"/>
                </a:xfrm>
                <a:prstGeom prst="roundRect">
                  <a:avLst/>
                </a:prstGeom>
                <a:solidFill>
                  <a:srgbClr val="003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cxnSp>
            <p:nvCxnSpPr>
              <p:cNvPr id="155" name="Прямая соединительная линия 154"/>
              <p:cNvCxnSpPr/>
              <p:nvPr/>
            </p:nvCxnSpPr>
            <p:spPr>
              <a:xfrm rot="5400000">
                <a:off x="2606011" y="2535525"/>
                <a:ext cx="2786284" cy="2383"/>
              </a:xfrm>
              <a:prstGeom prst="line">
                <a:avLst/>
              </a:prstGeom>
              <a:ln w="10160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708" name="Группа 179"/>
            <p:cNvGrpSpPr>
              <a:grpSpLocks/>
            </p:cNvGrpSpPr>
            <p:nvPr/>
          </p:nvGrpSpPr>
          <p:grpSpPr bwMode="auto">
            <a:xfrm>
              <a:off x="1285852" y="1142984"/>
              <a:ext cx="286546" cy="2786876"/>
              <a:chOff x="1285852" y="1142984"/>
              <a:chExt cx="286546" cy="2786876"/>
            </a:xfrm>
          </p:grpSpPr>
          <p:grpSp>
            <p:nvGrpSpPr>
              <p:cNvPr id="25714" name="Группа 78"/>
              <p:cNvGrpSpPr>
                <a:grpSpLocks/>
              </p:cNvGrpSpPr>
              <p:nvPr/>
            </p:nvGrpSpPr>
            <p:grpSpPr bwMode="auto">
              <a:xfrm>
                <a:off x="1285852" y="1142984"/>
                <a:ext cx="285752" cy="2500330"/>
                <a:chOff x="1357290" y="1142984"/>
                <a:chExt cx="285752" cy="2500330"/>
              </a:xfrm>
            </p:grpSpPr>
            <p:sp>
              <p:nvSpPr>
                <p:cNvPr id="150" name="Скругленный прямоугольник 149"/>
                <p:cNvSpPr/>
                <p:nvPr/>
              </p:nvSpPr>
              <p:spPr>
                <a:xfrm>
                  <a:off x="1357290" y="1143575"/>
                  <a:ext cx="285904" cy="2500297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152" name="Скругленный прямоугольник 151"/>
                <p:cNvSpPr/>
                <p:nvPr/>
              </p:nvSpPr>
              <p:spPr>
                <a:xfrm>
                  <a:off x="1428766" y="1276055"/>
                  <a:ext cx="142952" cy="2296319"/>
                </a:xfrm>
                <a:prstGeom prst="roundRect">
                  <a:avLst/>
                </a:prstGeom>
                <a:solidFill>
                  <a:srgbClr val="003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cxnSp>
            <p:nvCxnSpPr>
              <p:cNvPr id="149" name="Прямая соединительная линия 148"/>
              <p:cNvCxnSpPr/>
              <p:nvPr/>
            </p:nvCxnSpPr>
            <p:spPr>
              <a:xfrm rot="5400000">
                <a:off x="177421" y="2535526"/>
                <a:ext cx="2786285" cy="2383"/>
              </a:xfrm>
              <a:prstGeom prst="line">
                <a:avLst/>
              </a:prstGeom>
              <a:ln w="10160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4" name="Прямая соединительная линия 133"/>
            <p:cNvCxnSpPr/>
            <p:nvPr/>
          </p:nvCxnSpPr>
          <p:spPr>
            <a:xfrm rot="10800000">
              <a:off x="1428804" y="1143575"/>
              <a:ext cx="2785174" cy="0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710" name="Группа 167"/>
            <p:cNvGrpSpPr>
              <a:grpSpLocks/>
            </p:cNvGrpSpPr>
            <p:nvPr/>
          </p:nvGrpSpPr>
          <p:grpSpPr bwMode="auto">
            <a:xfrm>
              <a:off x="2500298" y="428604"/>
              <a:ext cx="642942" cy="714380"/>
              <a:chOff x="5214942" y="4714884"/>
              <a:chExt cx="642942" cy="714380"/>
            </a:xfrm>
          </p:grpSpPr>
          <p:sp>
            <p:nvSpPr>
              <p:cNvPr id="138" name="Блок-схема: извлечение 137"/>
              <p:cNvSpPr/>
              <p:nvPr/>
            </p:nvSpPr>
            <p:spPr>
              <a:xfrm>
                <a:off x="5287062" y="4714884"/>
                <a:ext cx="500331" cy="714971"/>
              </a:xfrm>
              <a:prstGeom prst="flowChartExtract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1" name="Скругленный прямоугольник 140"/>
              <p:cNvSpPr/>
              <p:nvPr/>
            </p:nvSpPr>
            <p:spPr>
              <a:xfrm>
                <a:off x="5215586" y="5215364"/>
                <a:ext cx="643283" cy="142994"/>
              </a:xfrm>
              <a:prstGeom prst="roundRect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2" name="Скругленный прямоугольник 141"/>
              <p:cNvSpPr/>
              <p:nvPr/>
            </p:nvSpPr>
            <p:spPr>
              <a:xfrm>
                <a:off x="5368068" y="4857878"/>
                <a:ext cx="347849" cy="142994"/>
              </a:xfrm>
              <a:prstGeom prst="roundRect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29" name="Группа 283"/>
          <p:cNvGrpSpPr>
            <a:grpSpLocks/>
          </p:cNvGrpSpPr>
          <p:nvPr/>
        </p:nvGrpSpPr>
        <p:grpSpPr bwMode="auto">
          <a:xfrm>
            <a:off x="1690688" y="2376488"/>
            <a:ext cx="461962" cy="447675"/>
            <a:chOff x="3714744" y="785794"/>
            <a:chExt cx="461965" cy="447676"/>
          </a:xfrm>
        </p:grpSpPr>
        <p:sp>
          <p:nvSpPr>
            <p:cNvPr id="285" name="4-конечная звезда 284"/>
            <p:cNvSpPr/>
            <p:nvPr/>
          </p:nvSpPr>
          <p:spPr>
            <a:xfrm>
              <a:off x="3929057" y="785794"/>
              <a:ext cx="95251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86" name="4-конечная звезда 285"/>
            <p:cNvSpPr/>
            <p:nvPr/>
          </p:nvSpPr>
          <p:spPr>
            <a:xfrm>
              <a:off x="4081458" y="938194"/>
              <a:ext cx="95251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87" name="4-конечная звезда 286"/>
            <p:cNvSpPr/>
            <p:nvPr/>
          </p:nvSpPr>
          <p:spPr>
            <a:xfrm>
              <a:off x="3833807" y="857231"/>
              <a:ext cx="95251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88" name="4-конечная звезда 287"/>
            <p:cNvSpPr/>
            <p:nvPr/>
          </p:nvSpPr>
          <p:spPr>
            <a:xfrm>
              <a:off x="3976683" y="1000106"/>
              <a:ext cx="95251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89" name="4-конечная звезда 288"/>
            <p:cNvSpPr/>
            <p:nvPr/>
          </p:nvSpPr>
          <p:spPr>
            <a:xfrm>
              <a:off x="3714744" y="1090595"/>
              <a:ext cx="95251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30" name="Группа 246"/>
          <p:cNvGrpSpPr>
            <a:grpSpLocks/>
          </p:cNvGrpSpPr>
          <p:nvPr/>
        </p:nvGrpSpPr>
        <p:grpSpPr bwMode="auto">
          <a:xfrm>
            <a:off x="3543300" y="2338388"/>
            <a:ext cx="461963" cy="447675"/>
            <a:chOff x="3714744" y="785794"/>
            <a:chExt cx="461965" cy="447676"/>
          </a:xfrm>
        </p:grpSpPr>
        <p:sp>
          <p:nvSpPr>
            <p:cNvPr id="240" name="4-конечная звезда 239"/>
            <p:cNvSpPr/>
            <p:nvPr/>
          </p:nvSpPr>
          <p:spPr>
            <a:xfrm>
              <a:off x="3929058" y="785794"/>
              <a:ext cx="95250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3" name="4-конечная звезда 242"/>
            <p:cNvSpPr/>
            <p:nvPr/>
          </p:nvSpPr>
          <p:spPr>
            <a:xfrm>
              <a:off x="4081459" y="938194"/>
              <a:ext cx="95250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4" name="4-конечная звезда 243"/>
            <p:cNvSpPr/>
            <p:nvPr/>
          </p:nvSpPr>
          <p:spPr>
            <a:xfrm>
              <a:off x="3833808" y="857231"/>
              <a:ext cx="95250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5" name="4-конечная звезда 244"/>
            <p:cNvSpPr/>
            <p:nvPr/>
          </p:nvSpPr>
          <p:spPr>
            <a:xfrm>
              <a:off x="3976683" y="1000106"/>
              <a:ext cx="95250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6" name="4-конечная звезда 245"/>
            <p:cNvSpPr/>
            <p:nvPr/>
          </p:nvSpPr>
          <p:spPr>
            <a:xfrm>
              <a:off x="3714744" y="1090595"/>
              <a:ext cx="95250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31" name="Группа 259"/>
          <p:cNvGrpSpPr>
            <a:grpSpLocks/>
          </p:cNvGrpSpPr>
          <p:nvPr/>
        </p:nvGrpSpPr>
        <p:grpSpPr bwMode="auto">
          <a:xfrm>
            <a:off x="5367338" y="2357438"/>
            <a:ext cx="461962" cy="447675"/>
            <a:chOff x="3714744" y="785794"/>
            <a:chExt cx="461965" cy="447676"/>
          </a:xfrm>
        </p:grpSpPr>
        <p:sp>
          <p:nvSpPr>
            <p:cNvPr id="261" name="4-конечная звезда 260"/>
            <p:cNvSpPr/>
            <p:nvPr/>
          </p:nvSpPr>
          <p:spPr>
            <a:xfrm>
              <a:off x="3929057" y="785794"/>
              <a:ext cx="95251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2" name="4-конечная звезда 261"/>
            <p:cNvSpPr/>
            <p:nvPr/>
          </p:nvSpPr>
          <p:spPr>
            <a:xfrm>
              <a:off x="4081458" y="938194"/>
              <a:ext cx="95251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3" name="4-конечная звезда 262"/>
            <p:cNvSpPr/>
            <p:nvPr/>
          </p:nvSpPr>
          <p:spPr>
            <a:xfrm>
              <a:off x="3833807" y="857231"/>
              <a:ext cx="95251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4" name="4-конечная звезда 263"/>
            <p:cNvSpPr/>
            <p:nvPr/>
          </p:nvSpPr>
          <p:spPr>
            <a:xfrm>
              <a:off x="3976683" y="1000106"/>
              <a:ext cx="95251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5" name="4-конечная звезда 264"/>
            <p:cNvSpPr/>
            <p:nvPr/>
          </p:nvSpPr>
          <p:spPr>
            <a:xfrm>
              <a:off x="3714744" y="1090595"/>
              <a:ext cx="95251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24" name="Группа 265"/>
          <p:cNvGrpSpPr>
            <a:grpSpLocks/>
          </p:cNvGrpSpPr>
          <p:nvPr/>
        </p:nvGrpSpPr>
        <p:grpSpPr bwMode="auto">
          <a:xfrm>
            <a:off x="1652588" y="2357438"/>
            <a:ext cx="461962" cy="447675"/>
            <a:chOff x="3714744" y="785794"/>
            <a:chExt cx="461965" cy="447676"/>
          </a:xfrm>
        </p:grpSpPr>
        <p:sp>
          <p:nvSpPr>
            <p:cNvPr id="267" name="4-конечная звезда 266"/>
            <p:cNvSpPr/>
            <p:nvPr/>
          </p:nvSpPr>
          <p:spPr>
            <a:xfrm>
              <a:off x="3929057" y="785794"/>
              <a:ext cx="95251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8" name="4-конечная звезда 267"/>
            <p:cNvSpPr/>
            <p:nvPr/>
          </p:nvSpPr>
          <p:spPr>
            <a:xfrm>
              <a:off x="4081458" y="938194"/>
              <a:ext cx="95251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9" name="4-конечная звезда 268"/>
            <p:cNvSpPr/>
            <p:nvPr/>
          </p:nvSpPr>
          <p:spPr>
            <a:xfrm>
              <a:off x="3833807" y="857231"/>
              <a:ext cx="95251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0" name="4-конечная звезда 269"/>
            <p:cNvSpPr/>
            <p:nvPr/>
          </p:nvSpPr>
          <p:spPr>
            <a:xfrm>
              <a:off x="3976683" y="1000106"/>
              <a:ext cx="95251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1" name="4-конечная звезда 270"/>
            <p:cNvSpPr/>
            <p:nvPr/>
          </p:nvSpPr>
          <p:spPr>
            <a:xfrm>
              <a:off x="3714744" y="1090595"/>
              <a:ext cx="95251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105" name="Прямоугольник 104"/>
          <p:cNvSpPr/>
          <p:nvPr/>
        </p:nvSpPr>
        <p:spPr>
          <a:xfrm>
            <a:off x="7400826" y="5429264"/>
            <a:ext cx="1214446" cy="21431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h="152400"/>
            <a:bevelB w="101600" h="152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Овал 96"/>
          <p:cNvSpPr/>
          <p:nvPr/>
        </p:nvSpPr>
        <p:spPr>
          <a:xfrm>
            <a:off x="6829322" y="4786322"/>
            <a:ext cx="1500198" cy="150019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4800000" rev="0"/>
            </a:camera>
            <a:lightRig rig="threePt" dir="t"/>
          </a:scene3d>
          <a:sp3d>
            <a:bevelT w="101600" h="152400"/>
            <a:bevelB w="101600" h="152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4114678" y="5429264"/>
            <a:ext cx="1143008" cy="21431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h="152400"/>
            <a:bevelB w="101600" h="152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571472" y="5429264"/>
            <a:ext cx="900000" cy="21431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h="152400"/>
            <a:bevelB w="101600" h="152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Овал 93"/>
          <p:cNvSpPr/>
          <p:nvPr/>
        </p:nvSpPr>
        <p:spPr>
          <a:xfrm>
            <a:off x="757092" y="4786322"/>
            <a:ext cx="1500198" cy="150019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6000000" rev="0"/>
            </a:camera>
            <a:lightRig rig="threePt" dir="t"/>
          </a:scene3d>
          <a:sp3d>
            <a:bevelT w="101600" h="152400"/>
            <a:bevelB w="101600" h="152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25" name="Группа 223"/>
          <p:cNvGrpSpPr>
            <a:grpSpLocks/>
          </p:cNvGrpSpPr>
          <p:nvPr/>
        </p:nvGrpSpPr>
        <p:grpSpPr bwMode="auto">
          <a:xfrm>
            <a:off x="1131888" y="2428875"/>
            <a:ext cx="1535112" cy="2786063"/>
            <a:chOff x="589747" y="2428868"/>
            <a:chExt cx="1535086" cy="2786082"/>
          </a:xfrm>
        </p:grpSpPr>
        <p:grpSp>
          <p:nvGrpSpPr>
            <p:cNvPr id="25676" name="Группа 122"/>
            <p:cNvGrpSpPr>
              <a:grpSpLocks/>
            </p:cNvGrpSpPr>
            <p:nvPr/>
          </p:nvGrpSpPr>
          <p:grpSpPr bwMode="auto">
            <a:xfrm>
              <a:off x="1214414" y="3214686"/>
              <a:ext cx="285752" cy="2000264"/>
              <a:chOff x="2500298" y="1285860"/>
              <a:chExt cx="428628" cy="2000264"/>
            </a:xfrm>
          </p:grpSpPr>
          <p:sp>
            <p:nvSpPr>
              <p:cNvPr id="124" name="Прямоугольник 123"/>
              <p:cNvSpPr/>
              <p:nvPr/>
            </p:nvSpPr>
            <p:spPr>
              <a:xfrm>
                <a:off x="2643174" y="1285860"/>
                <a:ext cx="142877" cy="1800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25400"/>
                <a:bevelB w="254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25" name="Прямоугольник 124"/>
              <p:cNvSpPr/>
              <p:nvPr/>
            </p:nvSpPr>
            <p:spPr>
              <a:xfrm>
                <a:off x="2500298" y="3071810"/>
                <a:ext cx="428628" cy="214314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25400"/>
                <a:bevelB w="254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158" name="Прямоугольник 157"/>
            <p:cNvSpPr/>
            <p:nvPr/>
          </p:nvSpPr>
          <p:spPr>
            <a:xfrm>
              <a:off x="589747" y="2428868"/>
              <a:ext cx="1535086" cy="808961"/>
            </a:xfrm>
            <a:prstGeom prst="rect">
              <a:avLst/>
            </a:prstGeom>
            <a:gradFill flip="none" rotWithShape="1">
              <a:gsLst>
                <a:gs pos="0">
                  <a:srgbClr val="CBCBCB"/>
                </a:gs>
                <a:gs pos="13000">
                  <a:srgbClr val="5F5F5F"/>
                </a:gs>
                <a:gs pos="2000">
                  <a:srgbClr val="5F5F5F"/>
                </a:gs>
                <a:gs pos="32000">
                  <a:srgbClr val="FFFFFF"/>
                </a:gs>
                <a:gs pos="67000">
                  <a:srgbClr val="B2B2B2"/>
                </a:gs>
                <a:gs pos="67000">
                  <a:srgbClr val="292929"/>
                </a:gs>
                <a:gs pos="86000">
                  <a:srgbClr val="777777"/>
                </a:gs>
                <a:gs pos="98000">
                  <a:srgbClr val="EAEAEA"/>
                </a:gs>
              </a:gsLst>
              <a:lin ang="0" scaled="0"/>
              <a:tileRect/>
            </a:gra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harsh" dir="t"/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002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95" name="Овал 94"/>
          <p:cNvSpPr/>
          <p:nvPr/>
        </p:nvSpPr>
        <p:spPr>
          <a:xfrm>
            <a:off x="1257158" y="4786322"/>
            <a:ext cx="1500198" cy="150019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6000000" rev="0"/>
            </a:camera>
            <a:lightRig rig="threePt" dir="t"/>
          </a:scene3d>
          <a:sp3d>
            <a:bevelT w="101600" h="152400"/>
            <a:bevelB w="101600" h="152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27" name="Группа 228"/>
          <p:cNvGrpSpPr>
            <a:grpSpLocks/>
          </p:cNvGrpSpPr>
          <p:nvPr/>
        </p:nvGrpSpPr>
        <p:grpSpPr bwMode="auto">
          <a:xfrm>
            <a:off x="4865688" y="3286125"/>
            <a:ext cx="1535112" cy="2809875"/>
            <a:chOff x="2447135" y="3262981"/>
            <a:chExt cx="1535086" cy="2809225"/>
          </a:xfrm>
        </p:grpSpPr>
        <p:grpSp>
          <p:nvGrpSpPr>
            <p:cNvPr id="25666" name="Группа 112"/>
            <p:cNvGrpSpPr>
              <a:grpSpLocks/>
            </p:cNvGrpSpPr>
            <p:nvPr/>
          </p:nvGrpSpPr>
          <p:grpSpPr bwMode="auto">
            <a:xfrm>
              <a:off x="3071797" y="4071942"/>
              <a:ext cx="285751" cy="2000264"/>
              <a:chOff x="2500298" y="1285860"/>
              <a:chExt cx="428628" cy="2000264"/>
            </a:xfrm>
          </p:grpSpPr>
          <p:sp>
            <p:nvSpPr>
              <p:cNvPr id="232" name="Прямоугольник 231"/>
              <p:cNvSpPr/>
              <p:nvPr/>
            </p:nvSpPr>
            <p:spPr>
              <a:xfrm>
                <a:off x="2643174" y="1285860"/>
                <a:ext cx="142877" cy="1800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25400"/>
                <a:bevelB w="254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33" name="Прямоугольник 232"/>
              <p:cNvSpPr/>
              <p:nvPr/>
            </p:nvSpPr>
            <p:spPr>
              <a:xfrm>
                <a:off x="2500298" y="3071810"/>
                <a:ext cx="428628" cy="214314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25400"/>
                <a:bevelB w="254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31" name="Прямоугольник 230"/>
            <p:cNvSpPr/>
            <p:nvPr/>
          </p:nvSpPr>
          <p:spPr>
            <a:xfrm>
              <a:off x="2447135" y="3262981"/>
              <a:ext cx="1535086" cy="808961"/>
            </a:xfrm>
            <a:prstGeom prst="rect">
              <a:avLst/>
            </a:prstGeom>
            <a:gradFill flip="none" rotWithShape="1">
              <a:gsLst>
                <a:gs pos="0">
                  <a:srgbClr val="CBCBCB"/>
                </a:gs>
                <a:gs pos="13000">
                  <a:srgbClr val="5F5F5F"/>
                </a:gs>
                <a:gs pos="2000">
                  <a:srgbClr val="5F5F5F"/>
                </a:gs>
                <a:gs pos="32000">
                  <a:srgbClr val="FFFFFF"/>
                </a:gs>
                <a:gs pos="67000">
                  <a:srgbClr val="B2B2B2"/>
                </a:gs>
                <a:gs pos="67000">
                  <a:srgbClr val="292929"/>
                </a:gs>
                <a:gs pos="86000">
                  <a:srgbClr val="777777"/>
                </a:gs>
                <a:gs pos="98000">
                  <a:srgbClr val="EAEAEA"/>
                </a:gs>
              </a:gsLst>
              <a:lin ang="0" scaled="0"/>
              <a:tileRect/>
            </a:gra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harsh" dir="t"/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002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92" name="Овал 91"/>
          <p:cNvSpPr/>
          <p:nvPr/>
        </p:nvSpPr>
        <p:spPr>
          <a:xfrm>
            <a:off x="4471868" y="4786322"/>
            <a:ext cx="1500198" cy="150019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5400000" rev="0"/>
            </a:camera>
            <a:lightRig rig="threePt" dir="t"/>
          </a:scene3d>
          <a:sp3d>
            <a:bevelT w="101600" h="152400"/>
            <a:bevelB w="101600" h="152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29" name="Группа 224"/>
          <p:cNvGrpSpPr>
            <a:grpSpLocks/>
          </p:cNvGrpSpPr>
          <p:nvPr/>
        </p:nvGrpSpPr>
        <p:grpSpPr bwMode="auto">
          <a:xfrm>
            <a:off x="2989263" y="3262313"/>
            <a:ext cx="1535112" cy="2809875"/>
            <a:chOff x="2447135" y="3262981"/>
            <a:chExt cx="1535086" cy="2809225"/>
          </a:xfrm>
        </p:grpSpPr>
        <p:grpSp>
          <p:nvGrpSpPr>
            <p:cNvPr id="25656" name="Группа 112"/>
            <p:cNvGrpSpPr>
              <a:grpSpLocks/>
            </p:cNvGrpSpPr>
            <p:nvPr/>
          </p:nvGrpSpPr>
          <p:grpSpPr bwMode="auto">
            <a:xfrm>
              <a:off x="3071802" y="4071942"/>
              <a:ext cx="285752" cy="2000264"/>
              <a:chOff x="2500298" y="1285860"/>
              <a:chExt cx="428628" cy="2000264"/>
            </a:xfrm>
          </p:grpSpPr>
          <p:sp>
            <p:nvSpPr>
              <p:cNvPr id="111" name="Прямоугольник 110"/>
              <p:cNvSpPr/>
              <p:nvPr/>
            </p:nvSpPr>
            <p:spPr>
              <a:xfrm>
                <a:off x="2643174" y="1285860"/>
                <a:ext cx="142877" cy="1800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25400"/>
                <a:bevelB w="254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2" name="Прямоугольник 111"/>
              <p:cNvSpPr/>
              <p:nvPr/>
            </p:nvSpPr>
            <p:spPr>
              <a:xfrm>
                <a:off x="2500298" y="3071810"/>
                <a:ext cx="428628" cy="214314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25400"/>
                <a:bevelB w="254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187" name="Прямоугольник 186"/>
            <p:cNvSpPr/>
            <p:nvPr/>
          </p:nvSpPr>
          <p:spPr>
            <a:xfrm>
              <a:off x="2447135" y="3262981"/>
              <a:ext cx="1535086" cy="808961"/>
            </a:xfrm>
            <a:prstGeom prst="rect">
              <a:avLst/>
            </a:prstGeom>
            <a:gradFill flip="none" rotWithShape="1">
              <a:gsLst>
                <a:gs pos="0">
                  <a:srgbClr val="CBCBCB"/>
                </a:gs>
                <a:gs pos="13000">
                  <a:srgbClr val="5F5F5F"/>
                </a:gs>
                <a:gs pos="2000">
                  <a:srgbClr val="5F5F5F"/>
                </a:gs>
                <a:gs pos="32000">
                  <a:srgbClr val="FFFFFF"/>
                </a:gs>
                <a:gs pos="67000">
                  <a:srgbClr val="B2B2B2"/>
                </a:gs>
                <a:gs pos="67000">
                  <a:srgbClr val="292929"/>
                </a:gs>
                <a:gs pos="86000">
                  <a:srgbClr val="777777"/>
                </a:gs>
                <a:gs pos="98000">
                  <a:srgbClr val="EAEAEA"/>
                </a:gs>
              </a:gsLst>
              <a:lin ang="0" scaled="0"/>
              <a:tileRect/>
            </a:gra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harsh" dir="t"/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002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34" name="Группа 253"/>
          <p:cNvGrpSpPr>
            <a:grpSpLocks/>
          </p:cNvGrpSpPr>
          <p:nvPr/>
        </p:nvGrpSpPr>
        <p:grpSpPr bwMode="auto">
          <a:xfrm>
            <a:off x="7258050" y="2357438"/>
            <a:ext cx="461963" cy="447675"/>
            <a:chOff x="3714744" y="785794"/>
            <a:chExt cx="461965" cy="447676"/>
          </a:xfrm>
        </p:grpSpPr>
        <p:sp>
          <p:nvSpPr>
            <p:cNvPr id="255" name="4-конечная звезда 254"/>
            <p:cNvSpPr/>
            <p:nvPr/>
          </p:nvSpPr>
          <p:spPr>
            <a:xfrm>
              <a:off x="3929058" y="785794"/>
              <a:ext cx="95250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6" name="4-конечная звезда 255"/>
            <p:cNvSpPr/>
            <p:nvPr/>
          </p:nvSpPr>
          <p:spPr>
            <a:xfrm>
              <a:off x="4081459" y="938194"/>
              <a:ext cx="95250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7" name="4-конечная звезда 256"/>
            <p:cNvSpPr/>
            <p:nvPr/>
          </p:nvSpPr>
          <p:spPr>
            <a:xfrm>
              <a:off x="3833808" y="857231"/>
              <a:ext cx="95250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8" name="4-конечная звезда 257"/>
            <p:cNvSpPr/>
            <p:nvPr/>
          </p:nvSpPr>
          <p:spPr>
            <a:xfrm>
              <a:off x="3976683" y="1000106"/>
              <a:ext cx="95250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9" name="4-конечная звезда 258"/>
            <p:cNvSpPr/>
            <p:nvPr/>
          </p:nvSpPr>
          <p:spPr>
            <a:xfrm>
              <a:off x="3714744" y="1090595"/>
              <a:ext cx="95250" cy="142875"/>
            </a:xfrm>
            <a:prstGeom prst="star4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35" name="Группа 233"/>
          <p:cNvGrpSpPr>
            <a:grpSpLocks/>
          </p:cNvGrpSpPr>
          <p:nvPr/>
        </p:nvGrpSpPr>
        <p:grpSpPr bwMode="auto">
          <a:xfrm>
            <a:off x="6723063" y="2428875"/>
            <a:ext cx="1535112" cy="2786063"/>
            <a:chOff x="589747" y="2428868"/>
            <a:chExt cx="1535086" cy="2786082"/>
          </a:xfrm>
        </p:grpSpPr>
        <p:grpSp>
          <p:nvGrpSpPr>
            <p:cNvPr id="25641" name="Группа 122"/>
            <p:cNvGrpSpPr>
              <a:grpSpLocks/>
            </p:cNvGrpSpPr>
            <p:nvPr/>
          </p:nvGrpSpPr>
          <p:grpSpPr bwMode="auto">
            <a:xfrm>
              <a:off x="1214409" y="3214686"/>
              <a:ext cx="285751" cy="2000264"/>
              <a:chOff x="2500298" y="1285860"/>
              <a:chExt cx="428628" cy="2000264"/>
            </a:xfrm>
          </p:grpSpPr>
          <p:sp>
            <p:nvSpPr>
              <p:cNvPr id="237" name="Прямоугольник 236"/>
              <p:cNvSpPr/>
              <p:nvPr/>
            </p:nvSpPr>
            <p:spPr>
              <a:xfrm>
                <a:off x="2643174" y="1285860"/>
                <a:ext cx="142877" cy="1800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25400"/>
                <a:bevelB w="254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38" name="Прямоугольник 237"/>
              <p:cNvSpPr/>
              <p:nvPr/>
            </p:nvSpPr>
            <p:spPr>
              <a:xfrm>
                <a:off x="2500298" y="3071810"/>
                <a:ext cx="428628" cy="214314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25400"/>
                <a:bevelB w="254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36" name="Прямоугольник 235"/>
            <p:cNvSpPr/>
            <p:nvPr/>
          </p:nvSpPr>
          <p:spPr>
            <a:xfrm>
              <a:off x="589747" y="2428868"/>
              <a:ext cx="1535086" cy="808961"/>
            </a:xfrm>
            <a:prstGeom prst="rect">
              <a:avLst/>
            </a:prstGeom>
            <a:gradFill flip="none" rotWithShape="1">
              <a:gsLst>
                <a:gs pos="0">
                  <a:srgbClr val="CBCBCB"/>
                </a:gs>
                <a:gs pos="13000">
                  <a:srgbClr val="5F5F5F"/>
                </a:gs>
                <a:gs pos="2000">
                  <a:srgbClr val="5F5F5F"/>
                </a:gs>
                <a:gs pos="32000">
                  <a:srgbClr val="FFFFFF"/>
                </a:gs>
                <a:gs pos="67000">
                  <a:srgbClr val="B2B2B2"/>
                </a:gs>
                <a:gs pos="67000">
                  <a:srgbClr val="292929"/>
                </a:gs>
                <a:gs pos="86000">
                  <a:srgbClr val="777777"/>
                </a:gs>
                <a:gs pos="98000">
                  <a:srgbClr val="EAEAEA"/>
                </a:gs>
              </a:gsLst>
              <a:lin ang="0" scaled="0"/>
              <a:tileRect/>
            </a:gra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harsh" dir="t"/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002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96" name="Овал 95"/>
          <p:cNvSpPr/>
          <p:nvPr/>
        </p:nvSpPr>
        <p:spPr>
          <a:xfrm>
            <a:off x="6329256" y="4786322"/>
            <a:ext cx="1500198" cy="150019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4800000" rev="0"/>
            </a:camera>
            <a:lightRig rig="threePt" dir="t"/>
          </a:scene3d>
          <a:sp3d>
            <a:bevelT w="101600" h="152400"/>
            <a:bevelB w="101600" h="152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5757752" y="5429264"/>
            <a:ext cx="1357322" cy="21431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h="152400"/>
            <a:bevelB w="101600" h="152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Овал 92"/>
          <p:cNvSpPr/>
          <p:nvPr/>
        </p:nvSpPr>
        <p:spPr>
          <a:xfrm>
            <a:off x="4971934" y="4786322"/>
            <a:ext cx="1500198" cy="150019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5400000" rev="0"/>
            </a:camera>
            <a:lightRig rig="threePt" dir="t"/>
          </a:scene3d>
          <a:sp3d>
            <a:bevelT w="101600" h="152400"/>
            <a:bevelB w="101600" h="152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2257290" y="5429264"/>
            <a:ext cx="1357322" cy="21431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h="152400"/>
            <a:bevelB w="101600" h="152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Овал 86"/>
          <p:cNvSpPr/>
          <p:nvPr/>
        </p:nvSpPr>
        <p:spPr>
          <a:xfrm>
            <a:off x="2614480" y="4786322"/>
            <a:ext cx="1500198" cy="150019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5400000" rev="0"/>
            </a:camera>
            <a:lightRig rig="threePt" dir="t"/>
          </a:scene3d>
          <a:sp3d>
            <a:bevelT w="101600" h="152400"/>
            <a:bevelB w="101600" h="152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Овал 90"/>
          <p:cNvSpPr/>
          <p:nvPr/>
        </p:nvSpPr>
        <p:spPr>
          <a:xfrm>
            <a:off x="3114546" y="4786322"/>
            <a:ext cx="1500198" cy="150019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5400000" rev="0"/>
            </a:camera>
            <a:lightRig rig="threePt" dir="t"/>
          </a:scene3d>
          <a:sp3d>
            <a:bevelT w="101600" h="152400"/>
            <a:bevelB w="101600" h="152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4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79191E-6 L -3.88889E-6 0.131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repeatCount="4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48555E-6 L -2.5E-6 -0.1151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repeatCount="4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48555E-6 L -2.5E-6 -0.1151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4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79191E-6 L -3.88889E-6 0.1315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"/>
                                            </p:cond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"/>
                                            </p:cond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"/>
                                            </p:cond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ПРИМЕНЕНИЕ ТЕПЛОВЫХ ДВИГАТЕЛЕЙ</a:t>
            </a:r>
          </a:p>
        </p:txBody>
      </p:sp>
      <p:sp>
        <p:nvSpPr>
          <p:cNvPr id="3" name="Овал 2"/>
          <p:cNvSpPr/>
          <p:nvPr/>
        </p:nvSpPr>
        <p:spPr>
          <a:xfrm>
            <a:off x="714375" y="785813"/>
            <a:ext cx="2500313" cy="1357312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6072188" y="857250"/>
            <a:ext cx="2500312" cy="1357313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357563" y="3429000"/>
            <a:ext cx="2500312" cy="1785938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429000" y="1857375"/>
            <a:ext cx="2500313" cy="1357313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14313" y="2643188"/>
            <a:ext cx="2500312" cy="1357312"/>
          </a:xfrm>
          <a:prstGeom prst="ellipse">
            <a:avLst/>
          </a:prstGeom>
          <a:blipFill>
            <a:blip r:embed="rId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429375" y="2571750"/>
            <a:ext cx="2500313" cy="1357313"/>
          </a:xfrm>
          <a:prstGeom prst="ellipse">
            <a:avLst/>
          </a:prstGeom>
          <a:blipFill>
            <a:blip r:embed="rId7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000125" y="4500563"/>
            <a:ext cx="2500313" cy="2071687"/>
          </a:xfrm>
          <a:prstGeom prst="ellipse">
            <a:avLst/>
          </a:prstGeom>
          <a:blipFill>
            <a:blip r:embed="rId8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857875" y="4572000"/>
            <a:ext cx="2500313" cy="2071688"/>
          </a:xfrm>
          <a:prstGeom prst="ellipse">
            <a:avLst/>
          </a:prstGeom>
          <a:blipFill>
            <a:blip r:embed="rId9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Выноска-облако 7"/>
          <p:cNvSpPr/>
          <p:nvPr/>
        </p:nvSpPr>
        <p:spPr>
          <a:xfrm>
            <a:off x="6286500" y="2214563"/>
            <a:ext cx="2571750" cy="928687"/>
          </a:xfrm>
          <a:prstGeom prst="cloudCallout">
            <a:avLst>
              <a:gd name="adj1" fmla="val -79850"/>
              <a:gd name="adj2" fmla="val 137133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40кг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ОКИСИ АЗОТА</a:t>
            </a:r>
          </a:p>
        </p:txBody>
      </p:sp>
      <p:sp>
        <p:nvSpPr>
          <p:cNvPr id="9" name="Выноска-облако 8"/>
          <p:cNvSpPr>
            <a:spLocks noChangeArrowheads="1"/>
          </p:cNvSpPr>
          <p:nvPr/>
        </p:nvSpPr>
        <p:spPr bwMode="auto">
          <a:xfrm>
            <a:off x="5724525" y="3573463"/>
            <a:ext cx="3419475" cy="785812"/>
          </a:xfrm>
          <a:prstGeom prst="cloudCallout">
            <a:avLst>
              <a:gd name="adj1" fmla="val -69454"/>
              <a:gd name="adj2" fmla="val -24546"/>
            </a:avLst>
          </a:prstGeom>
          <a:solidFill>
            <a:schemeClr val="bg1"/>
          </a:solidFill>
          <a:ln w="5715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200кг</a:t>
            </a:r>
          </a:p>
          <a:p>
            <a:pPr algn="ctr">
              <a:defRPr/>
            </a:pPr>
            <a:r>
              <a:rPr lang="ru-RU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УГЛЕВОДОРОДОВ</a:t>
            </a:r>
          </a:p>
        </p:txBody>
      </p:sp>
      <p:sp>
        <p:nvSpPr>
          <p:cNvPr id="10" name="Выноска-облако 9"/>
          <p:cNvSpPr/>
          <p:nvPr/>
        </p:nvSpPr>
        <p:spPr>
          <a:xfrm>
            <a:off x="6500813" y="5286375"/>
            <a:ext cx="1847850" cy="785813"/>
          </a:xfrm>
          <a:prstGeom prst="cloudCallout">
            <a:avLst>
              <a:gd name="adj1" fmla="val -157828"/>
              <a:gd name="adj2" fmla="val -241350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СВИНЕЦ и др.</a:t>
            </a:r>
          </a:p>
        </p:txBody>
      </p:sp>
      <p:grpSp>
        <p:nvGrpSpPr>
          <p:cNvPr id="27653" name="Group 4"/>
          <p:cNvGrpSpPr>
            <a:grpSpLocks noChangeAspect="1"/>
          </p:cNvGrpSpPr>
          <p:nvPr/>
        </p:nvGrpSpPr>
        <p:grpSpPr bwMode="auto">
          <a:xfrm>
            <a:off x="357188" y="2786063"/>
            <a:ext cx="5572125" cy="2500312"/>
            <a:chOff x="705" y="947"/>
            <a:chExt cx="2157" cy="968"/>
          </a:xfrm>
        </p:grpSpPr>
        <p:sp>
          <p:nvSpPr>
            <p:cNvPr id="27659" name="Freeform 23"/>
            <p:cNvSpPr>
              <a:spLocks/>
            </p:cNvSpPr>
            <p:nvPr/>
          </p:nvSpPr>
          <p:spPr bwMode="auto">
            <a:xfrm>
              <a:off x="705" y="947"/>
              <a:ext cx="2157" cy="968"/>
            </a:xfrm>
            <a:custGeom>
              <a:avLst/>
              <a:gdLst>
                <a:gd name="T0" fmla="*/ 877 w 2157"/>
                <a:gd name="T1" fmla="*/ 221 h 968"/>
                <a:gd name="T2" fmla="*/ 905 w 2157"/>
                <a:gd name="T3" fmla="*/ 167 h 968"/>
                <a:gd name="T4" fmla="*/ 933 w 2157"/>
                <a:gd name="T5" fmla="*/ 109 h 968"/>
                <a:gd name="T6" fmla="*/ 969 w 2157"/>
                <a:gd name="T7" fmla="*/ 43 h 968"/>
                <a:gd name="T8" fmla="*/ 1032 w 2157"/>
                <a:gd name="T9" fmla="*/ 15 h 968"/>
                <a:gd name="T10" fmla="*/ 1143 w 2157"/>
                <a:gd name="T11" fmla="*/ 4 h 968"/>
                <a:gd name="T12" fmla="*/ 1287 w 2157"/>
                <a:gd name="T13" fmla="*/ 0 h 968"/>
                <a:gd name="T14" fmla="*/ 1433 w 2157"/>
                <a:gd name="T15" fmla="*/ 2 h 968"/>
                <a:gd name="T16" fmla="*/ 1554 w 2157"/>
                <a:gd name="T17" fmla="*/ 8 h 968"/>
                <a:gd name="T18" fmla="*/ 1639 w 2157"/>
                <a:gd name="T19" fmla="*/ 25 h 968"/>
                <a:gd name="T20" fmla="*/ 1723 w 2157"/>
                <a:gd name="T21" fmla="*/ 79 h 968"/>
                <a:gd name="T22" fmla="*/ 1777 w 2157"/>
                <a:gd name="T23" fmla="*/ 156 h 968"/>
                <a:gd name="T24" fmla="*/ 1796 w 2157"/>
                <a:gd name="T25" fmla="*/ 236 h 968"/>
                <a:gd name="T26" fmla="*/ 1814 w 2157"/>
                <a:gd name="T27" fmla="*/ 294 h 968"/>
                <a:gd name="T28" fmla="*/ 1872 w 2157"/>
                <a:gd name="T29" fmla="*/ 307 h 968"/>
                <a:gd name="T30" fmla="*/ 1934 w 2157"/>
                <a:gd name="T31" fmla="*/ 341 h 968"/>
                <a:gd name="T32" fmla="*/ 1996 w 2157"/>
                <a:gd name="T33" fmla="*/ 421 h 968"/>
                <a:gd name="T34" fmla="*/ 2052 w 2157"/>
                <a:gd name="T35" fmla="*/ 509 h 968"/>
                <a:gd name="T36" fmla="*/ 2061 w 2157"/>
                <a:gd name="T37" fmla="*/ 586 h 968"/>
                <a:gd name="T38" fmla="*/ 2056 w 2157"/>
                <a:gd name="T39" fmla="*/ 655 h 968"/>
                <a:gd name="T40" fmla="*/ 2106 w 2157"/>
                <a:gd name="T41" fmla="*/ 678 h 968"/>
                <a:gd name="T42" fmla="*/ 2153 w 2157"/>
                <a:gd name="T43" fmla="*/ 715 h 968"/>
                <a:gd name="T44" fmla="*/ 2142 w 2157"/>
                <a:gd name="T45" fmla="*/ 794 h 968"/>
                <a:gd name="T46" fmla="*/ 2088 w 2157"/>
                <a:gd name="T47" fmla="*/ 822 h 968"/>
                <a:gd name="T48" fmla="*/ 2018 w 2157"/>
                <a:gd name="T49" fmla="*/ 822 h 968"/>
                <a:gd name="T50" fmla="*/ 1962 w 2157"/>
                <a:gd name="T51" fmla="*/ 822 h 968"/>
                <a:gd name="T52" fmla="*/ 1923 w 2157"/>
                <a:gd name="T53" fmla="*/ 876 h 968"/>
                <a:gd name="T54" fmla="*/ 1841 w 2157"/>
                <a:gd name="T55" fmla="*/ 927 h 968"/>
                <a:gd name="T56" fmla="*/ 1779 w 2157"/>
                <a:gd name="T57" fmla="*/ 938 h 968"/>
                <a:gd name="T58" fmla="*/ 1719 w 2157"/>
                <a:gd name="T59" fmla="*/ 930 h 968"/>
                <a:gd name="T60" fmla="*/ 1655 w 2157"/>
                <a:gd name="T61" fmla="*/ 893 h 968"/>
                <a:gd name="T62" fmla="*/ 1590 w 2157"/>
                <a:gd name="T63" fmla="*/ 833 h 968"/>
                <a:gd name="T64" fmla="*/ 1549 w 2157"/>
                <a:gd name="T65" fmla="*/ 822 h 968"/>
                <a:gd name="T66" fmla="*/ 1476 w 2157"/>
                <a:gd name="T67" fmla="*/ 820 h 968"/>
                <a:gd name="T68" fmla="*/ 1416 w 2157"/>
                <a:gd name="T69" fmla="*/ 811 h 968"/>
                <a:gd name="T70" fmla="*/ 1023 w 2157"/>
                <a:gd name="T71" fmla="*/ 803 h 968"/>
                <a:gd name="T72" fmla="*/ 954 w 2157"/>
                <a:gd name="T73" fmla="*/ 818 h 968"/>
                <a:gd name="T74" fmla="*/ 890 w 2157"/>
                <a:gd name="T75" fmla="*/ 827 h 968"/>
                <a:gd name="T76" fmla="*/ 827 w 2157"/>
                <a:gd name="T77" fmla="*/ 831 h 968"/>
                <a:gd name="T78" fmla="*/ 759 w 2157"/>
                <a:gd name="T79" fmla="*/ 833 h 968"/>
                <a:gd name="T80" fmla="*/ 688 w 2157"/>
                <a:gd name="T81" fmla="*/ 833 h 968"/>
                <a:gd name="T82" fmla="*/ 621 w 2157"/>
                <a:gd name="T83" fmla="*/ 835 h 968"/>
                <a:gd name="T84" fmla="*/ 563 w 2157"/>
                <a:gd name="T85" fmla="*/ 835 h 968"/>
                <a:gd name="T86" fmla="*/ 501 w 2157"/>
                <a:gd name="T87" fmla="*/ 839 h 968"/>
                <a:gd name="T88" fmla="*/ 471 w 2157"/>
                <a:gd name="T89" fmla="*/ 889 h 968"/>
                <a:gd name="T90" fmla="*/ 406 w 2157"/>
                <a:gd name="T91" fmla="*/ 940 h 968"/>
                <a:gd name="T92" fmla="*/ 340 w 2157"/>
                <a:gd name="T93" fmla="*/ 962 h 968"/>
                <a:gd name="T94" fmla="*/ 262 w 2157"/>
                <a:gd name="T95" fmla="*/ 966 h 968"/>
                <a:gd name="T96" fmla="*/ 196 w 2157"/>
                <a:gd name="T97" fmla="*/ 940 h 968"/>
                <a:gd name="T98" fmla="*/ 119 w 2157"/>
                <a:gd name="T99" fmla="*/ 872 h 968"/>
                <a:gd name="T100" fmla="*/ 95 w 2157"/>
                <a:gd name="T101" fmla="*/ 814 h 968"/>
                <a:gd name="T102" fmla="*/ 35 w 2157"/>
                <a:gd name="T103" fmla="*/ 773 h 968"/>
                <a:gd name="T104" fmla="*/ 0 w 2157"/>
                <a:gd name="T105" fmla="*/ 702 h 968"/>
                <a:gd name="T106" fmla="*/ 43 w 2157"/>
                <a:gd name="T107" fmla="*/ 629 h 968"/>
                <a:gd name="T108" fmla="*/ 76 w 2157"/>
                <a:gd name="T109" fmla="*/ 584 h 968"/>
                <a:gd name="T110" fmla="*/ 116 w 2157"/>
                <a:gd name="T111" fmla="*/ 513 h 968"/>
                <a:gd name="T112" fmla="*/ 192 w 2157"/>
                <a:gd name="T113" fmla="*/ 455 h 968"/>
                <a:gd name="T114" fmla="*/ 250 w 2157"/>
                <a:gd name="T115" fmla="*/ 436 h 96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157"/>
                <a:gd name="T175" fmla="*/ 0 h 968"/>
                <a:gd name="T176" fmla="*/ 2157 w 2157"/>
                <a:gd name="T177" fmla="*/ 968 h 96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157" h="968">
                  <a:moveTo>
                    <a:pt x="434" y="275"/>
                  </a:moveTo>
                  <a:lnTo>
                    <a:pt x="853" y="277"/>
                  </a:lnTo>
                  <a:lnTo>
                    <a:pt x="853" y="275"/>
                  </a:lnTo>
                  <a:lnTo>
                    <a:pt x="858" y="268"/>
                  </a:lnTo>
                  <a:lnTo>
                    <a:pt x="860" y="262"/>
                  </a:lnTo>
                  <a:lnTo>
                    <a:pt x="862" y="257"/>
                  </a:lnTo>
                  <a:lnTo>
                    <a:pt x="866" y="251"/>
                  </a:lnTo>
                  <a:lnTo>
                    <a:pt x="870" y="242"/>
                  </a:lnTo>
                  <a:lnTo>
                    <a:pt x="873" y="234"/>
                  </a:lnTo>
                  <a:lnTo>
                    <a:pt x="877" y="225"/>
                  </a:lnTo>
                  <a:lnTo>
                    <a:pt x="877" y="221"/>
                  </a:lnTo>
                  <a:lnTo>
                    <a:pt x="881" y="217"/>
                  </a:lnTo>
                  <a:lnTo>
                    <a:pt x="883" y="212"/>
                  </a:lnTo>
                  <a:lnTo>
                    <a:pt x="885" y="208"/>
                  </a:lnTo>
                  <a:lnTo>
                    <a:pt x="888" y="202"/>
                  </a:lnTo>
                  <a:lnTo>
                    <a:pt x="890" y="197"/>
                  </a:lnTo>
                  <a:lnTo>
                    <a:pt x="892" y="193"/>
                  </a:lnTo>
                  <a:lnTo>
                    <a:pt x="894" y="187"/>
                  </a:lnTo>
                  <a:lnTo>
                    <a:pt x="898" y="182"/>
                  </a:lnTo>
                  <a:lnTo>
                    <a:pt x="901" y="178"/>
                  </a:lnTo>
                  <a:lnTo>
                    <a:pt x="903" y="172"/>
                  </a:lnTo>
                  <a:lnTo>
                    <a:pt x="905" y="167"/>
                  </a:lnTo>
                  <a:lnTo>
                    <a:pt x="907" y="161"/>
                  </a:lnTo>
                  <a:lnTo>
                    <a:pt x="911" y="156"/>
                  </a:lnTo>
                  <a:lnTo>
                    <a:pt x="913" y="150"/>
                  </a:lnTo>
                  <a:lnTo>
                    <a:pt x="916" y="146"/>
                  </a:lnTo>
                  <a:lnTo>
                    <a:pt x="918" y="139"/>
                  </a:lnTo>
                  <a:lnTo>
                    <a:pt x="920" y="135"/>
                  </a:lnTo>
                  <a:lnTo>
                    <a:pt x="922" y="129"/>
                  </a:lnTo>
                  <a:lnTo>
                    <a:pt x="926" y="124"/>
                  </a:lnTo>
                  <a:lnTo>
                    <a:pt x="928" y="120"/>
                  </a:lnTo>
                  <a:lnTo>
                    <a:pt x="931" y="114"/>
                  </a:lnTo>
                  <a:lnTo>
                    <a:pt x="933" y="109"/>
                  </a:lnTo>
                  <a:lnTo>
                    <a:pt x="935" y="105"/>
                  </a:lnTo>
                  <a:lnTo>
                    <a:pt x="939" y="99"/>
                  </a:lnTo>
                  <a:lnTo>
                    <a:pt x="941" y="94"/>
                  </a:lnTo>
                  <a:lnTo>
                    <a:pt x="943" y="90"/>
                  </a:lnTo>
                  <a:lnTo>
                    <a:pt x="946" y="86"/>
                  </a:lnTo>
                  <a:lnTo>
                    <a:pt x="950" y="75"/>
                  </a:lnTo>
                  <a:lnTo>
                    <a:pt x="954" y="68"/>
                  </a:lnTo>
                  <a:lnTo>
                    <a:pt x="959" y="60"/>
                  </a:lnTo>
                  <a:lnTo>
                    <a:pt x="963" y="53"/>
                  </a:lnTo>
                  <a:lnTo>
                    <a:pt x="967" y="47"/>
                  </a:lnTo>
                  <a:lnTo>
                    <a:pt x="969" y="43"/>
                  </a:lnTo>
                  <a:lnTo>
                    <a:pt x="974" y="38"/>
                  </a:lnTo>
                  <a:lnTo>
                    <a:pt x="976" y="36"/>
                  </a:lnTo>
                  <a:lnTo>
                    <a:pt x="980" y="32"/>
                  </a:lnTo>
                  <a:lnTo>
                    <a:pt x="989" y="28"/>
                  </a:lnTo>
                  <a:lnTo>
                    <a:pt x="991" y="25"/>
                  </a:lnTo>
                  <a:lnTo>
                    <a:pt x="997" y="23"/>
                  </a:lnTo>
                  <a:lnTo>
                    <a:pt x="1004" y="21"/>
                  </a:lnTo>
                  <a:lnTo>
                    <a:pt x="1010" y="19"/>
                  </a:lnTo>
                  <a:lnTo>
                    <a:pt x="1017" y="17"/>
                  </a:lnTo>
                  <a:lnTo>
                    <a:pt x="1023" y="17"/>
                  </a:lnTo>
                  <a:lnTo>
                    <a:pt x="1032" y="15"/>
                  </a:lnTo>
                  <a:lnTo>
                    <a:pt x="1040" y="15"/>
                  </a:lnTo>
                  <a:lnTo>
                    <a:pt x="1049" y="13"/>
                  </a:lnTo>
                  <a:lnTo>
                    <a:pt x="1057" y="10"/>
                  </a:lnTo>
                  <a:lnTo>
                    <a:pt x="1068" y="10"/>
                  </a:lnTo>
                  <a:lnTo>
                    <a:pt x="1079" y="10"/>
                  </a:lnTo>
                  <a:lnTo>
                    <a:pt x="1090" y="8"/>
                  </a:lnTo>
                  <a:lnTo>
                    <a:pt x="1098" y="6"/>
                  </a:lnTo>
                  <a:lnTo>
                    <a:pt x="1109" y="6"/>
                  </a:lnTo>
                  <a:lnTo>
                    <a:pt x="1122" y="6"/>
                  </a:lnTo>
                  <a:lnTo>
                    <a:pt x="1133" y="4"/>
                  </a:lnTo>
                  <a:lnTo>
                    <a:pt x="1143" y="4"/>
                  </a:lnTo>
                  <a:lnTo>
                    <a:pt x="1156" y="2"/>
                  </a:lnTo>
                  <a:lnTo>
                    <a:pt x="1169" y="2"/>
                  </a:lnTo>
                  <a:lnTo>
                    <a:pt x="1182" y="2"/>
                  </a:lnTo>
                  <a:lnTo>
                    <a:pt x="1195" y="2"/>
                  </a:lnTo>
                  <a:lnTo>
                    <a:pt x="1208" y="0"/>
                  </a:lnTo>
                  <a:lnTo>
                    <a:pt x="1221" y="0"/>
                  </a:lnTo>
                  <a:lnTo>
                    <a:pt x="1233" y="0"/>
                  </a:lnTo>
                  <a:lnTo>
                    <a:pt x="1246" y="0"/>
                  </a:lnTo>
                  <a:lnTo>
                    <a:pt x="1259" y="0"/>
                  </a:lnTo>
                  <a:lnTo>
                    <a:pt x="1274" y="0"/>
                  </a:lnTo>
                  <a:lnTo>
                    <a:pt x="1287" y="0"/>
                  </a:lnTo>
                  <a:lnTo>
                    <a:pt x="1300" y="0"/>
                  </a:lnTo>
                  <a:lnTo>
                    <a:pt x="1315" y="0"/>
                  </a:lnTo>
                  <a:lnTo>
                    <a:pt x="1328" y="0"/>
                  </a:lnTo>
                  <a:lnTo>
                    <a:pt x="1341" y="0"/>
                  </a:lnTo>
                  <a:lnTo>
                    <a:pt x="1354" y="0"/>
                  </a:lnTo>
                  <a:lnTo>
                    <a:pt x="1369" y="0"/>
                  </a:lnTo>
                  <a:lnTo>
                    <a:pt x="1382" y="0"/>
                  </a:lnTo>
                  <a:lnTo>
                    <a:pt x="1395" y="0"/>
                  </a:lnTo>
                  <a:lnTo>
                    <a:pt x="1407" y="0"/>
                  </a:lnTo>
                  <a:lnTo>
                    <a:pt x="1420" y="0"/>
                  </a:lnTo>
                  <a:lnTo>
                    <a:pt x="1433" y="2"/>
                  </a:lnTo>
                  <a:lnTo>
                    <a:pt x="1444" y="2"/>
                  </a:lnTo>
                  <a:lnTo>
                    <a:pt x="1457" y="2"/>
                  </a:lnTo>
                  <a:lnTo>
                    <a:pt x="1470" y="2"/>
                  </a:lnTo>
                  <a:lnTo>
                    <a:pt x="1483" y="4"/>
                  </a:lnTo>
                  <a:lnTo>
                    <a:pt x="1493" y="4"/>
                  </a:lnTo>
                  <a:lnTo>
                    <a:pt x="1504" y="4"/>
                  </a:lnTo>
                  <a:lnTo>
                    <a:pt x="1515" y="6"/>
                  </a:lnTo>
                  <a:lnTo>
                    <a:pt x="1526" y="6"/>
                  </a:lnTo>
                  <a:lnTo>
                    <a:pt x="1534" y="6"/>
                  </a:lnTo>
                  <a:lnTo>
                    <a:pt x="1545" y="8"/>
                  </a:lnTo>
                  <a:lnTo>
                    <a:pt x="1554" y="8"/>
                  </a:lnTo>
                  <a:lnTo>
                    <a:pt x="1564" y="10"/>
                  </a:lnTo>
                  <a:lnTo>
                    <a:pt x="1573" y="10"/>
                  </a:lnTo>
                  <a:lnTo>
                    <a:pt x="1581" y="13"/>
                  </a:lnTo>
                  <a:lnTo>
                    <a:pt x="1588" y="13"/>
                  </a:lnTo>
                  <a:lnTo>
                    <a:pt x="1597" y="15"/>
                  </a:lnTo>
                  <a:lnTo>
                    <a:pt x="1603" y="15"/>
                  </a:lnTo>
                  <a:lnTo>
                    <a:pt x="1609" y="17"/>
                  </a:lnTo>
                  <a:lnTo>
                    <a:pt x="1616" y="17"/>
                  </a:lnTo>
                  <a:lnTo>
                    <a:pt x="1622" y="21"/>
                  </a:lnTo>
                  <a:lnTo>
                    <a:pt x="1629" y="23"/>
                  </a:lnTo>
                  <a:lnTo>
                    <a:pt x="1639" y="25"/>
                  </a:lnTo>
                  <a:lnTo>
                    <a:pt x="1648" y="30"/>
                  </a:lnTo>
                  <a:lnTo>
                    <a:pt x="1657" y="34"/>
                  </a:lnTo>
                  <a:lnTo>
                    <a:pt x="1665" y="36"/>
                  </a:lnTo>
                  <a:lnTo>
                    <a:pt x="1674" y="41"/>
                  </a:lnTo>
                  <a:lnTo>
                    <a:pt x="1682" y="47"/>
                  </a:lnTo>
                  <a:lnTo>
                    <a:pt x="1689" y="51"/>
                  </a:lnTo>
                  <a:lnTo>
                    <a:pt x="1697" y="56"/>
                  </a:lnTo>
                  <a:lnTo>
                    <a:pt x="1704" y="62"/>
                  </a:lnTo>
                  <a:lnTo>
                    <a:pt x="1710" y="66"/>
                  </a:lnTo>
                  <a:lnTo>
                    <a:pt x="1717" y="73"/>
                  </a:lnTo>
                  <a:lnTo>
                    <a:pt x="1723" y="79"/>
                  </a:lnTo>
                  <a:lnTo>
                    <a:pt x="1730" y="86"/>
                  </a:lnTo>
                  <a:lnTo>
                    <a:pt x="1736" y="92"/>
                  </a:lnTo>
                  <a:lnTo>
                    <a:pt x="1743" y="99"/>
                  </a:lnTo>
                  <a:lnTo>
                    <a:pt x="1747" y="105"/>
                  </a:lnTo>
                  <a:lnTo>
                    <a:pt x="1751" y="111"/>
                  </a:lnTo>
                  <a:lnTo>
                    <a:pt x="1755" y="118"/>
                  </a:lnTo>
                  <a:lnTo>
                    <a:pt x="1760" y="126"/>
                  </a:lnTo>
                  <a:lnTo>
                    <a:pt x="1764" y="133"/>
                  </a:lnTo>
                  <a:lnTo>
                    <a:pt x="1768" y="141"/>
                  </a:lnTo>
                  <a:lnTo>
                    <a:pt x="1773" y="148"/>
                  </a:lnTo>
                  <a:lnTo>
                    <a:pt x="1777" y="156"/>
                  </a:lnTo>
                  <a:lnTo>
                    <a:pt x="1779" y="165"/>
                  </a:lnTo>
                  <a:lnTo>
                    <a:pt x="1781" y="172"/>
                  </a:lnTo>
                  <a:lnTo>
                    <a:pt x="1783" y="180"/>
                  </a:lnTo>
                  <a:lnTo>
                    <a:pt x="1788" y="189"/>
                  </a:lnTo>
                  <a:lnTo>
                    <a:pt x="1790" y="195"/>
                  </a:lnTo>
                  <a:lnTo>
                    <a:pt x="1792" y="204"/>
                  </a:lnTo>
                  <a:lnTo>
                    <a:pt x="1794" y="212"/>
                  </a:lnTo>
                  <a:lnTo>
                    <a:pt x="1796" y="221"/>
                  </a:lnTo>
                  <a:lnTo>
                    <a:pt x="1796" y="225"/>
                  </a:lnTo>
                  <a:lnTo>
                    <a:pt x="1796" y="232"/>
                  </a:lnTo>
                  <a:lnTo>
                    <a:pt x="1796" y="236"/>
                  </a:lnTo>
                  <a:lnTo>
                    <a:pt x="1798" y="242"/>
                  </a:lnTo>
                  <a:lnTo>
                    <a:pt x="1801" y="247"/>
                  </a:lnTo>
                  <a:lnTo>
                    <a:pt x="1803" y="255"/>
                  </a:lnTo>
                  <a:lnTo>
                    <a:pt x="1803" y="260"/>
                  </a:lnTo>
                  <a:lnTo>
                    <a:pt x="1805" y="266"/>
                  </a:lnTo>
                  <a:lnTo>
                    <a:pt x="1807" y="272"/>
                  </a:lnTo>
                  <a:lnTo>
                    <a:pt x="1809" y="277"/>
                  </a:lnTo>
                  <a:lnTo>
                    <a:pt x="1809" y="281"/>
                  </a:lnTo>
                  <a:lnTo>
                    <a:pt x="1811" y="285"/>
                  </a:lnTo>
                  <a:lnTo>
                    <a:pt x="1811" y="292"/>
                  </a:lnTo>
                  <a:lnTo>
                    <a:pt x="1814" y="294"/>
                  </a:lnTo>
                  <a:lnTo>
                    <a:pt x="1818" y="294"/>
                  </a:lnTo>
                  <a:lnTo>
                    <a:pt x="1822" y="296"/>
                  </a:lnTo>
                  <a:lnTo>
                    <a:pt x="1829" y="296"/>
                  </a:lnTo>
                  <a:lnTo>
                    <a:pt x="1835" y="298"/>
                  </a:lnTo>
                  <a:lnTo>
                    <a:pt x="1844" y="300"/>
                  </a:lnTo>
                  <a:lnTo>
                    <a:pt x="1848" y="300"/>
                  </a:lnTo>
                  <a:lnTo>
                    <a:pt x="1852" y="303"/>
                  </a:lnTo>
                  <a:lnTo>
                    <a:pt x="1856" y="305"/>
                  </a:lnTo>
                  <a:lnTo>
                    <a:pt x="1861" y="305"/>
                  </a:lnTo>
                  <a:lnTo>
                    <a:pt x="1865" y="307"/>
                  </a:lnTo>
                  <a:lnTo>
                    <a:pt x="1872" y="307"/>
                  </a:lnTo>
                  <a:lnTo>
                    <a:pt x="1876" y="309"/>
                  </a:lnTo>
                  <a:lnTo>
                    <a:pt x="1880" y="311"/>
                  </a:lnTo>
                  <a:lnTo>
                    <a:pt x="1889" y="313"/>
                  </a:lnTo>
                  <a:lnTo>
                    <a:pt x="1897" y="315"/>
                  </a:lnTo>
                  <a:lnTo>
                    <a:pt x="1906" y="318"/>
                  </a:lnTo>
                  <a:lnTo>
                    <a:pt x="1912" y="320"/>
                  </a:lnTo>
                  <a:lnTo>
                    <a:pt x="1917" y="324"/>
                  </a:lnTo>
                  <a:lnTo>
                    <a:pt x="1921" y="326"/>
                  </a:lnTo>
                  <a:lnTo>
                    <a:pt x="1925" y="330"/>
                  </a:lnTo>
                  <a:lnTo>
                    <a:pt x="1932" y="337"/>
                  </a:lnTo>
                  <a:lnTo>
                    <a:pt x="1934" y="341"/>
                  </a:lnTo>
                  <a:lnTo>
                    <a:pt x="1938" y="348"/>
                  </a:lnTo>
                  <a:lnTo>
                    <a:pt x="1945" y="352"/>
                  </a:lnTo>
                  <a:lnTo>
                    <a:pt x="1949" y="358"/>
                  </a:lnTo>
                  <a:lnTo>
                    <a:pt x="1953" y="365"/>
                  </a:lnTo>
                  <a:lnTo>
                    <a:pt x="1960" y="371"/>
                  </a:lnTo>
                  <a:lnTo>
                    <a:pt x="1966" y="380"/>
                  </a:lnTo>
                  <a:lnTo>
                    <a:pt x="1970" y="386"/>
                  </a:lnTo>
                  <a:lnTo>
                    <a:pt x="1977" y="395"/>
                  </a:lnTo>
                  <a:lnTo>
                    <a:pt x="1983" y="403"/>
                  </a:lnTo>
                  <a:lnTo>
                    <a:pt x="1990" y="412"/>
                  </a:lnTo>
                  <a:lnTo>
                    <a:pt x="1996" y="421"/>
                  </a:lnTo>
                  <a:lnTo>
                    <a:pt x="2003" y="429"/>
                  </a:lnTo>
                  <a:lnTo>
                    <a:pt x="2007" y="438"/>
                  </a:lnTo>
                  <a:lnTo>
                    <a:pt x="2013" y="446"/>
                  </a:lnTo>
                  <a:lnTo>
                    <a:pt x="2020" y="455"/>
                  </a:lnTo>
                  <a:lnTo>
                    <a:pt x="2024" y="464"/>
                  </a:lnTo>
                  <a:lnTo>
                    <a:pt x="2030" y="472"/>
                  </a:lnTo>
                  <a:lnTo>
                    <a:pt x="2035" y="481"/>
                  </a:lnTo>
                  <a:lnTo>
                    <a:pt x="2041" y="489"/>
                  </a:lnTo>
                  <a:lnTo>
                    <a:pt x="2043" y="496"/>
                  </a:lnTo>
                  <a:lnTo>
                    <a:pt x="2048" y="502"/>
                  </a:lnTo>
                  <a:lnTo>
                    <a:pt x="2052" y="509"/>
                  </a:lnTo>
                  <a:lnTo>
                    <a:pt x="2056" y="517"/>
                  </a:lnTo>
                  <a:lnTo>
                    <a:pt x="2056" y="522"/>
                  </a:lnTo>
                  <a:lnTo>
                    <a:pt x="2061" y="528"/>
                  </a:lnTo>
                  <a:lnTo>
                    <a:pt x="2061" y="532"/>
                  </a:lnTo>
                  <a:lnTo>
                    <a:pt x="2061" y="539"/>
                  </a:lnTo>
                  <a:lnTo>
                    <a:pt x="2061" y="545"/>
                  </a:lnTo>
                  <a:lnTo>
                    <a:pt x="2061" y="554"/>
                  </a:lnTo>
                  <a:lnTo>
                    <a:pt x="2061" y="562"/>
                  </a:lnTo>
                  <a:lnTo>
                    <a:pt x="2061" y="569"/>
                  </a:lnTo>
                  <a:lnTo>
                    <a:pt x="2061" y="577"/>
                  </a:lnTo>
                  <a:lnTo>
                    <a:pt x="2061" y="586"/>
                  </a:lnTo>
                  <a:lnTo>
                    <a:pt x="2061" y="592"/>
                  </a:lnTo>
                  <a:lnTo>
                    <a:pt x="2063" y="601"/>
                  </a:lnTo>
                  <a:lnTo>
                    <a:pt x="2061" y="607"/>
                  </a:lnTo>
                  <a:lnTo>
                    <a:pt x="2061" y="614"/>
                  </a:lnTo>
                  <a:lnTo>
                    <a:pt x="2061" y="622"/>
                  </a:lnTo>
                  <a:lnTo>
                    <a:pt x="2061" y="629"/>
                  </a:lnTo>
                  <a:lnTo>
                    <a:pt x="2058" y="635"/>
                  </a:lnTo>
                  <a:lnTo>
                    <a:pt x="2058" y="642"/>
                  </a:lnTo>
                  <a:lnTo>
                    <a:pt x="2056" y="648"/>
                  </a:lnTo>
                  <a:lnTo>
                    <a:pt x="2056" y="655"/>
                  </a:lnTo>
                  <a:lnTo>
                    <a:pt x="2061" y="657"/>
                  </a:lnTo>
                  <a:lnTo>
                    <a:pt x="2065" y="659"/>
                  </a:lnTo>
                  <a:lnTo>
                    <a:pt x="2067" y="661"/>
                  </a:lnTo>
                  <a:lnTo>
                    <a:pt x="2073" y="663"/>
                  </a:lnTo>
                  <a:lnTo>
                    <a:pt x="2078" y="668"/>
                  </a:lnTo>
                  <a:lnTo>
                    <a:pt x="2082" y="668"/>
                  </a:lnTo>
                  <a:lnTo>
                    <a:pt x="2086" y="672"/>
                  </a:lnTo>
                  <a:lnTo>
                    <a:pt x="2091" y="674"/>
                  </a:lnTo>
                  <a:lnTo>
                    <a:pt x="2097" y="676"/>
                  </a:lnTo>
                  <a:lnTo>
                    <a:pt x="2101" y="676"/>
                  </a:lnTo>
                  <a:lnTo>
                    <a:pt x="2106" y="678"/>
                  </a:lnTo>
                  <a:lnTo>
                    <a:pt x="2110" y="680"/>
                  </a:lnTo>
                  <a:lnTo>
                    <a:pt x="2114" y="680"/>
                  </a:lnTo>
                  <a:lnTo>
                    <a:pt x="2121" y="680"/>
                  </a:lnTo>
                  <a:lnTo>
                    <a:pt x="2129" y="685"/>
                  </a:lnTo>
                  <a:lnTo>
                    <a:pt x="2134" y="687"/>
                  </a:lnTo>
                  <a:lnTo>
                    <a:pt x="2138" y="691"/>
                  </a:lnTo>
                  <a:lnTo>
                    <a:pt x="2140" y="696"/>
                  </a:lnTo>
                  <a:lnTo>
                    <a:pt x="2144" y="700"/>
                  </a:lnTo>
                  <a:lnTo>
                    <a:pt x="2146" y="704"/>
                  </a:lnTo>
                  <a:lnTo>
                    <a:pt x="2151" y="711"/>
                  </a:lnTo>
                  <a:lnTo>
                    <a:pt x="2153" y="715"/>
                  </a:lnTo>
                  <a:lnTo>
                    <a:pt x="2155" y="723"/>
                  </a:lnTo>
                  <a:lnTo>
                    <a:pt x="2155" y="730"/>
                  </a:lnTo>
                  <a:lnTo>
                    <a:pt x="2157" y="736"/>
                  </a:lnTo>
                  <a:lnTo>
                    <a:pt x="2157" y="745"/>
                  </a:lnTo>
                  <a:lnTo>
                    <a:pt x="2157" y="753"/>
                  </a:lnTo>
                  <a:lnTo>
                    <a:pt x="2153" y="762"/>
                  </a:lnTo>
                  <a:lnTo>
                    <a:pt x="2153" y="771"/>
                  </a:lnTo>
                  <a:lnTo>
                    <a:pt x="2149" y="775"/>
                  </a:lnTo>
                  <a:lnTo>
                    <a:pt x="2149" y="781"/>
                  </a:lnTo>
                  <a:lnTo>
                    <a:pt x="2146" y="788"/>
                  </a:lnTo>
                  <a:lnTo>
                    <a:pt x="2142" y="794"/>
                  </a:lnTo>
                  <a:lnTo>
                    <a:pt x="2140" y="799"/>
                  </a:lnTo>
                  <a:lnTo>
                    <a:pt x="2138" y="803"/>
                  </a:lnTo>
                  <a:lnTo>
                    <a:pt x="2131" y="811"/>
                  </a:lnTo>
                  <a:lnTo>
                    <a:pt x="2125" y="816"/>
                  </a:lnTo>
                  <a:lnTo>
                    <a:pt x="2119" y="820"/>
                  </a:lnTo>
                  <a:lnTo>
                    <a:pt x="2114" y="822"/>
                  </a:lnTo>
                  <a:lnTo>
                    <a:pt x="2108" y="822"/>
                  </a:lnTo>
                  <a:lnTo>
                    <a:pt x="2101" y="822"/>
                  </a:lnTo>
                  <a:lnTo>
                    <a:pt x="2097" y="822"/>
                  </a:lnTo>
                  <a:lnTo>
                    <a:pt x="2093" y="822"/>
                  </a:lnTo>
                  <a:lnTo>
                    <a:pt x="2088" y="822"/>
                  </a:lnTo>
                  <a:lnTo>
                    <a:pt x="2084" y="824"/>
                  </a:lnTo>
                  <a:lnTo>
                    <a:pt x="2076" y="824"/>
                  </a:lnTo>
                  <a:lnTo>
                    <a:pt x="2071" y="824"/>
                  </a:lnTo>
                  <a:lnTo>
                    <a:pt x="2065" y="824"/>
                  </a:lnTo>
                  <a:lnTo>
                    <a:pt x="2058" y="824"/>
                  </a:lnTo>
                  <a:lnTo>
                    <a:pt x="2052" y="824"/>
                  </a:lnTo>
                  <a:lnTo>
                    <a:pt x="2043" y="824"/>
                  </a:lnTo>
                  <a:lnTo>
                    <a:pt x="2037" y="824"/>
                  </a:lnTo>
                  <a:lnTo>
                    <a:pt x="2033" y="824"/>
                  </a:lnTo>
                  <a:lnTo>
                    <a:pt x="2024" y="822"/>
                  </a:lnTo>
                  <a:lnTo>
                    <a:pt x="2018" y="822"/>
                  </a:lnTo>
                  <a:lnTo>
                    <a:pt x="2011" y="822"/>
                  </a:lnTo>
                  <a:lnTo>
                    <a:pt x="2005" y="822"/>
                  </a:lnTo>
                  <a:lnTo>
                    <a:pt x="1998" y="822"/>
                  </a:lnTo>
                  <a:lnTo>
                    <a:pt x="1992" y="822"/>
                  </a:lnTo>
                  <a:lnTo>
                    <a:pt x="1988" y="822"/>
                  </a:lnTo>
                  <a:lnTo>
                    <a:pt x="1983" y="822"/>
                  </a:lnTo>
                  <a:lnTo>
                    <a:pt x="1977" y="822"/>
                  </a:lnTo>
                  <a:lnTo>
                    <a:pt x="1972" y="822"/>
                  </a:lnTo>
                  <a:lnTo>
                    <a:pt x="1968" y="822"/>
                  </a:lnTo>
                  <a:lnTo>
                    <a:pt x="1966" y="822"/>
                  </a:lnTo>
                  <a:lnTo>
                    <a:pt x="1962" y="822"/>
                  </a:lnTo>
                  <a:lnTo>
                    <a:pt x="1960" y="824"/>
                  </a:lnTo>
                  <a:lnTo>
                    <a:pt x="1960" y="827"/>
                  </a:lnTo>
                  <a:lnTo>
                    <a:pt x="1955" y="831"/>
                  </a:lnTo>
                  <a:lnTo>
                    <a:pt x="1951" y="839"/>
                  </a:lnTo>
                  <a:lnTo>
                    <a:pt x="1947" y="846"/>
                  </a:lnTo>
                  <a:lnTo>
                    <a:pt x="1938" y="857"/>
                  </a:lnTo>
                  <a:lnTo>
                    <a:pt x="1934" y="861"/>
                  </a:lnTo>
                  <a:lnTo>
                    <a:pt x="1932" y="865"/>
                  </a:lnTo>
                  <a:lnTo>
                    <a:pt x="1927" y="872"/>
                  </a:lnTo>
                  <a:lnTo>
                    <a:pt x="1923" y="876"/>
                  </a:lnTo>
                  <a:lnTo>
                    <a:pt x="1917" y="882"/>
                  </a:lnTo>
                  <a:lnTo>
                    <a:pt x="1910" y="887"/>
                  </a:lnTo>
                  <a:lnTo>
                    <a:pt x="1906" y="893"/>
                  </a:lnTo>
                  <a:lnTo>
                    <a:pt x="1899" y="897"/>
                  </a:lnTo>
                  <a:lnTo>
                    <a:pt x="1891" y="902"/>
                  </a:lnTo>
                  <a:lnTo>
                    <a:pt x="1884" y="908"/>
                  </a:lnTo>
                  <a:lnTo>
                    <a:pt x="1878" y="912"/>
                  </a:lnTo>
                  <a:lnTo>
                    <a:pt x="1869" y="917"/>
                  </a:lnTo>
                  <a:lnTo>
                    <a:pt x="1861" y="921"/>
                  </a:lnTo>
                  <a:lnTo>
                    <a:pt x="1852" y="925"/>
                  </a:lnTo>
                  <a:lnTo>
                    <a:pt x="1841" y="927"/>
                  </a:lnTo>
                  <a:lnTo>
                    <a:pt x="1833" y="932"/>
                  </a:lnTo>
                  <a:lnTo>
                    <a:pt x="1829" y="932"/>
                  </a:lnTo>
                  <a:lnTo>
                    <a:pt x="1822" y="934"/>
                  </a:lnTo>
                  <a:lnTo>
                    <a:pt x="1818" y="934"/>
                  </a:lnTo>
                  <a:lnTo>
                    <a:pt x="1811" y="936"/>
                  </a:lnTo>
                  <a:lnTo>
                    <a:pt x="1807" y="936"/>
                  </a:lnTo>
                  <a:lnTo>
                    <a:pt x="1801" y="938"/>
                  </a:lnTo>
                  <a:lnTo>
                    <a:pt x="1796" y="938"/>
                  </a:lnTo>
                  <a:lnTo>
                    <a:pt x="1792" y="940"/>
                  </a:lnTo>
                  <a:lnTo>
                    <a:pt x="1783" y="938"/>
                  </a:lnTo>
                  <a:lnTo>
                    <a:pt x="1779" y="938"/>
                  </a:lnTo>
                  <a:lnTo>
                    <a:pt x="1773" y="938"/>
                  </a:lnTo>
                  <a:lnTo>
                    <a:pt x="1768" y="938"/>
                  </a:lnTo>
                  <a:lnTo>
                    <a:pt x="1762" y="938"/>
                  </a:lnTo>
                  <a:lnTo>
                    <a:pt x="1755" y="938"/>
                  </a:lnTo>
                  <a:lnTo>
                    <a:pt x="1751" y="936"/>
                  </a:lnTo>
                  <a:lnTo>
                    <a:pt x="1747" y="936"/>
                  </a:lnTo>
                  <a:lnTo>
                    <a:pt x="1740" y="934"/>
                  </a:lnTo>
                  <a:lnTo>
                    <a:pt x="1736" y="934"/>
                  </a:lnTo>
                  <a:lnTo>
                    <a:pt x="1730" y="932"/>
                  </a:lnTo>
                  <a:lnTo>
                    <a:pt x="1725" y="932"/>
                  </a:lnTo>
                  <a:lnTo>
                    <a:pt x="1719" y="930"/>
                  </a:lnTo>
                  <a:lnTo>
                    <a:pt x="1715" y="927"/>
                  </a:lnTo>
                  <a:lnTo>
                    <a:pt x="1710" y="925"/>
                  </a:lnTo>
                  <a:lnTo>
                    <a:pt x="1706" y="925"/>
                  </a:lnTo>
                  <a:lnTo>
                    <a:pt x="1702" y="921"/>
                  </a:lnTo>
                  <a:lnTo>
                    <a:pt x="1695" y="919"/>
                  </a:lnTo>
                  <a:lnTo>
                    <a:pt x="1691" y="917"/>
                  </a:lnTo>
                  <a:lnTo>
                    <a:pt x="1687" y="915"/>
                  </a:lnTo>
                  <a:lnTo>
                    <a:pt x="1678" y="910"/>
                  </a:lnTo>
                  <a:lnTo>
                    <a:pt x="1670" y="906"/>
                  </a:lnTo>
                  <a:lnTo>
                    <a:pt x="1663" y="900"/>
                  </a:lnTo>
                  <a:lnTo>
                    <a:pt x="1655" y="893"/>
                  </a:lnTo>
                  <a:lnTo>
                    <a:pt x="1646" y="889"/>
                  </a:lnTo>
                  <a:lnTo>
                    <a:pt x="1642" y="884"/>
                  </a:lnTo>
                  <a:lnTo>
                    <a:pt x="1633" y="878"/>
                  </a:lnTo>
                  <a:lnTo>
                    <a:pt x="1627" y="872"/>
                  </a:lnTo>
                  <a:lnTo>
                    <a:pt x="1620" y="865"/>
                  </a:lnTo>
                  <a:lnTo>
                    <a:pt x="1616" y="861"/>
                  </a:lnTo>
                  <a:lnTo>
                    <a:pt x="1609" y="857"/>
                  </a:lnTo>
                  <a:lnTo>
                    <a:pt x="1605" y="850"/>
                  </a:lnTo>
                  <a:lnTo>
                    <a:pt x="1601" y="846"/>
                  </a:lnTo>
                  <a:lnTo>
                    <a:pt x="1597" y="842"/>
                  </a:lnTo>
                  <a:lnTo>
                    <a:pt x="1590" y="833"/>
                  </a:lnTo>
                  <a:lnTo>
                    <a:pt x="1586" y="827"/>
                  </a:lnTo>
                  <a:lnTo>
                    <a:pt x="1584" y="824"/>
                  </a:lnTo>
                  <a:lnTo>
                    <a:pt x="1584" y="822"/>
                  </a:lnTo>
                  <a:lnTo>
                    <a:pt x="1581" y="822"/>
                  </a:lnTo>
                  <a:lnTo>
                    <a:pt x="1577" y="822"/>
                  </a:lnTo>
                  <a:lnTo>
                    <a:pt x="1573" y="822"/>
                  </a:lnTo>
                  <a:lnTo>
                    <a:pt x="1569" y="822"/>
                  </a:lnTo>
                  <a:lnTo>
                    <a:pt x="1564" y="822"/>
                  </a:lnTo>
                  <a:lnTo>
                    <a:pt x="1560" y="822"/>
                  </a:lnTo>
                  <a:lnTo>
                    <a:pt x="1556" y="822"/>
                  </a:lnTo>
                  <a:lnTo>
                    <a:pt x="1549" y="822"/>
                  </a:lnTo>
                  <a:lnTo>
                    <a:pt x="1545" y="822"/>
                  </a:lnTo>
                  <a:lnTo>
                    <a:pt x="1539" y="822"/>
                  </a:lnTo>
                  <a:lnTo>
                    <a:pt x="1532" y="822"/>
                  </a:lnTo>
                  <a:lnTo>
                    <a:pt x="1526" y="822"/>
                  </a:lnTo>
                  <a:lnTo>
                    <a:pt x="1519" y="822"/>
                  </a:lnTo>
                  <a:lnTo>
                    <a:pt x="1513" y="822"/>
                  </a:lnTo>
                  <a:lnTo>
                    <a:pt x="1504" y="822"/>
                  </a:lnTo>
                  <a:lnTo>
                    <a:pt x="1498" y="822"/>
                  </a:lnTo>
                  <a:lnTo>
                    <a:pt x="1491" y="822"/>
                  </a:lnTo>
                  <a:lnTo>
                    <a:pt x="1485" y="822"/>
                  </a:lnTo>
                  <a:lnTo>
                    <a:pt x="1476" y="820"/>
                  </a:lnTo>
                  <a:lnTo>
                    <a:pt x="1472" y="820"/>
                  </a:lnTo>
                  <a:lnTo>
                    <a:pt x="1463" y="820"/>
                  </a:lnTo>
                  <a:lnTo>
                    <a:pt x="1459" y="820"/>
                  </a:lnTo>
                  <a:lnTo>
                    <a:pt x="1453" y="820"/>
                  </a:lnTo>
                  <a:lnTo>
                    <a:pt x="1446" y="818"/>
                  </a:lnTo>
                  <a:lnTo>
                    <a:pt x="1442" y="818"/>
                  </a:lnTo>
                  <a:lnTo>
                    <a:pt x="1438" y="818"/>
                  </a:lnTo>
                  <a:lnTo>
                    <a:pt x="1431" y="818"/>
                  </a:lnTo>
                  <a:lnTo>
                    <a:pt x="1425" y="816"/>
                  </a:lnTo>
                  <a:lnTo>
                    <a:pt x="1420" y="814"/>
                  </a:lnTo>
                  <a:lnTo>
                    <a:pt x="1416" y="811"/>
                  </a:lnTo>
                  <a:lnTo>
                    <a:pt x="1410" y="811"/>
                  </a:lnTo>
                  <a:lnTo>
                    <a:pt x="1405" y="809"/>
                  </a:lnTo>
                  <a:lnTo>
                    <a:pt x="1397" y="807"/>
                  </a:lnTo>
                  <a:lnTo>
                    <a:pt x="1390" y="803"/>
                  </a:lnTo>
                  <a:lnTo>
                    <a:pt x="1382" y="801"/>
                  </a:lnTo>
                  <a:lnTo>
                    <a:pt x="1377" y="801"/>
                  </a:lnTo>
                  <a:lnTo>
                    <a:pt x="1373" y="799"/>
                  </a:lnTo>
                  <a:lnTo>
                    <a:pt x="1371" y="799"/>
                  </a:lnTo>
                  <a:lnTo>
                    <a:pt x="1027" y="803"/>
                  </a:lnTo>
                  <a:lnTo>
                    <a:pt x="1025" y="803"/>
                  </a:lnTo>
                  <a:lnTo>
                    <a:pt x="1023" y="803"/>
                  </a:lnTo>
                  <a:lnTo>
                    <a:pt x="1017" y="803"/>
                  </a:lnTo>
                  <a:lnTo>
                    <a:pt x="1010" y="807"/>
                  </a:lnTo>
                  <a:lnTo>
                    <a:pt x="1004" y="807"/>
                  </a:lnTo>
                  <a:lnTo>
                    <a:pt x="999" y="809"/>
                  </a:lnTo>
                  <a:lnTo>
                    <a:pt x="995" y="809"/>
                  </a:lnTo>
                  <a:lnTo>
                    <a:pt x="989" y="811"/>
                  </a:lnTo>
                  <a:lnTo>
                    <a:pt x="982" y="811"/>
                  </a:lnTo>
                  <a:lnTo>
                    <a:pt x="976" y="814"/>
                  </a:lnTo>
                  <a:lnTo>
                    <a:pt x="969" y="816"/>
                  </a:lnTo>
                  <a:lnTo>
                    <a:pt x="963" y="818"/>
                  </a:lnTo>
                  <a:lnTo>
                    <a:pt x="954" y="818"/>
                  </a:lnTo>
                  <a:lnTo>
                    <a:pt x="946" y="820"/>
                  </a:lnTo>
                  <a:lnTo>
                    <a:pt x="937" y="820"/>
                  </a:lnTo>
                  <a:lnTo>
                    <a:pt x="928" y="822"/>
                  </a:lnTo>
                  <a:lnTo>
                    <a:pt x="924" y="822"/>
                  </a:lnTo>
                  <a:lnTo>
                    <a:pt x="918" y="824"/>
                  </a:lnTo>
                  <a:lnTo>
                    <a:pt x="913" y="824"/>
                  </a:lnTo>
                  <a:lnTo>
                    <a:pt x="909" y="824"/>
                  </a:lnTo>
                  <a:lnTo>
                    <a:pt x="905" y="824"/>
                  </a:lnTo>
                  <a:lnTo>
                    <a:pt x="898" y="827"/>
                  </a:lnTo>
                  <a:lnTo>
                    <a:pt x="894" y="827"/>
                  </a:lnTo>
                  <a:lnTo>
                    <a:pt x="890" y="827"/>
                  </a:lnTo>
                  <a:lnTo>
                    <a:pt x="883" y="827"/>
                  </a:lnTo>
                  <a:lnTo>
                    <a:pt x="879" y="829"/>
                  </a:lnTo>
                  <a:lnTo>
                    <a:pt x="873" y="829"/>
                  </a:lnTo>
                  <a:lnTo>
                    <a:pt x="868" y="829"/>
                  </a:lnTo>
                  <a:lnTo>
                    <a:pt x="862" y="829"/>
                  </a:lnTo>
                  <a:lnTo>
                    <a:pt x="858" y="831"/>
                  </a:lnTo>
                  <a:lnTo>
                    <a:pt x="851" y="831"/>
                  </a:lnTo>
                  <a:lnTo>
                    <a:pt x="847" y="831"/>
                  </a:lnTo>
                  <a:lnTo>
                    <a:pt x="840" y="831"/>
                  </a:lnTo>
                  <a:lnTo>
                    <a:pt x="834" y="831"/>
                  </a:lnTo>
                  <a:lnTo>
                    <a:pt x="827" y="831"/>
                  </a:lnTo>
                  <a:lnTo>
                    <a:pt x="823" y="833"/>
                  </a:lnTo>
                  <a:lnTo>
                    <a:pt x="817" y="833"/>
                  </a:lnTo>
                  <a:lnTo>
                    <a:pt x="810" y="833"/>
                  </a:lnTo>
                  <a:lnTo>
                    <a:pt x="804" y="833"/>
                  </a:lnTo>
                  <a:lnTo>
                    <a:pt x="800" y="833"/>
                  </a:lnTo>
                  <a:lnTo>
                    <a:pt x="793" y="833"/>
                  </a:lnTo>
                  <a:lnTo>
                    <a:pt x="785" y="833"/>
                  </a:lnTo>
                  <a:lnTo>
                    <a:pt x="778" y="833"/>
                  </a:lnTo>
                  <a:lnTo>
                    <a:pt x="772" y="833"/>
                  </a:lnTo>
                  <a:lnTo>
                    <a:pt x="765" y="833"/>
                  </a:lnTo>
                  <a:lnTo>
                    <a:pt x="759" y="833"/>
                  </a:lnTo>
                  <a:lnTo>
                    <a:pt x="752" y="833"/>
                  </a:lnTo>
                  <a:lnTo>
                    <a:pt x="748" y="833"/>
                  </a:lnTo>
                  <a:lnTo>
                    <a:pt x="739" y="833"/>
                  </a:lnTo>
                  <a:lnTo>
                    <a:pt x="735" y="833"/>
                  </a:lnTo>
                  <a:lnTo>
                    <a:pt x="727" y="833"/>
                  </a:lnTo>
                  <a:lnTo>
                    <a:pt x="722" y="833"/>
                  </a:lnTo>
                  <a:lnTo>
                    <a:pt x="716" y="833"/>
                  </a:lnTo>
                  <a:lnTo>
                    <a:pt x="709" y="833"/>
                  </a:lnTo>
                  <a:lnTo>
                    <a:pt x="703" y="833"/>
                  </a:lnTo>
                  <a:lnTo>
                    <a:pt x="696" y="833"/>
                  </a:lnTo>
                  <a:lnTo>
                    <a:pt x="688" y="833"/>
                  </a:lnTo>
                  <a:lnTo>
                    <a:pt x="684" y="833"/>
                  </a:lnTo>
                  <a:lnTo>
                    <a:pt x="675" y="833"/>
                  </a:lnTo>
                  <a:lnTo>
                    <a:pt x="671" y="833"/>
                  </a:lnTo>
                  <a:lnTo>
                    <a:pt x="662" y="833"/>
                  </a:lnTo>
                  <a:lnTo>
                    <a:pt x="658" y="833"/>
                  </a:lnTo>
                  <a:lnTo>
                    <a:pt x="651" y="833"/>
                  </a:lnTo>
                  <a:lnTo>
                    <a:pt x="645" y="835"/>
                  </a:lnTo>
                  <a:lnTo>
                    <a:pt x="638" y="835"/>
                  </a:lnTo>
                  <a:lnTo>
                    <a:pt x="632" y="835"/>
                  </a:lnTo>
                  <a:lnTo>
                    <a:pt x="626" y="835"/>
                  </a:lnTo>
                  <a:lnTo>
                    <a:pt x="621" y="835"/>
                  </a:lnTo>
                  <a:lnTo>
                    <a:pt x="615" y="835"/>
                  </a:lnTo>
                  <a:lnTo>
                    <a:pt x="611" y="835"/>
                  </a:lnTo>
                  <a:lnTo>
                    <a:pt x="604" y="835"/>
                  </a:lnTo>
                  <a:lnTo>
                    <a:pt x="600" y="835"/>
                  </a:lnTo>
                  <a:lnTo>
                    <a:pt x="593" y="835"/>
                  </a:lnTo>
                  <a:lnTo>
                    <a:pt x="589" y="835"/>
                  </a:lnTo>
                  <a:lnTo>
                    <a:pt x="583" y="835"/>
                  </a:lnTo>
                  <a:lnTo>
                    <a:pt x="578" y="835"/>
                  </a:lnTo>
                  <a:lnTo>
                    <a:pt x="574" y="835"/>
                  </a:lnTo>
                  <a:lnTo>
                    <a:pt x="568" y="835"/>
                  </a:lnTo>
                  <a:lnTo>
                    <a:pt x="563" y="835"/>
                  </a:lnTo>
                  <a:lnTo>
                    <a:pt x="559" y="837"/>
                  </a:lnTo>
                  <a:lnTo>
                    <a:pt x="548" y="837"/>
                  </a:lnTo>
                  <a:lnTo>
                    <a:pt x="542" y="837"/>
                  </a:lnTo>
                  <a:lnTo>
                    <a:pt x="533" y="837"/>
                  </a:lnTo>
                  <a:lnTo>
                    <a:pt x="529" y="837"/>
                  </a:lnTo>
                  <a:lnTo>
                    <a:pt x="520" y="837"/>
                  </a:lnTo>
                  <a:lnTo>
                    <a:pt x="516" y="837"/>
                  </a:lnTo>
                  <a:lnTo>
                    <a:pt x="510" y="837"/>
                  </a:lnTo>
                  <a:lnTo>
                    <a:pt x="507" y="839"/>
                  </a:lnTo>
                  <a:lnTo>
                    <a:pt x="501" y="839"/>
                  </a:lnTo>
                  <a:lnTo>
                    <a:pt x="499" y="839"/>
                  </a:lnTo>
                  <a:lnTo>
                    <a:pt x="497" y="844"/>
                  </a:lnTo>
                  <a:lnTo>
                    <a:pt x="495" y="848"/>
                  </a:lnTo>
                  <a:lnTo>
                    <a:pt x="495" y="852"/>
                  </a:lnTo>
                  <a:lnTo>
                    <a:pt x="492" y="857"/>
                  </a:lnTo>
                  <a:lnTo>
                    <a:pt x="490" y="861"/>
                  </a:lnTo>
                  <a:lnTo>
                    <a:pt x="486" y="865"/>
                  </a:lnTo>
                  <a:lnTo>
                    <a:pt x="484" y="869"/>
                  </a:lnTo>
                  <a:lnTo>
                    <a:pt x="479" y="876"/>
                  </a:lnTo>
                  <a:lnTo>
                    <a:pt x="475" y="882"/>
                  </a:lnTo>
                  <a:lnTo>
                    <a:pt x="471" y="889"/>
                  </a:lnTo>
                  <a:lnTo>
                    <a:pt x="467" y="895"/>
                  </a:lnTo>
                  <a:lnTo>
                    <a:pt x="460" y="900"/>
                  </a:lnTo>
                  <a:lnTo>
                    <a:pt x="456" y="908"/>
                  </a:lnTo>
                  <a:lnTo>
                    <a:pt x="447" y="912"/>
                  </a:lnTo>
                  <a:lnTo>
                    <a:pt x="441" y="919"/>
                  </a:lnTo>
                  <a:lnTo>
                    <a:pt x="432" y="925"/>
                  </a:lnTo>
                  <a:lnTo>
                    <a:pt x="424" y="930"/>
                  </a:lnTo>
                  <a:lnTo>
                    <a:pt x="419" y="934"/>
                  </a:lnTo>
                  <a:lnTo>
                    <a:pt x="415" y="936"/>
                  </a:lnTo>
                  <a:lnTo>
                    <a:pt x="411" y="938"/>
                  </a:lnTo>
                  <a:lnTo>
                    <a:pt x="406" y="940"/>
                  </a:lnTo>
                  <a:lnTo>
                    <a:pt x="400" y="945"/>
                  </a:lnTo>
                  <a:lnTo>
                    <a:pt x="394" y="947"/>
                  </a:lnTo>
                  <a:lnTo>
                    <a:pt x="389" y="949"/>
                  </a:lnTo>
                  <a:lnTo>
                    <a:pt x="385" y="951"/>
                  </a:lnTo>
                  <a:lnTo>
                    <a:pt x="378" y="953"/>
                  </a:lnTo>
                  <a:lnTo>
                    <a:pt x="372" y="955"/>
                  </a:lnTo>
                  <a:lnTo>
                    <a:pt x="366" y="958"/>
                  </a:lnTo>
                  <a:lnTo>
                    <a:pt x="359" y="960"/>
                  </a:lnTo>
                  <a:lnTo>
                    <a:pt x="353" y="960"/>
                  </a:lnTo>
                  <a:lnTo>
                    <a:pt x="346" y="962"/>
                  </a:lnTo>
                  <a:lnTo>
                    <a:pt x="340" y="962"/>
                  </a:lnTo>
                  <a:lnTo>
                    <a:pt x="333" y="964"/>
                  </a:lnTo>
                  <a:lnTo>
                    <a:pt x="325" y="966"/>
                  </a:lnTo>
                  <a:lnTo>
                    <a:pt x="318" y="966"/>
                  </a:lnTo>
                  <a:lnTo>
                    <a:pt x="310" y="966"/>
                  </a:lnTo>
                  <a:lnTo>
                    <a:pt x="303" y="966"/>
                  </a:lnTo>
                  <a:lnTo>
                    <a:pt x="295" y="966"/>
                  </a:lnTo>
                  <a:lnTo>
                    <a:pt x="288" y="966"/>
                  </a:lnTo>
                  <a:lnTo>
                    <a:pt x="280" y="966"/>
                  </a:lnTo>
                  <a:lnTo>
                    <a:pt x="271" y="968"/>
                  </a:lnTo>
                  <a:lnTo>
                    <a:pt x="267" y="966"/>
                  </a:lnTo>
                  <a:lnTo>
                    <a:pt x="262" y="966"/>
                  </a:lnTo>
                  <a:lnTo>
                    <a:pt x="258" y="964"/>
                  </a:lnTo>
                  <a:lnTo>
                    <a:pt x="254" y="964"/>
                  </a:lnTo>
                  <a:lnTo>
                    <a:pt x="247" y="962"/>
                  </a:lnTo>
                  <a:lnTo>
                    <a:pt x="243" y="962"/>
                  </a:lnTo>
                  <a:lnTo>
                    <a:pt x="237" y="960"/>
                  </a:lnTo>
                  <a:lnTo>
                    <a:pt x="230" y="958"/>
                  </a:lnTo>
                  <a:lnTo>
                    <a:pt x="224" y="953"/>
                  </a:lnTo>
                  <a:lnTo>
                    <a:pt x="217" y="953"/>
                  </a:lnTo>
                  <a:lnTo>
                    <a:pt x="209" y="949"/>
                  </a:lnTo>
                  <a:lnTo>
                    <a:pt x="202" y="947"/>
                  </a:lnTo>
                  <a:lnTo>
                    <a:pt x="196" y="940"/>
                  </a:lnTo>
                  <a:lnTo>
                    <a:pt x="189" y="938"/>
                  </a:lnTo>
                  <a:lnTo>
                    <a:pt x="181" y="934"/>
                  </a:lnTo>
                  <a:lnTo>
                    <a:pt x="174" y="927"/>
                  </a:lnTo>
                  <a:lnTo>
                    <a:pt x="166" y="921"/>
                  </a:lnTo>
                  <a:lnTo>
                    <a:pt x="157" y="917"/>
                  </a:lnTo>
                  <a:lnTo>
                    <a:pt x="151" y="910"/>
                  </a:lnTo>
                  <a:lnTo>
                    <a:pt x="144" y="904"/>
                  </a:lnTo>
                  <a:lnTo>
                    <a:pt x="138" y="897"/>
                  </a:lnTo>
                  <a:lnTo>
                    <a:pt x="131" y="889"/>
                  </a:lnTo>
                  <a:lnTo>
                    <a:pt x="125" y="880"/>
                  </a:lnTo>
                  <a:lnTo>
                    <a:pt x="119" y="872"/>
                  </a:lnTo>
                  <a:lnTo>
                    <a:pt x="116" y="865"/>
                  </a:lnTo>
                  <a:lnTo>
                    <a:pt x="114" y="861"/>
                  </a:lnTo>
                  <a:lnTo>
                    <a:pt x="110" y="857"/>
                  </a:lnTo>
                  <a:lnTo>
                    <a:pt x="108" y="852"/>
                  </a:lnTo>
                  <a:lnTo>
                    <a:pt x="106" y="846"/>
                  </a:lnTo>
                  <a:lnTo>
                    <a:pt x="104" y="842"/>
                  </a:lnTo>
                  <a:lnTo>
                    <a:pt x="101" y="835"/>
                  </a:lnTo>
                  <a:lnTo>
                    <a:pt x="101" y="831"/>
                  </a:lnTo>
                  <a:lnTo>
                    <a:pt x="97" y="824"/>
                  </a:lnTo>
                  <a:lnTo>
                    <a:pt x="97" y="818"/>
                  </a:lnTo>
                  <a:lnTo>
                    <a:pt x="95" y="814"/>
                  </a:lnTo>
                  <a:lnTo>
                    <a:pt x="95" y="807"/>
                  </a:lnTo>
                  <a:lnTo>
                    <a:pt x="93" y="803"/>
                  </a:lnTo>
                  <a:lnTo>
                    <a:pt x="91" y="801"/>
                  </a:lnTo>
                  <a:lnTo>
                    <a:pt x="84" y="796"/>
                  </a:lnTo>
                  <a:lnTo>
                    <a:pt x="80" y="794"/>
                  </a:lnTo>
                  <a:lnTo>
                    <a:pt x="73" y="790"/>
                  </a:lnTo>
                  <a:lnTo>
                    <a:pt x="67" y="788"/>
                  </a:lnTo>
                  <a:lnTo>
                    <a:pt x="58" y="784"/>
                  </a:lnTo>
                  <a:lnTo>
                    <a:pt x="52" y="781"/>
                  </a:lnTo>
                  <a:lnTo>
                    <a:pt x="43" y="777"/>
                  </a:lnTo>
                  <a:lnTo>
                    <a:pt x="35" y="773"/>
                  </a:lnTo>
                  <a:lnTo>
                    <a:pt x="28" y="769"/>
                  </a:lnTo>
                  <a:lnTo>
                    <a:pt x="22" y="762"/>
                  </a:lnTo>
                  <a:lnTo>
                    <a:pt x="15" y="756"/>
                  </a:lnTo>
                  <a:lnTo>
                    <a:pt x="11" y="749"/>
                  </a:lnTo>
                  <a:lnTo>
                    <a:pt x="7" y="741"/>
                  </a:lnTo>
                  <a:lnTo>
                    <a:pt x="5" y="732"/>
                  </a:lnTo>
                  <a:lnTo>
                    <a:pt x="5" y="726"/>
                  </a:lnTo>
                  <a:lnTo>
                    <a:pt x="3" y="721"/>
                  </a:lnTo>
                  <a:lnTo>
                    <a:pt x="3" y="717"/>
                  </a:lnTo>
                  <a:lnTo>
                    <a:pt x="3" y="711"/>
                  </a:lnTo>
                  <a:lnTo>
                    <a:pt x="0" y="702"/>
                  </a:lnTo>
                  <a:lnTo>
                    <a:pt x="3" y="693"/>
                  </a:lnTo>
                  <a:lnTo>
                    <a:pt x="3" y="687"/>
                  </a:lnTo>
                  <a:lnTo>
                    <a:pt x="5" y="678"/>
                  </a:lnTo>
                  <a:lnTo>
                    <a:pt x="5" y="672"/>
                  </a:lnTo>
                  <a:lnTo>
                    <a:pt x="9" y="665"/>
                  </a:lnTo>
                  <a:lnTo>
                    <a:pt x="11" y="657"/>
                  </a:lnTo>
                  <a:lnTo>
                    <a:pt x="15" y="650"/>
                  </a:lnTo>
                  <a:lnTo>
                    <a:pt x="22" y="646"/>
                  </a:lnTo>
                  <a:lnTo>
                    <a:pt x="28" y="640"/>
                  </a:lnTo>
                  <a:lnTo>
                    <a:pt x="37" y="635"/>
                  </a:lnTo>
                  <a:lnTo>
                    <a:pt x="43" y="629"/>
                  </a:lnTo>
                  <a:lnTo>
                    <a:pt x="50" y="627"/>
                  </a:lnTo>
                  <a:lnTo>
                    <a:pt x="54" y="625"/>
                  </a:lnTo>
                  <a:lnTo>
                    <a:pt x="61" y="622"/>
                  </a:lnTo>
                  <a:lnTo>
                    <a:pt x="65" y="620"/>
                  </a:lnTo>
                  <a:lnTo>
                    <a:pt x="65" y="618"/>
                  </a:lnTo>
                  <a:lnTo>
                    <a:pt x="67" y="614"/>
                  </a:lnTo>
                  <a:lnTo>
                    <a:pt x="69" y="607"/>
                  </a:lnTo>
                  <a:lnTo>
                    <a:pt x="71" y="601"/>
                  </a:lnTo>
                  <a:lnTo>
                    <a:pt x="71" y="595"/>
                  </a:lnTo>
                  <a:lnTo>
                    <a:pt x="73" y="590"/>
                  </a:lnTo>
                  <a:lnTo>
                    <a:pt x="76" y="584"/>
                  </a:lnTo>
                  <a:lnTo>
                    <a:pt x="78" y="580"/>
                  </a:lnTo>
                  <a:lnTo>
                    <a:pt x="82" y="573"/>
                  </a:lnTo>
                  <a:lnTo>
                    <a:pt x="84" y="567"/>
                  </a:lnTo>
                  <a:lnTo>
                    <a:pt x="86" y="560"/>
                  </a:lnTo>
                  <a:lnTo>
                    <a:pt x="91" y="554"/>
                  </a:lnTo>
                  <a:lnTo>
                    <a:pt x="93" y="547"/>
                  </a:lnTo>
                  <a:lnTo>
                    <a:pt x="97" y="541"/>
                  </a:lnTo>
                  <a:lnTo>
                    <a:pt x="101" y="532"/>
                  </a:lnTo>
                  <a:lnTo>
                    <a:pt x="108" y="528"/>
                  </a:lnTo>
                  <a:lnTo>
                    <a:pt x="112" y="519"/>
                  </a:lnTo>
                  <a:lnTo>
                    <a:pt x="116" y="513"/>
                  </a:lnTo>
                  <a:lnTo>
                    <a:pt x="123" y="507"/>
                  </a:lnTo>
                  <a:lnTo>
                    <a:pt x="129" y="500"/>
                  </a:lnTo>
                  <a:lnTo>
                    <a:pt x="134" y="494"/>
                  </a:lnTo>
                  <a:lnTo>
                    <a:pt x="140" y="487"/>
                  </a:lnTo>
                  <a:lnTo>
                    <a:pt x="146" y="481"/>
                  </a:lnTo>
                  <a:lnTo>
                    <a:pt x="155" y="476"/>
                  </a:lnTo>
                  <a:lnTo>
                    <a:pt x="162" y="470"/>
                  </a:lnTo>
                  <a:lnTo>
                    <a:pt x="170" y="466"/>
                  </a:lnTo>
                  <a:lnTo>
                    <a:pt x="177" y="461"/>
                  </a:lnTo>
                  <a:lnTo>
                    <a:pt x="187" y="457"/>
                  </a:lnTo>
                  <a:lnTo>
                    <a:pt x="192" y="455"/>
                  </a:lnTo>
                  <a:lnTo>
                    <a:pt x="198" y="451"/>
                  </a:lnTo>
                  <a:lnTo>
                    <a:pt x="202" y="449"/>
                  </a:lnTo>
                  <a:lnTo>
                    <a:pt x="209" y="449"/>
                  </a:lnTo>
                  <a:lnTo>
                    <a:pt x="213" y="444"/>
                  </a:lnTo>
                  <a:lnTo>
                    <a:pt x="220" y="442"/>
                  </a:lnTo>
                  <a:lnTo>
                    <a:pt x="224" y="440"/>
                  </a:lnTo>
                  <a:lnTo>
                    <a:pt x="228" y="440"/>
                  </a:lnTo>
                  <a:lnTo>
                    <a:pt x="237" y="438"/>
                  </a:lnTo>
                  <a:lnTo>
                    <a:pt x="243" y="436"/>
                  </a:lnTo>
                  <a:lnTo>
                    <a:pt x="247" y="436"/>
                  </a:lnTo>
                  <a:lnTo>
                    <a:pt x="250" y="436"/>
                  </a:lnTo>
                  <a:lnTo>
                    <a:pt x="252" y="290"/>
                  </a:lnTo>
                  <a:lnTo>
                    <a:pt x="320" y="294"/>
                  </a:lnTo>
                  <a:lnTo>
                    <a:pt x="333" y="268"/>
                  </a:lnTo>
                  <a:lnTo>
                    <a:pt x="342" y="247"/>
                  </a:lnTo>
                  <a:lnTo>
                    <a:pt x="338" y="187"/>
                  </a:lnTo>
                  <a:lnTo>
                    <a:pt x="475" y="221"/>
                  </a:lnTo>
                  <a:lnTo>
                    <a:pt x="419" y="257"/>
                  </a:lnTo>
                  <a:lnTo>
                    <a:pt x="434" y="275"/>
                  </a:lnTo>
                  <a:close/>
                </a:path>
              </a:pathLst>
            </a:custGeom>
            <a:solidFill>
              <a:srgbClr val="F0FAB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60" name="Freeform 24"/>
            <p:cNvSpPr>
              <a:spLocks/>
            </p:cNvSpPr>
            <p:nvPr/>
          </p:nvSpPr>
          <p:spPr bwMode="auto">
            <a:xfrm>
              <a:off x="789" y="1406"/>
              <a:ext cx="881" cy="350"/>
            </a:xfrm>
            <a:custGeom>
              <a:avLst/>
              <a:gdLst>
                <a:gd name="T0" fmla="*/ 2 w 881"/>
                <a:gd name="T1" fmla="*/ 271 h 350"/>
                <a:gd name="T2" fmla="*/ 0 w 881"/>
                <a:gd name="T3" fmla="*/ 232 h 350"/>
                <a:gd name="T4" fmla="*/ 2 w 881"/>
                <a:gd name="T5" fmla="*/ 204 h 350"/>
                <a:gd name="T6" fmla="*/ 7 w 881"/>
                <a:gd name="T7" fmla="*/ 174 h 350"/>
                <a:gd name="T8" fmla="*/ 17 w 881"/>
                <a:gd name="T9" fmla="*/ 144 h 350"/>
                <a:gd name="T10" fmla="*/ 30 w 881"/>
                <a:gd name="T11" fmla="*/ 110 h 350"/>
                <a:gd name="T12" fmla="*/ 47 w 881"/>
                <a:gd name="T13" fmla="*/ 78 h 350"/>
                <a:gd name="T14" fmla="*/ 73 w 881"/>
                <a:gd name="T15" fmla="*/ 50 h 350"/>
                <a:gd name="T16" fmla="*/ 108 w 881"/>
                <a:gd name="T17" fmla="*/ 28 h 350"/>
                <a:gd name="T18" fmla="*/ 148 w 881"/>
                <a:gd name="T19" fmla="*/ 11 h 350"/>
                <a:gd name="T20" fmla="*/ 200 w 881"/>
                <a:gd name="T21" fmla="*/ 2 h 350"/>
                <a:gd name="T22" fmla="*/ 262 w 881"/>
                <a:gd name="T23" fmla="*/ 2 h 350"/>
                <a:gd name="T24" fmla="*/ 329 w 881"/>
                <a:gd name="T25" fmla="*/ 11 h 350"/>
                <a:gd name="T26" fmla="*/ 395 w 881"/>
                <a:gd name="T27" fmla="*/ 28 h 350"/>
                <a:gd name="T28" fmla="*/ 466 w 881"/>
                <a:gd name="T29" fmla="*/ 52 h 350"/>
                <a:gd name="T30" fmla="*/ 535 w 881"/>
                <a:gd name="T31" fmla="*/ 82 h 350"/>
                <a:gd name="T32" fmla="*/ 602 w 881"/>
                <a:gd name="T33" fmla="*/ 114 h 350"/>
                <a:gd name="T34" fmla="*/ 668 w 881"/>
                <a:gd name="T35" fmla="*/ 148 h 350"/>
                <a:gd name="T36" fmla="*/ 724 w 881"/>
                <a:gd name="T37" fmla="*/ 185 h 350"/>
                <a:gd name="T38" fmla="*/ 776 w 881"/>
                <a:gd name="T39" fmla="*/ 217 h 350"/>
                <a:gd name="T40" fmla="*/ 821 w 881"/>
                <a:gd name="T41" fmla="*/ 252 h 350"/>
                <a:gd name="T42" fmla="*/ 853 w 881"/>
                <a:gd name="T43" fmla="*/ 279 h 350"/>
                <a:gd name="T44" fmla="*/ 879 w 881"/>
                <a:gd name="T45" fmla="*/ 312 h 350"/>
                <a:gd name="T46" fmla="*/ 870 w 881"/>
                <a:gd name="T47" fmla="*/ 331 h 350"/>
                <a:gd name="T48" fmla="*/ 842 w 881"/>
                <a:gd name="T49" fmla="*/ 337 h 350"/>
                <a:gd name="T50" fmla="*/ 814 w 881"/>
                <a:gd name="T51" fmla="*/ 342 h 350"/>
                <a:gd name="T52" fmla="*/ 782 w 881"/>
                <a:gd name="T53" fmla="*/ 344 h 350"/>
                <a:gd name="T54" fmla="*/ 743 w 881"/>
                <a:gd name="T55" fmla="*/ 346 h 350"/>
                <a:gd name="T56" fmla="*/ 701 w 881"/>
                <a:gd name="T57" fmla="*/ 348 h 350"/>
                <a:gd name="T58" fmla="*/ 655 w 881"/>
                <a:gd name="T59" fmla="*/ 348 h 350"/>
                <a:gd name="T60" fmla="*/ 606 w 881"/>
                <a:gd name="T61" fmla="*/ 350 h 350"/>
                <a:gd name="T62" fmla="*/ 554 w 881"/>
                <a:gd name="T63" fmla="*/ 350 h 350"/>
                <a:gd name="T64" fmla="*/ 501 w 881"/>
                <a:gd name="T65" fmla="*/ 350 h 350"/>
                <a:gd name="T66" fmla="*/ 449 w 881"/>
                <a:gd name="T67" fmla="*/ 350 h 350"/>
                <a:gd name="T68" fmla="*/ 398 w 881"/>
                <a:gd name="T69" fmla="*/ 350 h 350"/>
                <a:gd name="T70" fmla="*/ 406 w 881"/>
                <a:gd name="T71" fmla="*/ 307 h 350"/>
                <a:gd name="T72" fmla="*/ 408 w 881"/>
                <a:gd name="T73" fmla="*/ 271 h 350"/>
                <a:gd name="T74" fmla="*/ 404 w 881"/>
                <a:gd name="T75" fmla="*/ 245 h 350"/>
                <a:gd name="T76" fmla="*/ 400 w 881"/>
                <a:gd name="T77" fmla="*/ 221 h 350"/>
                <a:gd name="T78" fmla="*/ 380 w 881"/>
                <a:gd name="T79" fmla="*/ 176 h 350"/>
                <a:gd name="T80" fmla="*/ 352 w 881"/>
                <a:gd name="T81" fmla="*/ 140 h 350"/>
                <a:gd name="T82" fmla="*/ 316 w 881"/>
                <a:gd name="T83" fmla="*/ 110 h 350"/>
                <a:gd name="T84" fmla="*/ 275 w 881"/>
                <a:gd name="T85" fmla="*/ 90 h 350"/>
                <a:gd name="T86" fmla="*/ 243 w 881"/>
                <a:gd name="T87" fmla="*/ 82 h 350"/>
                <a:gd name="T88" fmla="*/ 211 w 881"/>
                <a:gd name="T89" fmla="*/ 82 h 350"/>
                <a:gd name="T90" fmla="*/ 178 w 881"/>
                <a:gd name="T91" fmla="*/ 86 h 350"/>
                <a:gd name="T92" fmla="*/ 148 w 881"/>
                <a:gd name="T93" fmla="*/ 97 h 350"/>
                <a:gd name="T94" fmla="*/ 108 w 881"/>
                <a:gd name="T95" fmla="*/ 121 h 350"/>
                <a:gd name="T96" fmla="*/ 75 w 881"/>
                <a:gd name="T97" fmla="*/ 155 h 350"/>
                <a:gd name="T98" fmla="*/ 50 w 881"/>
                <a:gd name="T99" fmla="*/ 194 h 350"/>
                <a:gd name="T100" fmla="*/ 39 w 881"/>
                <a:gd name="T101" fmla="*/ 230 h 350"/>
                <a:gd name="T102" fmla="*/ 32 w 881"/>
                <a:gd name="T103" fmla="*/ 256 h 350"/>
                <a:gd name="T104" fmla="*/ 32 w 881"/>
                <a:gd name="T105" fmla="*/ 282 h 350"/>
                <a:gd name="T106" fmla="*/ 35 w 881"/>
                <a:gd name="T107" fmla="*/ 307 h 350"/>
                <a:gd name="T108" fmla="*/ 26 w 881"/>
                <a:gd name="T109" fmla="*/ 316 h 350"/>
                <a:gd name="T110" fmla="*/ 4 w 881"/>
                <a:gd name="T111" fmla="*/ 290 h 35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81"/>
                <a:gd name="T169" fmla="*/ 0 h 350"/>
                <a:gd name="T170" fmla="*/ 881 w 881"/>
                <a:gd name="T171" fmla="*/ 350 h 35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81" h="350">
                  <a:moveTo>
                    <a:pt x="4" y="282"/>
                  </a:moveTo>
                  <a:lnTo>
                    <a:pt x="2" y="282"/>
                  </a:lnTo>
                  <a:lnTo>
                    <a:pt x="2" y="277"/>
                  </a:lnTo>
                  <a:lnTo>
                    <a:pt x="2" y="273"/>
                  </a:lnTo>
                  <a:lnTo>
                    <a:pt x="2" y="271"/>
                  </a:lnTo>
                  <a:lnTo>
                    <a:pt x="0" y="262"/>
                  </a:lnTo>
                  <a:lnTo>
                    <a:pt x="0" y="256"/>
                  </a:lnTo>
                  <a:lnTo>
                    <a:pt x="0" y="247"/>
                  </a:lnTo>
                  <a:lnTo>
                    <a:pt x="0" y="239"/>
                  </a:lnTo>
                  <a:lnTo>
                    <a:pt x="0" y="232"/>
                  </a:lnTo>
                  <a:lnTo>
                    <a:pt x="0" y="228"/>
                  </a:lnTo>
                  <a:lnTo>
                    <a:pt x="0" y="221"/>
                  </a:lnTo>
                  <a:lnTo>
                    <a:pt x="0" y="217"/>
                  </a:lnTo>
                  <a:lnTo>
                    <a:pt x="0" y="211"/>
                  </a:lnTo>
                  <a:lnTo>
                    <a:pt x="2" y="204"/>
                  </a:lnTo>
                  <a:lnTo>
                    <a:pt x="2" y="200"/>
                  </a:lnTo>
                  <a:lnTo>
                    <a:pt x="4" y="194"/>
                  </a:lnTo>
                  <a:lnTo>
                    <a:pt x="4" y="187"/>
                  </a:lnTo>
                  <a:lnTo>
                    <a:pt x="7" y="181"/>
                  </a:lnTo>
                  <a:lnTo>
                    <a:pt x="7" y="174"/>
                  </a:lnTo>
                  <a:lnTo>
                    <a:pt x="9" y="168"/>
                  </a:lnTo>
                  <a:lnTo>
                    <a:pt x="11" y="161"/>
                  </a:lnTo>
                  <a:lnTo>
                    <a:pt x="13" y="155"/>
                  </a:lnTo>
                  <a:lnTo>
                    <a:pt x="15" y="148"/>
                  </a:lnTo>
                  <a:lnTo>
                    <a:pt x="17" y="144"/>
                  </a:lnTo>
                  <a:lnTo>
                    <a:pt x="20" y="136"/>
                  </a:lnTo>
                  <a:lnTo>
                    <a:pt x="22" y="129"/>
                  </a:lnTo>
                  <a:lnTo>
                    <a:pt x="24" y="123"/>
                  </a:lnTo>
                  <a:lnTo>
                    <a:pt x="26" y="116"/>
                  </a:lnTo>
                  <a:lnTo>
                    <a:pt x="30" y="110"/>
                  </a:lnTo>
                  <a:lnTo>
                    <a:pt x="32" y="103"/>
                  </a:lnTo>
                  <a:lnTo>
                    <a:pt x="37" y="97"/>
                  </a:lnTo>
                  <a:lnTo>
                    <a:pt x="41" y="90"/>
                  </a:lnTo>
                  <a:lnTo>
                    <a:pt x="43" y="84"/>
                  </a:lnTo>
                  <a:lnTo>
                    <a:pt x="47" y="78"/>
                  </a:lnTo>
                  <a:lnTo>
                    <a:pt x="54" y="71"/>
                  </a:lnTo>
                  <a:lnTo>
                    <a:pt x="58" y="67"/>
                  </a:lnTo>
                  <a:lnTo>
                    <a:pt x="62" y="60"/>
                  </a:lnTo>
                  <a:lnTo>
                    <a:pt x="69" y="56"/>
                  </a:lnTo>
                  <a:lnTo>
                    <a:pt x="73" y="50"/>
                  </a:lnTo>
                  <a:lnTo>
                    <a:pt x="82" y="45"/>
                  </a:lnTo>
                  <a:lnTo>
                    <a:pt x="86" y="41"/>
                  </a:lnTo>
                  <a:lnTo>
                    <a:pt x="93" y="37"/>
                  </a:lnTo>
                  <a:lnTo>
                    <a:pt x="99" y="30"/>
                  </a:lnTo>
                  <a:lnTo>
                    <a:pt x="108" y="28"/>
                  </a:lnTo>
                  <a:lnTo>
                    <a:pt x="114" y="24"/>
                  </a:lnTo>
                  <a:lnTo>
                    <a:pt x="123" y="20"/>
                  </a:lnTo>
                  <a:lnTo>
                    <a:pt x="131" y="15"/>
                  </a:lnTo>
                  <a:lnTo>
                    <a:pt x="140" y="13"/>
                  </a:lnTo>
                  <a:lnTo>
                    <a:pt x="148" y="11"/>
                  </a:lnTo>
                  <a:lnTo>
                    <a:pt x="159" y="9"/>
                  </a:lnTo>
                  <a:lnTo>
                    <a:pt x="168" y="7"/>
                  </a:lnTo>
                  <a:lnTo>
                    <a:pt x="178" y="5"/>
                  </a:lnTo>
                  <a:lnTo>
                    <a:pt x="189" y="2"/>
                  </a:lnTo>
                  <a:lnTo>
                    <a:pt x="200" y="2"/>
                  </a:lnTo>
                  <a:lnTo>
                    <a:pt x="213" y="2"/>
                  </a:lnTo>
                  <a:lnTo>
                    <a:pt x="226" y="2"/>
                  </a:lnTo>
                  <a:lnTo>
                    <a:pt x="236" y="0"/>
                  </a:lnTo>
                  <a:lnTo>
                    <a:pt x="249" y="0"/>
                  </a:lnTo>
                  <a:lnTo>
                    <a:pt x="262" y="2"/>
                  </a:lnTo>
                  <a:lnTo>
                    <a:pt x="275" y="5"/>
                  </a:lnTo>
                  <a:lnTo>
                    <a:pt x="288" y="5"/>
                  </a:lnTo>
                  <a:lnTo>
                    <a:pt x="301" y="7"/>
                  </a:lnTo>
                  <a:lnTo>
                    <a:pt x="314" y="9"/>
                  </a:lnTo>
                  <a:lnTo>
                    <a:pt x="329" y="11"/>
                  </a:lnTo>
                  <a:lnTo>
                    <a:pt x="342" y="13"/>
                  </a:lnTo>
                  <a:lnTo>
                    <a:pt x="355" y="15"/>
                  </a:lnTo>
                  <a:lnTo>
                    <a:pt x="368" y="20"/>
                  </a:lnTo>
                  <a:lnTo>
                    <a:pt x="383" y="24"/>
                  </a:lnTo>
                  <a:lnTo>
                    <a:pt x="395" y="28"/>
                  </a:lnTo>
                  <a:lnTo>
                    <a:pt x="411" y="33"/>
                  </a:lnTo>
                  <a:lnTo>
                    <a:pt x="423" y="37"/>
                  </a:lnTo>
                  <a:lnTo>
                    <a:pt x="438" y="43"/>
                  </a:lnTo>
                  <a:lnTo>
                    <a:pt x="451" y="48"/>
                  </a:lnTo>
                  <a:lnTo>
                    <a:pt x="466" y="52"/>
                  </a:lnTo>
                  <a:lnTo>
                    <a:pt x="479" y="58"/>
                  </a:lnTo>
                  <a:lnTo>
                    <a:pt x="494" y="63"/>
                  </a:lnTo>
                  <a:lnTo>
                    <a:pt x="507" y="69"/>
                  </a:lnTo>
                  <a:lnTo>
                    <a:pt x="522" y="75"/>
                  </a:lnTo>
                  <a:lnTo>
                    <a:pt x="535" y="82"/>
                  </a:lnTo>
                  <a:lnTo>
                    <a:pt x="550" y="88"/>
                  </a:lnTo>
                  <a:lnTo>
                    <a:pt x="561" y="95"/>
                  </a:lnTo>
                  <a:lnTo>
                    <a:pt x="576" y="101"/>
                  </a:lnTo>
                  <a:lnTo>
                    <a:pt x="589" y="108"/>
                  </a:lnTo>
                  <a:lnTo>
                    <a:pt x="602" y="114"/>
                  </a:lnTo>
                  <a:lnTo>
                    <a:pt x="615" y="121"/>
                  </a:lnTo>
                  <a:lnTo>
                    <a:pt x="630" y="127"/>
                  </a:lnTo>
                  <a:lnTo>
                    <a:pt x="643" y="136"/>
                  </a:lnTo>
                  <a:lnTo>
                    <a:pt x="655" y="142"/>
                  </a:lnTo>
                  <a:lnTo>
                    <a:pt x="668" y="148"/>
                  </a:lnTo>
                  <a:lnTo>
                    <a:pt x="679" y="155"/>
                  </a:lnTo>
                  <a:lnTo>
                    <a:pt x="692" y="163"/>
                  </a:lnTo>
                  <a:lnTo>
                    <a:pt x="703" y="170"/>
                  </a:lnTo>
                  <a:lnTo>
                    <a:pt x="713" y="176"/>
                  </a:lnTo>
                  <a:lnTo>
                    <a:pt x="724" y="185"/>
                  </a:lnTo>
                  <a:lnTo>
                    <a:pt x="737" y="191"/>
                  </a:lnTo>
                  <a:lnTo>
                    <a:pt x="748" y="198"/>
                  </a:lnTo>
                  <a:lnTo>
                    <a:pt x="756" y="204"/>
                  </a:lnTo>
                  <a:lnTo>
                    <a:pt x="767" y="213"/>
                  </a:lnTo>
                  <a:lnTo>
                    <a:pt x="776" y="217"/>
                  </a:lnTo>
                  <a:lnTo>
                    <a:pt x="786" y="226"/>
                  </a:lnTo>
                  <a:lnTo>
                    <a:pt x="795" y="232"/>
                  </a:lnTo>
                  <a:lnTo>
                    <a:pt x="804" y="239"/>
                  </a:lnTo>
                  <a:lnTo>
                    <a:pt x="812" y="245"/>
                  </a:lnTo>
                  <a:lnTo>
                    <a:pt x="821" y="252"/>
                  </a:lnTo>
                  <a:lnTo>
                    <a:pt x="827" y="258"/>
                  </a:lnTo>
                  <a:lnTo>
                    <a:pt x="834" y="262"/>
                  </a:lnTo>
                  <a:lnTo>
                    <a:pt x="840" y="269"/>
                  </a:lnTo>
                  <a:lnTo>
                    <a:pt x="847" y="275"/>
                  </a:lnTo>
                  <a:lnTo>
                    <a:pt x="853" y="279"/>
                  </a:lnTo>
                  <a:lnTo>
                    <a:pt x="857" y="286"/>
                  </a:lnTo>
                  <a:lnTo>
                    <a:pt x="862" y="290"/>
                  </a:lnTo>
                  <a:lnTo>
                    <a:pt x="866" y="294"/>
                  </a:lnTo>
                  <a:lnTo>
                    <a:pt x="875" y="303"/>
                  </a:lnTo>
                  <a:lnTo>
                    <a:pt x="879" y="312"/>
                  </a:lnTo>
                  <a:lnTo>
                    <a:pt x="881" y="318"/>
                  </a:lnTo>
                  <a:lnTo>
                    <a:pt x="881" y="325"/>
                  </a:lnTo>
                  <a:lnTo>
                    <a:pt x="879" y="327"/>
                  </a:lnTo>
                  <a:lnTo>
                    <a:pt x="877" y="329"/>
                  </a:lnTo>
                  <a:lnTo>
                    <a:pt x="870" y="331"/>
                  </a:lnTo>
                  <a:lnTo>
                    <a:pt x="866" y="333"/>
                  </a:lnTo>
                  <a:lnTo>
                    <a:pt x="859" y="335"/>
                  </a:lnTo>
                  <a:lnTo>
                    <a:pt x="851" y="335"/>
                  </a:lnTo>
                  <a:lnTo>
                    <a:pt x="847" y="337"/>
                  </a:lnTo>
                  <a:lnTo>
                    <a:pt x="842" y="337"/>
                  </a:lnTo>
                  <a:lnTo>
                    <a:pt x="838" y="340"/>
                  </a:lnTo>
                  <a:lnTo>
                    <a:pt x="834" y="340"/>
                  </a:lnTo>
                  <a:lnTo>
                    <a:pt x="827" y="340"/>
                  </a:lnTo>
                  <a:lnTo>
                    <a:pt x="821" y="342"/>
                  </a:lnTo>
                  <a:lnTo>
                    <a:pt x="814" y="342"/>
                  </a:lnTo>
                  <a:lnTo>
                    <a:pt x="810" y="342"/>
                  </a:lnTo>
                  <a:lnTo>
                    <a:pt x="801" y="342"/>
                  </a:lnTo>
                  <a:lnTo>
                    <a:pt x="795" y="344"/>
                  </a:lnTo>
                  <a:lnTo>
                    <a:pt x="789" y="344"/>
                  </a:lnTo>
                  <a:lnTo>
                    <a:pt x="782" y="344"/>
                  </a:lnTo>
                  <a:lnTo>
                    <a:pt x="776" y="344"/>
                  </a:lnTo>
                  <a:lnTo>
                    <a:pt x="767" y="346"/>
                  </a:lnTo>
                  <a:lnTo>
                    <a:pt x="761" y="346"/>
                  </a:lnTo>
                  <a:lnTo>
                    <a:pt x="752" y="346"/>
                  </a:lnTo>
                  <a:lnTo>
                    <a:pt x="743" y="346"/>
                  </a:lnTo>
                  <a:lnTo>
                    <a:pt x="737" y="348"/>
                  </a:lnTo>
                  <a:lnTo>
                    <a:pt x="728" y="348"/>
                  </a:lnTo>
                  <a:lnTo>
                    <a:pt x="720" y="348"/>
                  </a:lnTo>
                  <a:lnTo>
                    <a:pt x="711" y="348"/>
                  </a:lnTo>
                  <a:lnTo>
                    <a:pt x="701" y="348"/>
                  </a:lnTo>
                  <a:lnTo>
                    <a:pt x="692" y="348"/>
                  </a:lnTo>
                  <a:lnTo>
                    <a:pt x="683" y="348"/>
                  </a:lnTo>
                  <a:lnTo>
                    <a:pt x="673" y="348"/>
                  </a:lnTo>
                  <a:lnTo>
                    <a:pt x="664" y="348"/>
                  </a:lnTo>
                  <a:lnTo>
                    <a:pt x="655" y="348"/>
                  </a:lnTo>
                  <a:lnTo>
                    <a:pt x="645" y="350"/>
                  </a:lnTo>
                  <a:lnTo>
                    <a:pt x="634" y="350"/>
                  </a:lnTo>
                  <a:lnTo>
                    <a:pt x="625" y="350"/>
                  </a:lnTo>
                  <a:lnTo>
                    <a:pt x="615" y="350"/>
                  </a:lnTo>
                  <a:lnTo>
                    <a:pt x="606" y="350"/>
                  </a:lnTo>
                  <a:lnTo>
                    <a:pt x="595" y="350"/>
                  </a:lnTo>
                  <a:lnTo>
                    <a:pt x="585" y="350"/>
                  </a:lnTo>
                  <a:lnTo>
                    <a:pt x="574" y="350"/>
                  </a:lnTo>
                  <a:lnTo>
                    <a:pt x="565" y="350"/>
                  </a:lnTo>
                  <a:lnTo>
                    <a:pt x="554" y="350"/>
                  </a:lnTo>
                  <a:lnTo>
                    <a:pt x="544" y="350"/>
                  </a:lnTo>
                  <a:lnTo>
                    <a:pt x="533" y="350"/>
                  </a:lnTo>
                  <a:lnTo>
                    <a:pt x="522" y="350"/>
                  </a:lnTo>
                  <a:lnTo>
                    <a:pt x="511" y="350"/>
                  </a:lnTo>
                  <a:lnTo>
                    <a:pt x="501" y="350"/>
                  </a:lnTo>
                  <a:lnTo>
                    <a:pt x="492" y="350"/>
                  </a:lnTo>
                  <a:lnTo>
                    <a:pt x="481" y="350"/>
                  </a:lnTo>
                  <a:lnTo>
                    <a:pt x="471" y="350"/>
                  </a:lnTo>
                  <a:lnTo>
                    <a:pt x="460" y="350"/>
                  </a:lnTo>
                  <a:lnTo>
                    <a:pt x="449" y="350"/>
                  </a:lnTo>
                  <a:lnTo>
                    <a:pt x="438" y="350"/>
                  </a:lnTo>
                  <a:lnTo>
                    <a:pt x="428" y="350"/>
                  </a:lnTo>
                  <a:lnTo>
                    <a:pt x="417" y="350"/>
                  </a:lnTo>
                  <a:lnTo>
                    <a:pt x="408" y="350"/>
                  </a:lnTo>
                  <a:lnTo>
                    <a:pt x="398" y="350"/>
                  </a:lnTo>
                  <a:lnTo>
                    <a:pt x="400" y="340"/>
                  </a:lnTo>
                  <a:lnTo>
                    <a:pt x="402" y="333"/>
                  </a:lnTo>
                  <a:lnTo>
                    <a:pt x="404" y="322"/>
                  </a:lnTo>
                  <a:lnTo>
                    <a:pt x="406" y="316"/>
                  </a:lnTo>
                  <a:lnTo>
                    <a:pt x="406" y="307"/>
                  </a:lnTo>
                  <a:lnTo>
                    <a:pt x="408" y="299"/>
                  </a:lnTo>
                  <a:lnTo>
                    <a:pt x="408" y="290"/>
                  </a:lnTo>
                  <a:lnTo>
                    <a:pt x="408" y="282"/>
                  </a:lnTo>
                  <a:lnTo>
                    <a:pt x="408" y="275"/>
                  </a:lnTo>
                  <a:lnTo>
                    <a:pt x="408" y="271"/>
                  </a:lnTo>
                  <a:lnTo>
                    <a:pt x="408" y="267"/>
                  </a:lnTo>
                  <a:lnTo>
                    <a:pt x="408" y="260"/>
                  </a:lnTo>
                  <a:lnTo>
                    <a:pt x="406" y="256"/>
                  </a:lnTo>
                  <a:lnTo>
                    <a:pt x="406" y="249"/>
                  </a:lnTo>
                  <a:lnTo>
                    <a:pt x="404" y="245"/>
                  </a:lnTo>
                  <a:lnTo>
                    <a:pt x="404" y="241"/>
                  </a:lnTo>
                  <a:lnTo>
                    <a:pt x="404" y="237"/>
                  </a:lnTo>
                  <a:lnTo>
                    <a:pt x="402" y="230"/>
                  </a:lnTo>
                  <a:lnTo>
                    <a:pt x="400" y="226"/>
                  </a:lnTo>
                  <a:lnTo>
                    <a:pt x="400" y="221"/>
                  </a:lnTo>
                  <a:lnTo>
                    <a:pt x="395" y="213"/>
                  </a:lnTo>
                  <a:lnTo>
                    <a:pt x="393" y="204"/>
                  </a:lnTo>
                  <a:lnTo>
                    <a:pt x="389" y="194"/>
                  </a:lnTo>
                  <a:lnTo>
                    <a:pt x="385" y="185"/>
                  </a:lnTo>
                  <a:lnTo>
                    <a:pt x="380" y="176"/>
                  </a:lnTo>
                  <a:lnTo>
                    <a:pt x="376" y="170"/>
                  </a:lnTo>
                  <a:lnTo>
                    <a:pt x="370" y="161"/>
                  </a:lnTo>
                  <a:lnTo>
                    <a:pt x="365" y="155"/>
                  </a:lnTo>
                  <a:lnTo>
                    <a:pt x="359" y="146"/>
                  </a:lnTo>
                  <a:lnTo>
                    <a:pt x="352" y="140"/>
                  </a:lnTo>
                  <a:lnTo>
                    <a:pt x="346" y="133"/>
                  </a:lnTo>
                  <a:lnTo>
                    <a:pt x="340" y="127"/>
                  </a:lnTo>
                  <a:lnTo>
                    <a:pt x="331" y="121"/>
                  </a:lnTo>
                  <a:lnTo>
                    <a:pt x="325" y="114"/>
                  </a:lnTo>
                  <a:lnTo>
                    <a:pt x="316" y="110"/>
                  </a:lnTo>
                  <a:lnTo>
                    <a:pt x="310" y="106"/>
                  </a:lnTo>
                  <a:lnTo>
                    <a:pt x="301" y="101"/>
                  </a:lnTo>
                  <a:lnTo>
                    <a:pt x="294" y="97"/>
                  </a:lnTo>
                  <a:lnTo>
                    <a:pt x="284" y="93"/>
                  </a:lnTo>
                  <a:lnTo>
                    <a:pt x="275" y="90"/>
                  </a:lnTo>
                  <a:lnTo>
                    <a:pt x="267" y="86"/>
                  </a:lnTo>
                  <a:lnTo>
                    <a:pt x="258" y="86"/>
                  </a:lnTo>
                  <a:lnTo>
                    <a:pt x="254" y="84"/>
                  </a:lnTo>
                  <a:lnTo>
                    <a:pt x="249" y="82"/>
                  </a:lnTo>
                  <a:lnTo>
                    <a:pt x="243" y="82"/>
                  </a:lnTo>
                  <a:lnTo>
                    <a:pt x="239" y="82"/>
                  </a:lnTo>
                  <a:lnTo>
                    <a:pt x="230" y="82"/>
                  </a:lnTo>
                  <a:lnTo>
                    <a:pt x="221" y="82"/>
                  </a:lnTo>
                  <a:lnTo>
                    <a:pt x="217" y="82"/>
                  </a:lnTo>
                  <a:lnTo>
                    <a:pt x="211" y="82"/>
                  </a:lnTo>
                  <a:lnTo>
                    <a:pt x="206" y="82"/>
                  </a:lnTo>
                  <a:lnTo>
                    <a:pt x="200" y="82"/>
                  </a:lnTo>
                  <a:lnTo>
                    <a:pt x="191" y="82"/>
                  </a:lnTo>
                  <a:lnTo>
                    <a:pt x="183" y="86"/>
                  </a:lnTo>
                  <a:lnTo>
                    <a:pt x="178" y="86"/>
                  </a:lnTo>
                  <a:lnTo>
                    <a:pt x="172" y="86"/>
                  </a:lnTo>
                  <a:lnTo>
                    <a:pt x="168" y="88"/>
                  </a:lnTo>
                  <a:lnTo>
                    <a:pt x="163" y="90"/>
                  </a:lnTo>
                  <a:lnTo>
                    <a:pt x="155" y="93"/>
                  </a:lnTo>
                  <a:lnTo>
                    <a:pt x="148" y="97"/>
                  </a:lnTo>
                  <a:lnTo>
                    <a:pt x="140" y="101"/>
                  </a:lnTo>
                  <a:lnTo>
                    <a:pt x="131" y="106"/>
                  </a:lnTo>
                  <a:lnTo>
                    <a:pt x="123" y="110"/>
                  </a:lnTo>
                  <a:lnTo>
                    <a:pt x="114" y="114"/>
                  </a:lnTo>
                  <a:lnTo>
                    <a:pt x="108" y="121"/>
                  </a:lnTo>
                  <a:lnTo>
                    <a:pt x="101" y="127"/>
                  </a:lnTo>
                  <a:lnTo>
                    <a:pt x="95" y="133"/>
                  </a:lnTo>
                  <a:lnTo>
                    <a:pt x="88" y="140"/>
                  </a:lnTo>
                  <a:lnTo>
                    <a:pt x="82" y="146"/>
                  </a:lnTo>
                  <a:lnTo>
                    <a:pt x="75" y="155"/>
                  </a:lnTo>
                  <a:lnTo>
                    <a:pt x="69" y="161"/>
                  </a:lnTo>
                  <a:lnTo>
                    <a:pt x="65" y="170"/>
                  </a:lnTo>
                  <a:lnTo>
                    <a:pt x="58" y="176"/>
                  </a:lnTo>
                  <a:lnTo>
                    <a:pt x="54" y="185"/>
                  </a:lnTo>
                  <a:lnTo>
                    <a:pt x="50" y="194"/>
                  </a:lnTo>
                  <a:lnTo>
                    <a:pt x="47" y="204"/>
                  </a:lnTo>
                  <a:lnTo>
                    <a:pt x="43" y="213"/>
                  </a:lnTo>
                  <a:lnTo>
                    <a:pt x="41" y="221"/>
                  </a:lnTo>
                  <a:lnTo>
                    <a:pt x="39" y="226"/>
                  </a:lnTo>
                  <a:lnTo>
                    <a:pt x="39" y="230"/>
                  </a:lnTo>
                  <a:lnTo>
                    <a:pt x="37" y="237"/>
                  </a:lnTo>
                  <a:lnTo>
                    <a:pt x="37" y="241"/>
                  </a:lnTo>
                  <a:lnTo>
                    <a:pt x="35" y="245"/>
                  </a:lnTo>
                  <a:lnTo>
                    <a:pt x="35" y="249"/>
                  </a:lnTo>
                  <a:lnTo>
                    <a:pt x="32" y="256"/>
                  </a:lnTo>
                  <a:lnTo>
                    <a:pt x="32" y="260"/>
                  </a:lnTo>
                  <a:lnTo>
                    <a:pt x="32" y="267"/>
                  </a:lnTo>
                  <a:lnTo>
                    <a:pt x="32" y="271"/>
                  </a:lnTo>
                  <a:lnTo>
                    <a:pt x="32" y="275"/>
                  </a:lnTo>
                  <a:lnTo>
                    <a:pt x="32" y="282"/>
                  </a:lnTo>
                  <a:lnTo>
                    <a:pt x="32" y="286"/>
                  </a:lnTo>
                  <a:lnTo>
                    <a:pt x="32" y="292"/>
                  </a:lnTo>
                  <a:lnTo>
                    <a:pt x="32" y="297"/>
                  </a:lnTo>
                  <a:lnTo>
                    <a:pt x="35" y="303"/>
                  </a:lnTo>
                  <a:lnTo>
                    <a:pt x="35" y="307"/>
                  </a:lnTo>
                  <a:lnTo>
                    <a:pt x="35" y="314"/>
                  </a:lnTo>
                  <a:lnTo>
                    <a:pt x="37" y="318"/>
                  </a:lnTo>
                  <a:lnTo>
                    <a:pt x="39" y="325"/>
                  </a:lnTo>
                  <a:lnTo>
                    <a:pt x="30" y="320"/>
                  </a:lnTo>
                  <a:lnTo>
                    <a:pt x="26" y="316"/>
                  </a:lnTo>
                  <a:lnTo>
                    <a:pt x="20" y="312"/>
                  </a:lnTo>
                  <a:lnTo>
                    <a:pt x="15" y="307"/>
                  </a:lnTo>
                  <a:lnTo>
                    <a:pt x="9" y="303"/>
                  </a:lnTo>
                  <a:lnTo>
                    <a:pt x="7" y="297"/>
                  </a:lnTo>
                  <a:lnTo>
                    <a:pt x="4" y="290"/>
                  </a:lnTo>
                  <a:lnTo>
                    <a:pt x="4" y="28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61" name="Freeform 25"/>
            <p:cNvSpPr>
              <a:spLocks/>
            </p:cNvSpPr>
            <p:nvPr/>
          </p:nvSpPr>
          <p:spPr bwMode="auto">
            <a:xfrm>
              <a:off x="1013" y="1230"/>
              <a:ext cx="1731" cy="492"/>
            </a:xfrm>
            <a:custGeom>
              <a:avLst/>
              <a:gdLst>
                <a:gd name="T0" fmla="*/ 4 w 1731"/>
                <a:gd name="T1" fmla="*/ 127 h 492"/>
                <a:gd name="T2" fmla="*/ 12 w 1731"/>
                <a:gd name="T3" fmla="*/ 78 h 492"/>
                <a:gd name="T4" fmla="*/ 21 w 1731"/>
                <a:gd name="T5" fmla="*/ 35 h 492"/>
                <a:gd name="T6" fmla="*/ 38 w 1731"/>
                <a:gd name="T7" fmla="*/ 20 h 492"/>
                <a:gd name="T8" fmla="*/ 98 w 1731"/>
                <a:gd name="T9" fmla="*/ 20 h 492"/>
                <a:gd name="T10" fmla="*/ 193 w 1731"/>
                <a:gd name="T11" fmla="*/ 20 h 492"/>
                <a:gd name="T12" fmla="*/ 303 w 1731"/>
                <a:gd name="T13" fmla="*/ 20 h 492"/>
                <a:gd name="T14" fmla="*/ 419 w 1731"/>
                <a:gd name="T15" fmla="*/ 20 h 492"/>
                <a:gd name="T16" fmla="*/ 524 w 1731"/>
                <a:gd name="T17" fmla="*/ 20 h 492"/>
                <a:gd name="T18" fmla="*/ 605 w 1731"/>
                <a:gd name="T19" fmla="*/ 20 h 492"/>
                <a:gd name="T20" fmla="*/ 651 w 1731"/>
                <a:gd name="T21" fmla="*/ 20 h 492"/>
                <a:gd name="T22" fmla="*/ 687 w 1731"/>
                <a:gd name="T23" fmla="*/ 20 h 492"/>
                <a:gd name="T24" fmla="*/ 749 w 1731"/>
                <a:gd name="T25" fmla="*/ 24 h 492"/>
                <a:gd name="T26" fmla="*/ 829 w 1731"/>
                <a:gd name="T27" fmla="*/ 30 h 492"/>
                <a:gd name="T28" fmla="*/ 917 w 1731"/>
                <a:gd name="T29" fmla="*/ 37 h 492"/>
                <a:gd name="T30" fmla="*/ 1005 w 1731"/>
                <a:gd name="T31" fmla="*/ 41 h 492"/>
                <a:gd name="T32" fmla="*/ 1080 w 1731"/>
                <a:gd name="T33" fmla="*/ 50 h 492"/>
                <a:gd name="T34" fmla="*/ 1134 w 1731"/>
                <a:gd name="T35" fmla="*/ 56 h 492"/>
                <a:gd name="T36" fmla="*/ 1168 w 1731"/>
                <a:gd name="T37" fmla="*/ 41 h 492"/>
                <a:gd name="T38" fmla="*/ 1228 w 1731"/>
                <a:gd name="T39" fmla="*/ 4 h 492"/>
                <a:gd name="T40" fmla="*/ 1265 w 1731"/>
                <a:gd name="T41" fmla="*/ 0 h 492"/>
                <a:gd name="T42" fmla="*/ 1594 w 1731"/>
                <a:gd name="T43" fmla="*/ 62 h 492"/>
                <a:gd name="T44" fmla="*/ 1630 w 1731"/>
                <a:gd name="T45" fmla="*/ 101 h 492"/>
                <a:gd name="T46" fmla="*/ 1667 w 1731"/>
                <a:gd name="T47" fmla="*/ 146 h 492"/>
                <a:gd name="T48" fmla="*/ 1699 w 1731"/>
                <a:gd name="T49" fmla="*/ 198 h 492"/>
                <a:gd name="T50" fmla="*/ 1720 w 1731"/>
                <a:gd name="T51" fmla="*/ 249 h 492"/>
                <a:gd name="T52" fmla="*/ 1731 w 1731"/>
                <a:gd name="T53" fmla="*/ 299 h 492"/>
                <a:gd name="T54" fmla="*/ 1718 w 1731"/>
                <a:gd name="T55" fmla="*/ 350 h 492"/>
                <a:gd name="T56" fmla="*/ 1677 w 1731"/>
                <a:gd name="T57" fmla="*/ 322 h 492"/>
                <a:gd name="T58" fmla="*/ 1645 w 1731"/>
                <a:gd name="T59" fmla="*/ 275 h 492"/>
                <a:gd name="T60" fmla="*/ 1613 w 1731"/>
                <a:gd name="T61" fmla="*/ 232 h 492"/>
                <a:gd name="T62" fmla="*/ 1551 w 1731"/>
                <a:gd name="T63" fmla="*/ 176 h 492"/>
                <a:gd name="T64" fmla="*/ 1484 w 1731"/>
                <a:gd name="T65" fmla="*/ 138 h 492"/>
                <a:gd name="T66" fmla="*/ 1422 w 1731"/>
                <a:gd name="T67" fmla="*/ 123 h 492"/>
                <a:gd name="T68" fmla="*/ 1366 w 1731"/>
                <a:gd name="T69" fmla="*/ 127 h 492"/>
                <a:gd name="T70" fmla="*/ 1314 w 1731"/>
                <a:gd name="T71" fmla="*/ 144 h 492"/>
                <a:gd name="T72" fmla="*/ 1269 w 1731"/>
                <a:gd name="T73" fmla="*/ 168 h 492"/>
                <a:gd name="T74" fmla="*/ 1220 w 1731"/>
                <a:gd name="T75" fmla="*/ 215 h 492"/>
                <a:gd name="T76" fmla="*/ 1181 w 1731"/>
                <a:gd name="T77" fmla="*/ 271 h 492"/>
                <a:gd name="T78" fmla="*/ 1162 w 1731"/>
                <a:gd name="T79" fmla="*/ 316 h 492"/>
                <a:gd name="T80" fmla="*/ 1147 w 1731"/>
                <a:gd name="T81" fmla="*/ 357 h 492"/>
                <a:gd name="T82" fmla="*/ 1132 w 1731"/>
                <a:gd name="T83" fmla="*/ 397 h 492"/>
                <a:gd name="T84" fmla="*/ 1117 w 1731"/>
                <a:gd name="T85" fmla="*/ 443 h 492"/>
                <a:gd name="T86" fmla="*/ 1106 w 1731"/>
                <a:gd name="T87" fmla="*/ 488 h 492"/>
                <a:gd name="T88" fmla="*/ 661 w 1731"/>
                <a:gd name="T89" fmla="*/ 460 h 492"/>
                <a:gd name="T90" fmla="*/ 612 w 1731"/>
                <a:gd name="T91" fmla="*/ 417 h 492"/>
                <a:gd name="T92" fmla="*/ 550 w 1731"/>
                <a:gd name="T93" fmla="*/ 367 h 492"/>
                <a:gd name="T94" fmla="*/ 511 w 1731"/>
                <a:gd name="T95" fmla="*/ 339 h 492"/>
                <a:gd name="T96" fmla="*/ 459 w 1731"/>
                <a:gd name="T97" fmla="*/ 307 h 492"/>
                <a:gd name="T98" fmla="*/ 406 w 1731"/>
                <a:gd name="T99" fmla="*/ 279 h 492"/>
                <a:gd name="T100" fmla="*/ 352 w 1731"/>
                <a:gd name="T101" fmla="*/ 251 h 492"/>
                <a:gd name="T102" fmla="*/ 298 w 1731"/>
                <a:gd name="T103" fmla="*/ 228 h 492"/>
                <a:gd name="T104" fmla="*/ 234 w 1731"/>
                <a:gd name="T105" fmla="*/ 204 h 492"/>
                <a:gd name="T106" fmla="*/ 176 w 1731"/>
                <a:gd name="T107" fmla="*/ 185 h 492"/>
                <a:gd name="T108" fmla="*/ 122 w 1731"/>
                <a:gd name="T109" fmla="*/ 174 h 492"/>
                <a:gd name="T110" fmla="*/ 81 w 1731"/>
                <a:gd name="T111" fmla="*/ 166 h 492"/>
                <a:gd name="T112" fmla="*/ 28 w 1731"/>
                <a:gd name="T113" fmla="*/ 161 h 492"/>
                <a:gd name="T114" fmla="*/ 0 w 1731"/>
                <a:gd name="T115" fmla="*/ 161 h 49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731"/>
                <a:gd name="T175" fmla="*/ 0 h 492"/>
                <a:gd name="T176" fmla="*/ 1731 w 1731"/>
                <a:gd name="T177" fmla="*/ 492 h 49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731" h="492">
                  <a:moveTo>
                    <a:pt x="0" y="161"/>
                  </a:moveTo>
                  <a:lnTo>
                    <a:pt x="0" y="157"/>
                  </a:lnTo>
                  <a:lnTo>
                    <a:pt x="2" y="151"/>
                  </a:lnTo>
                  <a:lnTo>
                    <a:pt x="2" y="146"/>
                  </a:lnTo>
                  <a:lnTo>
                    <a:pt x="2" y="142"/>
                  </a:lnTo>
                  <a:lnTo>
                    <a:pt x="2" y="138"/>
                  </a:lnTo>
                  <a:lnTo>
                    <a:pt x="4" y="133"/>
                  </a:lnTo>
                  <a:lnTo>
                    <a:pt x="4" y="127"/>
                  </a:lnTo>
                  <a:lnTo>
                    <a:pt x="6" y="123"/>
                  </a:lnTo>
                  <a:lnTo>
                    <a:pt x="6" y="116"/>
                  </a:lnTo>
                  <a:lnTo>
                    <a:pt x="8" y="110"/>
                  </a:lnTo>
                  <a:lnTo>
                    <a:pt x="8" y="103"/>
                  </a:lnTo>
                  <a:lnTo>
                    <a:pt x="10" y="97"/>
                  </a:lnTo>
                  <a:lnTo>
                    <a:pt x="10" y="90"/>
                  </a:lnTo>
                  <a:lnTo>
                    <a:pt x="12" y="86"/>
                  </a:lnTo>
                  <a:lnTo>
                    <a:pt x="12" y="78"/>
                  </a:lnTo>
                  <a:lnTo>
                    <a:pt x="15" y="73"/>
                  </a:lnTo>
                  <a:lnTo>
                    <a:pt x="15" y="67"/>
                  </a:lnTo>
                  <a:lnTo>
                    <a:pt x="17" y="60"/>
                  </a:lnTo>
                  <a:lnTo>
                    <a:pt x="17" y="54"/>
                  </a:lnTo>
                  <a:lnTo>
                    <a:pt x="17" y="50"/>
                  </a:lnTo>
                  <a:lnTo>
                    <a:pt x="19" y="43"/>
                  </a:lnTo>
                  <a:lnTo>
                    <a:pt x="21" y="39"/>
                  </a:lnTo>
                  <a:lnTo>
                    <a:pt x="21" y="35"/>
                  </a:lnTo>
                  <a:lnTo>
                    <a:pt x="21" y="30"/>
                  </a:lnTo>
                  <a:lnTo>
                    <a:pt x="21" y="26"/>
                  </a:lnTo>
                  <a:lnTo>
                    <a:pt x="23" y="24"/>
                  </a:lnTo>
                  <a:lnTo>
                    <a:pt x="23" y="20"/>
                  </a:lnTo>
                  <a:lnTo>
                    <a:pt x="25" y="20"/>
                  </a:lnTo>
                  <a:lnTo>
                    <a:pt x="28" y="20"/>
                  </a:lnTo>
                  <a:lnTo>
                    <a:pt x="34" y="20"/>
                  </a:lnTo>
                  <a:lnTo>
                    <a:pt x="38" y="20"/>
                  </a:lnTo>
                  <a:lnTo>
                    <a:pt x="45" y="20"/>
                  </a:lnTo>
                  <a:lnTo>
                    <a:pt x="49" y="20"/>
                  </a:lnTo>
                  <a:lnTo>
                    <a:pt x="58" y="20"/>
                  </a:lnTo>
                  <a:lnTo>
                    <a:pt x="64" y="20"/>
                  </a:lnTo>
                  <a:lnTo>
                    <a:pt x="73" y="20"/>
                  </a:lnTo>
                  <a:lnTo>
                    <a:pt x="81" y="20"/>
                  </a:lnTo>
                  <a:lnTo>
                    <a:pt x="90" y="20"/>
                  </a:lnTo>
                  <a:lnTo>
                    <a:pt x="98" y="20"/>
                  </a:lnTo>
                  <a:lnTo>
                    <a:pt x="109" y="20"/>
                  </a:lnTo>
                  <a:lnTo>
                    <a:pt x="120" y="20"/>
                  </a:lnTo>
                  <a:lnTo>
                    <a:pt x="131" y="20"/>
                  </a:lnTo>
                  <a:lnTo>
                    <a:pt x="141" y="20"/>
                  </a:lnTo>
                  <a:lnTo>
                    <a:pt x="154" y="20"/>
                  </a:lnTo>
                  <a:lnTo>
                    <a:pt x="167" y="20"/>
                  </a:lnTo>
                  <a:lnTo>
                    <a:pt x="180" y="20"/>
                  </a:lnTo>
                  <a:lnTo>
                    <a:pt x="193" y="20"/>
                  </a:lnTo>
                  <a:lnTo>
                    <a:pt x="204" y="20"/>
                  </a:lnTo>
                  <a:lnTo>
                    <a:pt x="219" y="20"/>
                  </a:lnTo>
                  <a:lnTo>
                    <a:pt x="232" y="20"/>
                  </a:lnTo>
                  <a:lnTo>
                    <a:pt x="245" y="20"/>
                  </a:lnTo>
                  <a:lnTo>
                    <a:pt x="260" y="20"/>
                  </a:lnTo>
                  <a:lnTo>
                    <a:pt x="272" y="20"/>
                  </a:lnTo>
                  <a:lnTo>
                    <a:pt x="290" y="20"/>
                  </a:lnTo>
                  <a:lnTo>
                    <a:pt x="303" y="20"/>
                  </a:lnTo>
                  <a:lnTo>
                    <a:pt x="318" y="20"/>
                  </a:lnTo>
                  <a:lnTo>
                    <a:pt x="333" y="20"/>
                  </a:lnTo>
                  <a:lnTo>
                    <a:pt x="348" y="20"/>
                  </a:lnTo>
                  <a:lnTo>
                    <a:pt x="361" y="20"/>
                  </a:lnTo>
                  <a:lnTo>
                    <a:pt x="376" y="20"/>
                  </a:lnTo>
                  <a:lnTo>
                    <a:pt x="391" y="20"/>
                  </a:lnTo>
                  <a:lnTo>
                    <a:pt x="403" y="20"/>
                  </a:lnTo>
                  <a:lnTo>
                    <a:pt x="419" y="20"/>
                  </a:lnTo>
                  <a:lnTo>
                    <a:pt x="431" y="20"/>
                  </a:lnTo>
                  <a:lnTo>
                    <a:pt x="446" y="20"/>
                  </a:lnTo>
                  <a:lnTo>
                    <a:pt x="459" y="20"/>
                  </a:lnTo>
                  <a:lnTo>
                    <a:pt x="472" y="20"/>
                  </a:lnTo>
                  <a:lnTo>
                    <a:pt x="485" y="20"/>
                  </a:lnTo>
                  <a:lnTo>
                    <a:pt x="498" y="20"/>
                  </a:lnTo>
                  <a:lnTo>
                    <a:pt x="511" y="20"/>
                  </a:lnTo>
                  <a:lnTo>
                    <a:pt x="524" y="20"/>
                  </a:lnTo>
                  <a:lnTo>
                    <a:pt x="535" y="20"/>
                  </a:lnTo>
                  <a:lnTo>
                    <a:pt x="545" y="20"/>
                  </a:lnTo>
                  <a:lnTo>
                    <a:pt x="558" y="20"/>
                  </a:lnTo>
                  <a:lnTo>
                    <a:pt x="569" y="20"/>
                  </a:lnTo>
                  <a:lnTo>
                    <a:pt x="577" y="20"/>
                  </a:lnTo>
                  <a:lnTo>
                    <a:pt x="588" y="20"/>
                  </a:lnTo>
                  <a:lnTo>
                    <a:pt x="597" y="20"/>
                  </a:lnTo>
                  <a:lnTo>
                    <a:pt x="605" y="20"/>
                  </a:lnTo>
                  <a:lnTo>
                    <a:pt x="614" y="20"/>
                  </a:lnTo>
                  <a:lnTo>
                    <a:pt x="620" y="20"/>
                  </a:lnTo>
                  <a:lnTo>
                    <a:pt x="627" y="20"/>
                  </a:lnTo>
                  <a:lnTo>
                    <a:pt x="633" y="20"/>
                  </a:lnTo>
                  <a:lnTo>
                    <a:pt x="638" y="20"/>
                  </a:lnTo>
                  <a:lnTo>
                    <a:pt x="642" y="20"/>
                  </a:lnTo>
                  <a:lnTo>
                    <a:pt x="646" y="20"/>
                  </a:lnTo>
                  <a:lnTo>
                    <a:pt x="651" y="20"/>
                  </a:lnTo>
                  <a:lnTo>
                    <a:pt x="655" y="20"/>
                  </a:lnTo>
                  <a:lnTo>
                    <a:pt x="659" y="20"/>
                  </a:lnTo>
                  <a:lnTo>
                    <a:pt x="663" y="20"/>
                  </a:lnTo>
                  <a:lnTo>
                    <a:pt x="672" y="20"/>
                  </a:lnTo>
                  <a:lnTo>
                    <a:pt x="676" y="20"/>
                  </a:lnTo>
                  <a:lnTo>
                    <a:pt x="683" y="20"/>
                  </a:lnTo>
                  <a:lnTo>
                    <a:pt x="687" y="20"/>
                  </a:lnTo>
                  <a:lnTo>
                    <a:pt x="696" y="22"/>
                  </a:lnTo>
                  <a:lnTo>
                    <a:pt x="702" y="22"/>
                  </a:lnTo>
                  <a:lnTo>
                    <a:pt x="709" y="22"/>
                  </a:lnTo>
                  <a:lnTo>
                    <a:pt x="715" y="22"/>
                  </a:lnTo>
                  <a:lnTo>
                    <a:pt x="724" y="24"/>
                  </a:lnTo>
                  <a:lnTo>
                    <a:pt x="732" y="24"/>
                  </a:lnTo>
                  <a:lnTo>
                    <a:pt x="741" y="24"/>
                  </a:lnTo>
                  <a:lnTo>
                    <a:pt x="749" y="24"/>
                  </a:lnTo>
                  <a:lnTo>
                    <a:pt x="758" y="24"/>
                  </a:lnTo>
                  <a:lnTo>
                    <a:pt x="769" y="24"/>
                  </a:lnTo>
                  <a:lnTo>
                    <a:pt x="777" y="26"/>
                  </a:lnTo>
                  <a:lnTo>
                    <a:pt x="788" y="26"/>
                  </a:lnTo>
                  <a:lnTo>
                    <a:pt x="799" y="28"/>
                  </a:lnTo>
                  <a:lnTo>
                    <a:pt x="809" y="28"/>
                  </a:lnTo>
                  <a:lnTo>
                    <a:pt x="818" y="28"/>
                  </a:lnTo>
                  <a:lnTo>
                    <a:pt x="829" y="30"/>
                  </a:lnTo>
                  <a:lnTo>
                    <a:pt x="840" y="30"/>
                  </a:lnTo>
                  <a:lnTo>
                    <a:pt x="850" y="30"/>
                  </a:lnTo>
                  <a:lnTo>
                    <a:pt x="861" y="32"/>
                  </a:lnTo>
                  <a:lnTo>
                    <a:pt x="874" y="32"/>
                  </a:lnTo>
                  <a:lnTo>
                    <a:pt x="885" y="35"/>
                  </a:lnTo>
                  <a:lnTo>
                    <a:pt x="895" y="35"/>
                  </a:lnTo>
                  <a:lnTo>
                    <a:pt x="906" y="35"/>
                  </a:lnTo>
                  <a:lnTo>
                    <a:pt x="917" y="37"/>
                  </a:lnTo>
                  <a:lnTo>
                    <a:pt x="930" y="37"/>
                  </a:lnTo>
                  <a:lnTo>
                    <a:pt x="938" y="37"/>
                  </a:lnTo>
                  <a:lnTo>
                    <a:pt x="951" y="39"/>
                  </a:lnTo>
                  <a:lnTo>
                    <a:pt x="962" y="39"/>
                  </a:lnTo>
                  <a:lnTo>
                    <a:pt x="973" y="41"/>
                  </a:lnTo>
                  <a:lnTo>
                    <a:pt x="983" y="41"/>
                  </a:lnTo>
                  <a:lnTo>
                    <a:pt x="994" y="41"/>
                  </a:lnTo>
                  <a:lnTo>
                    <a:pt x="1005" y="41"/>
                  </a:lnTo>
                  <a:lnTo>
                    <a:pt x="1016" y="43"/>
                  </a:lnTo>
                  <a:lnTo>
                    <a:pt x="1024" y="43"/>
                  </a:lnTo>
                  <a:lnTo>
                    <a:pt x="1035" y="45"/>
                  </a:lnTo>
                  <a:lnTo>
                    <a:pt x="1044" y="45"/>
                  </a:lnTo>
                  <a:lnTo>
                    <a:pt x="1054" y="47"/>
                  </a:lnTo>
                  <a:lnTo>
                    <a:pt x="1063" y="47"/>
                  </a:lnTo>
                  <a:lnTo>
                    <a:pt x="1072" y="47"/>
                  </a:lnTo>
                  <a:lnTo>
                    <a:pt x="1080" y="50"/>
                  </a:lnTo>
                  <a:lnTo>
                    <a:pt x="1089" y="50"/>
                  </a:lnTo>
                  <a:lnTo>
                    <a:pt x="1095" y="50"/>
                  </a:lnTo>
                  <a:lnTo>
                    <a:pt x="1102" y="52"/>
                  </a:lnTo>
                  <a:lnTo>
                    <a:pt x="1110" y="52"/>
                  </a:lnTo>
                  <a:lnTo>
                    <a:pt x="1117" y="54"/>
                  </a:lnTo>
                  <a:lnTo>
                    <a:pt x="1123" y="54"/>
                  </a:lnTo>
                  <a:lnTo>
                    <a:pt x="1127" y="54"/>
                  </a:lnTo>
                  <a:lnTo>
                    <a:pt x="1134" y="56"/>
                  </a:lnTo>
                  <a:lnTo>
                    <a:pt x="1138" y="58"/>
                  </a:lnTo>
                  <a:lnTo>
                    <a:pt x="1142" y="58"/>
                  </a:lnTo>
                  <a:lnTo>
                    <a:pt x="1147" y="58"/>
                  </a:lnTo>
                  <a:lnTo>
                    <a:pt x="1149" y="58"/>
                  </a:lnTo>
                  <a:lnTo>
                    <a:pt x="1153" y="60"/>
                  </a:lnTo>
                  <a:lnTo>
                    <a:pt x="1157" y="54"/>
                  </a:lnTo>
                  <a:lnTo>
                    <a:pt x="1164" y="47"/>
                  </a:lnTo>
                  <a:lnTo>
                    <a:pt x="1168" y="41"/>
                  </a:lnTo>
                  <a:lnTo>
                    <a:pt x="1175" y="37"/>
                  </a:lnTo>
                  <a:lnTo>
                    <a:pt x="1183" y="30"/>
                  </a:lnTo>
                  <a:lnTo>
                    <a:pt x="1190" y="24"/>
                  </a:lnTo>
                  <a:lnTo>
                    <a:pt x="1198" y="20"/>
                  </a:lnTo>
                  <a:lnTo>
                    <a:pt x="1207" y="15"/>
                  </a:lnTo>
                  <a:lnTo>
                    <a:pt x="1215" y="11"/>
                  </a:lnTo>
                  <a:lnTo>
                    <a:pt x="1224" y="9"/>
                  </a:lnTo>
                  <a:lnTo>
                    <a:pt x="1228" y="4"/>
                  </a:lnTo>
                  <a:lnTo>
                    <a:pt x="1233" y="4"/>
                  </a:lnTo>
                  <a:lnTo>
                    <a:pt x="1237" y="2"/>
                  </a:lnTo>
                  <a:lnTo>
                    <a:pt x="1243" y="2"/>
                  </a:lnTo>
                  <a:lnTo>
                    <a:pt x="1248" y="0"/>
                  </a:lnTo>
                  <a:lnTo>
                    <a:pt x="1252" y="0"/>
                  </a:lnTo>
                  <a:lnTo>
                    <a:pt x="1256" y="0"/>
                  </a:lnTo>
                  <a:lnTo>
                    <a:pt x="1261" y="0"/>
                  </a:lnTo>
                  <a:lnTo>
                    <a:pt x="1265" y="0"/>
                  </a:lnTo>
                  <a:lnTo>
                    <a:pt x="1271" y="0"/>
                  </a:lnTo>
                  <a:lnTo>
                    <a:pt x="1276" y="0"/>
                  </a:lnTo>
                  <a:lnTo>
                    <a:pt x="1280" y="2"/>
                  </a:lnTo>
                  <a:lnTo>
                    <a:pt x="1572" y="47"/>
                  </a:lnTo>
                  <a:lnTo>
                    <a:pt x="1576" y="50"/>
                  </a:lnTo>
                  <a:lnTo>
                    <a:pt x="1581" y="52"/>
                  </a:lnTo>
                  <a:lnTo>
                    <a:pt x="1585" y="56"/>
                  </a:lnTo>
                  <a:lnTo>
                    <a:pt x="1594" y="62"/>
                  </a:lnTo>
                  <a:lnTo>
                    <a:pt x="1598" y="67"/>
                  </a:lnTo>
                  <a:lnTo>
                    <a:pt x="1606" y="73"/>
                  </a:lnTo>
                  <a:lnTo>
                    <a:pt x="1611" y="78"/>
                  </a:lnTo>
                  <a:lnTo>
                    <a:pt x="1615" y="82"/>
                  </a:lnTo>
                  <a:lnTo>
                    <a:pt x="1617" y="86"/>
                  </a:lnTo>
                  <a:lnTo>
                    <a:pt x="1624" y="93"/>
                  </a:lnTo>
                  <a:lnTo>
                    <a:pt x="1626" y="97"/>
                  </a:lnTo>
                  <a:lnTo>
                    <a:pt x="1630" y="101"/>
                  </a:lnTo>
                  <a:lnTo>
                    <a:pt x="1634" y="108"/>
                  </a:lnTo>
                  <a:lnTo>
                    <a:pt x="1641" y="112"/>
                  </a:lnTo>
                  <a:lnTo>
                    <a:pt x="1643" y="116"/>
                  </a:lnTo>
                  <a:lnTo>
                    <a:pt x="1647" y="123"/>
                  </a:lnTo>
                  <a:lnTo>
                    <a:pt x="1652" y="129"/>
                  </a:lnTo>
                  <a:lnTo>
                    <a:pt x="1658" y="135"/>
                  </a:lnTo>
                  <a:lnTo>
                    <a:pt x="1662" y="140"/>
                  </a:lnTo>
                  <a:lnTo>
                    <a:pt x="1667" y="146"/>
                  </a:lnTo>
                  <a:lnTo>
                    <a:pt x="1671" y="153"/>
                  </a:lnTo>
                  <a:lnTo>
                    <a:pt x="1675" y="159"/>
                  </a:lnTo>
                  <a:lnTo>
                    <a:pt x="1680" y="166"/>
                  </a:lnTo>
                  <a:lnTo>
                    <a:pt x="1684" y="172"/>
                  </a:lnTo>
                  <a:lnTo>
                    <a:pt x="1686" y="178"/>
                  </a:lnTo>
                  <a:lnTo>
                    <a:pt x="1692" y="185"/>
                  </a:lnTo>
                  <a:lnTo>
                    <a:pt x="1695" y="191"/>
                  </a:lnTo>
                  <a:lnTo>
                    <a:pt x="1699" y="198"/>
                  </a:lnTo>
                  <a:lnTo>
                    <a:pt x="1701" y="204"/>
                  </a:lnTo>
                  <a:lnTo>
                    <a:pt x="1705" y="211"/>
                  </a:lnTo>
                  <a:lnTo>
                    <a:pt x="1707" y="217"/>
                  </a:lnTo>
                  <a:lnTo>
                    <a:pt x="1712" y="224"/>
                  </a:lnTo>
                  <a:lnTo>
                    <a:pt x="1714" y="230"/>
                  </a:lnTo>
                  <a:lnTo>
                    <a:pt x="1716" y="239"/>
                  </a:lnTo>
                  <a:lnTo>
                    <a:pt x="1718" y="243"/>
                  </a:lnTo>
                  <a:lnTo>
                    <a:pt x="1720" y="249"/>
                  </a:lnTo>
                  <a:lnTo>
                    <a:pt x="1725" y="256"/>
                  </a:lnTo>
                  <a:lnTo>
                    <a:pt x="1727" y="262"/>
                  </a:lnTo>
                  <a:lnTo>
                    <a:pt x="1727" y="269"/>
                  </a:lnTo>
                  <a:lnTo>
                    <a:pt x="1729" y="275"/>
                  </a:lnTo>
                  <a:lnTo>
                    <a:pt x="1731" y="282"/>
                  </a:lnTo>
                  <a:lnTo>
                    <a:pt x="1731" y="288"/>
                  </a:lnTo>
                  <a:lnTo>
                    <a:pt x="1731" y="292"/>
                  </a:lnTo>
                  <a:lnTo>
                    <a:pt x="1731" y="299"/>
                  </a:lnTo>
                  <a:lnTo>
                    <a:pt x="1731" y="305"/>
                  </a:lnTo>
                  <a:lnTo>
                    <a:pt x="1731" y="312"/>
                  </a:lnTo>
                  <a:lnTo>
                    <a:pt x="1731" y="316"/>
                  </a:lnTo>
                  <a:lnTo>
                    <a:pt x="1731" y="320"/>
                  </a:lnTo>
                  <a:lnTo>
                    <a:pt x="1729" y="327"/>
                  </a:lnTo>
                  <a:lnTo>
                    <a:pt x="1729" y="331"/>
                  </a:lnTo>
                  <a:lnTo>
                    <a:pt x="1725" y="339"/>
                  </a:lnTo>
                  <a:lnTo>
                    <a:pt x="1718" y="350"/>
                  </a:lnTo>
                  <a:lnTo>
                    <a:pt x="1712" y="357"/>
                  </a:lnTo>
                  <a:lnTo>
                    <a:pt x="1703" y="365"/>
                  </a:lnTo>
                  <a:lnTo>
                    <a:pt x="1699" y="357"/>
                  </a:lnTo>
                  <a:lnTo>
                    <a:pt x="1695" y="348"/>
                  </a:lnTo>
                  <a:lnTo>
                    <a:pt x="1690" y="342"/>
                  </a:lnTo>
                  <a:lnTo>
                    <a:pt x="1686" y="335"/>
                  </a:lnTo>
                  <a:lnTo>
                    <a:pt x="1680" y="327"/>
                  </a:lnTo>
                  <a:lnTo>
                    <a:pt x="1677" y="322"/>
                  </a:lnTo>
                  <a:lnTo>
                    <a:pt x="1673" y="316"/>
                  </a:lnTo>
                  <a:lnTo>
                    <a:pt x="1669" y="309"/>
                  </a:lnTo>
                  <a:lnTo>
                    <a:pt x="1664" y="303"/>
                  </a:lnTo>
                  <a:lnTo>
                    <a:pt x="1660" y="297"/>
                  </a:lnTo>
                  <a:lnTo>
                    <a:pt x="1656" y="290"/>
                  </a:lnTo>
                  <a:lnTo>
                    <a:pt x="1654" y="286"/>
                  </a:lnTo>
                  <a:lnTo>
                    <a:pt x="1649" y="282"/>
                  </a:lnTo>
                  <a:lnTo>
                    <a:pt x="1645" y="275"/>
                  </a:lnTo>
                  <a:lnTo>
                    <a:pt x="1643" y="271"/>
                  </a:lnTo>
                  <a:lnTo>
                    <a:pt x="1639" y="266"/>
                  </a:lnTo>
                  <a:lnTo>
                    <a:pt x="1634" y="262"/>
                  </a:lnTo>
                  <a:lnTo>
                    <a:pt x="1632" y="256"/>
                  </a:lnTo>
                  <a:lnTo>
                    <a:pt x="1628" y="251"/>
                  </a:lnTo>
                  <a:lnTo>
                    <a:pt x="1626" y="247"/>
                  </a:lnTo>
                  <a:lnTo>
                    <a:pt x="1617" y="239"/>
                  </a:lnTo>
                  <a:lnTo>
                    <a:pt x="1613" y="232"/>
                  </a:lnTo>
                  <a:lnTo>
                    <a:pt x="1604" y="224"/>
                  </a:lnTo>
                  <a:lnTo>
                    <a:pt x="1598" y="217"/>
                  </a:lnTo>
                  <a:lnTo>
                    <a:pt x="1591" y="211"/>
                  </a:lnTo>
                  <a:lnTo>
                    <a:pt x="1585" y="204"/>
                  </a:lnTo>
                  <a:lnTo>
                    <a:pt x="1576" y="196"/>
                  </a:lnTo>
                  <a:lnTo>
                    <a:pt x="1568" y="189"/>
                  </a:lnTo>
                  <a:lnTo>
                    <a:pt x="1559" y="181"/>
                  </a:lnTo>
                  <a:lnTo>
                    <a:pt x="1551" y="176"/>
                  </a:lnTo>
                  <a:lnTo>
                    <a:pt x="1542" y="168"/>
                  </a:lnTo>
                  <a:lnTo>
                    <a:pt x="1533" y="163"/>
                  </a:lnTo>
                  <a:lnTo>
                    <a:pt x="1525" y="157"/>
                  </a:lnTo>
                  <a:lnTo>
                    <a:pt x="1516" y="153"/>
                  </a:lnTo>
                  <a:lnTo>
                    <a:pt x="1508" y="148"/>
                  </a:lnTo>
                  <a:lnTo>
                    <a:pt x="1501" y="144"/>
                  </a:lnTo>
                  <a:lnTo>
                    <a:pt x="1493" y="140"/>
                  </a:lnTo>
                  <a:lnTo>
                    <a:pt x="1484" y="138"/>
                  </a:lnTo>
                  <a:lnTo>
                    <a:pt x="1475" y="135"/>
                  </a:lnTo>
                  <a:lnTo>
                    <a:pt x="1469" y="131"/>
                  </a:lnTo>
                  <a:lnTo>
                    <a:pt x="1460" y="129"/>
                  </a:lnTo>
                  <a:lnTo>
                    <a:pt x="1454" y="129"/>
                  </a:lnTo>
                  <a:lnTo>
                    <a:pt x="1445" y="127"/>
                  </a:lnTo>
                  <a:lnTo>
                    <a:pt x="1437" y="125"/>
                  </a:lnTo>
                  <a:lnTo>
                    <a:pt x="1430" y="123"/>
                  </a:lnTo>
                  <a:lnTo>
                    <a:pt x="1422" y="123"/>
                  </a:lnTo>
                  <a:lnTo>
                    <a:pt x="1415" y="123"/>
                  </a:lnTo>
                  <a:lnTo>
                    <a:pt x="1407" y="123"/>
                  </a:lnTo>
                  <a:lnTo>
                    <a:pt x="1400" y="123"/>
                  </a:lnTo>
                  <a:lnTo>
                    <a:pt x="1394" y="123"/>
                  </a:lnTo>
                  <a:lnTo>
                    <a:pt x="1385" y="123"/>
                  </a:lnTo>
                  <a:lnTo>
                    <a:pt x="1379" y="123"/>
                  </a:lnTo>
                  <a:lnTo>
                    <a:pt x="1372" y="125"/>
                  </a:lnTo>
                  <a:lnTo>
                    <a:pt x="1366" y="127"/>
                  </a:lnTo>
                  <a:lnTo>
                    <a:pt x="1357" y="127"/>
                  </a:lnTo>
                  <a:lnTo>
                    <a:pt x="1353" y="129"/>
                  </a:lnTo>
                  <a:lnTo>
                    <a:pt x="1347" y="131"/>
                  </a:lnTo>
                  <a:lnTo>
                    <a:pt x="1340" y="133"/>
                  </a:lnTo>
                  <a:lnTo>
                    <a:pt x="1334" y="135"/>
                  </a:lnTo>
                  <a:lnTo>
                    <a:pt x="1327" y="138"/>
                  </a:lnTo>
                  <a:lnTo>
                    <a:pt x="1321" y="140"/>
                  </a:lnTo>
                  <a:lnTo>
                    <a:pt x="1314" y="144"/>
                  </a:lnTo>
                  <a:lnTo>
                    <a:pt x="1308" y="146"/>
                  </a:lnTo>
                  <a:lnTo>
                    <a:pt x="1301" y="148"/>
                  </a:lnTo>
                  <a:lnTo>
                    <a:pt x="1297" y="153"/>
                  </a:lnTo>
                  <a:lnTo>
                    <a:pt x="1291" y="155"/>
                  </a:lnTo>
                  <a:lnTo>
                    <a:pt x="1284" y="157"/>
                  </a:lnTo>
                  <a:lnTo>
                    <a:pt x="1280" y="161"/>
                  </a:lnTo>
                  <a:lnTo>
                    <a:pt x="1276" y="166"/>
                  </a:lnTo>
                  <a:lnTo>
                    <a:pt x="1269" y="168"/>
                  </a:lnTo>
                  <a:lnTo>
                    <a:pt x="1265" y="172"/>
                  </a:lnTo>
                  <a:lnTo>
                    <a:pt x="1261" y="176"/>
                  </a:lnTo>
                  <a:lnTo>
                    <a:pt x="1256" y="181"/>
                  </a:lnTo>
                  <a:lnTo>
                    <a:pt x="1252" y="185"/>
                  </a:lnTo>
                  <a:lnTo>
                    <a:pt x="1241" y="191"/>
                  </a:lnTo>
                  <a:lnTo>
                    <a:pt x="1233" y="200"/>
                  </a:lnTo>
                  <a:lnTo>
                    <a:pt x="1226" y="206"/>
                  </a:lnTo>
                  <a:lnTo>
                    <a:pt x="1220" y="215"/>
                  </a:lnTo>
                  <a:lnTo>
                    <a:pt x="1211" y="221"/>
                  </a:lnTo>
                  <a:lnTo>
                    <a:pt x="1207" y="230"/>
                  </a:lnTo>
                  <a:lnTo>
                    <a:pt x="1200" y="236"/>
                  </a:lnTo>
                  <a:lnTo>
                    <a:pt x="1198" y="245"/>
                  </a:lnTo>
                  <a:lnTo>
                    <a:pt x="1194" y="249"/>
                  </a:lnTo>
                  <a:lnTo>
                    <a:pt x="1190" y="256"/>
                  </a:lnTo>
                  <a:lnTo>
                    <a:pt x="1185" y="264"/>
                  </a:lnTo>
                  <a:lnTo>
                    <a:pt x="1181" y="271"/>
                  </a:lnTo>
                  <a:lnTo>
                    <a:pt x="1177" y="279"/>
                  </a:lnTo>
                  <a:lnTo>
                    <a:pt x="1173" y="288"/>
                  </a:lnTo>
                  <a:lnTo>
                    <a:pt x="1170" y="292"/>
                  </a:lnTo>
                  <a:lnTo>
                    <a:pt x="1168" y="297"/>
                  </a:lnTo>
                  <a:lnTo>
                    <a:pt x="1166" y="303"/>
                  </a:lnTo>
                  <a:lnTo>
                    <a:pt x="1166" y="307"/>
                  </a:lnTo>
                  <a:lnTo>
                    <a:pt x="1164" y="312"/>
                  </a:lnTo>
                  <a:lnTo>
                    <a:pt x="1162" y="316"/>
                  </a:lnTo>
                  <a:lnTo>
                    <a:pt x="1160" y="322"/>
                  </a:lnTo>
                  <a:lnTo>
                    <a:pt x="1157" y="327"/>
                  </a:lnTo>
                  <a:lnTo>
                    <a:pt x="1155" y="331"/>
                  </a:lnTo>
                  <a:lnTo>
                    <a:pt x="1153" y="337"/>
                  </a:lnTo>
                  <a:lnTo>
                    <a:pt x="1151" y="342"/>
                  </a:lnTo>
                  <a:lnTo>
                    <a:pt x="1151" y="348"/>
                  </a:lnTo>
                  <a:lnTo>
                    <a:pt x="1147" y="352"/>
                  </a:lnTo>
                  <a:lnTo>
                    <a:pt x="1147" y="357"/>
                  </a:lnTo>
                  <a:lnTo>
                    <a:pt x="1145" y="363"/>
                  </a:lnTo>
                  <a:lnTo>
                    <a:pt x="1142" y="367"/>
                  </a:lnTo>
                  <a:lnTo>
                    <a:pt x="1140" y="374"/>
                  </a:lnTo>
                  <a:lnTo>
                    <a:pt x="1138" y="378"/>
                  </a:lnTo>
                  <a:lnTo>
                    <a:pt x="1136" y="382"/>
                  </a:lnTo>
                  <a:lnTo>
                    <a:pt x="1136" y="389"/>
                  </a:lnTo>
                  <a:lnTo>
                    <a:pt x="1134" y="393"/>
                  </a:lnTo>
                  <a:lnTo>
                    <a:pt x="1132" y="397"/>
                  </a:lnTo>
                  <a:lnTo>
                    <a:pt x="1130" y="402"/>
                  </a:lnTo>
                  <a:lnTo>
                    <a:pt x="1127" y="406"/>
                  </a:lnTo>
                  <a:lnTo>
                    <a:pt x="1125" y="410"/>
                  </a:lnTo>
                  <a:lnTo>
                    <a:pt x="1125" y="417"/>
                  </a:lnTo>
                  <a:lnTo>
                    <a:pt x="1123" y="421"/>
                  </a:lnTo>
                  <a:lnTo>
                    <a:pt x="1123" y="425"/>
                  </a:lnTo>
                  <a:lnTo>
                    <a:pt x="1119" y="434"/>
                  </a:lnTo>
                  <a:lnTo>
                    <a:pt x="1117" y="443"/>
                  </a:lnTo>
                  <a:lnTo>
                    <a:pt x="1115" y="449"/>
                  </a:lnTo>
                  <a:lnTo>
                    <a:pt x="1115" y="458"/>
                  </a:lnTo>
                  <a:lnTo>
                    <a:pt x="1110" y="462"/>
                  </a:lnTo>
                  <a:lnTo>
                    <a:pt x="1110" y="468"/>
                  </a:lnTo>
                  <a:lnTo>
                    <a:pt x="1108" y="473"/>
                  </a:lnTo>
                  <a:lnTo>
                    <a:pt x="1106" y="479"/>
                  </a:lnTo>
                  <a:lnTo>
                    <a:pt x="1106" y="483"/>
                  </a:lnTo>
                  <a:lnTo>
                    <a:pt x="1106" y="488"/>
                  </a:lnTo>
                  <a:lnTo>
                    <a:pt x="696" y="492"/>
                  </a:lnTo>
                  <a:lnTo>
                    <a:pt x="691" y="488"/>
                  </a:lnTo>
                  <a:lnTo>
                    <a:pt x="687" y="483"/>
                  </a:lnTo>
                  <a:lnTo>
                    <a:pt x="683" y="479"/>
                  </a:lnTo>
                  <a:lnTo>
                    <a:pt x="674" y="470"/>
                  </a:lnTo>
                  <a:lnTo>
                    <a:pt x="668" y="464"/>
                  </a:lnTo>
                  <a:lnTo>
                    <a:pt x="661" y="460"/>
                  </a:lnTo>
                  <a:lnTo>
                    <a:pt x="657" y="455"/>
                  </a:lnTo>
                  <a:lnTo>
                    <a:pt x="651" y="449"/>
                  </a:lnTo>
                  <a:lnTo>
                    <a:pt x="646" y="447"/>
                  </a:lnTo>
                  <a:lnTo>
                    <a:pt x="640" y="440"/>
                  </a:lnTo>
                  <a:lnTo>
                    <a:pt x="633" y="434"/>
                  </a:lnTo>
                  <a:lnTo>
                    <a:pt x="627" y="430"/>
                  </a:lnTo>
                  <a:lnTo>
                    <a:pt x="620" y="423"/>
                  </a:lnTo>
                  <a:lnTo>
                    <a:pt x="612" y="417"/>
                  </a:lnTo>
                  <a:lnTo>
                    <a:pt x="605" y="410"/>
                  </a:lnTo>
                  <a:lnTo>
                    <a:pt x="597" y="404"/>
                  </a:lnTo>
                  <a:lnTo>
                    <a:pt x="590" y="397"/>
                  </a:lnTo>
                  <a:lnTo>
                    <a:pt x="580" y="391"/>
                  </a:lnTo>
                  <a:lnTo>
                    <a:pt x="571" y="385"/>
                  </a:lnTo>
                  <a:lnTo>
                    <a:pt x="562" y="378"/>
                  </a:lnTo>
                  <a:lnTo>
                    <a:pt x="554" y="372"/>
                  </a:lnTo>
                  <a:lnTo>
                    <a:pt x="550" y="367"/>
                  </a:lnTo>
                  <a:lnTo>
                    <a:pt x="545" y="365"/>
                  </a:lnTo>
                  <a:lnTo>
                    <a:pt x="541" y="361"/>
                  </a:lnTo>
                  <a:lnTo>
                    <a:pt x="537" y="357"/>
                  </a:lnTo>
                  <a:lnTo>
                    <a:pt x="530" y="355"/>
                  </a:lnTo>
                  <a:lnTo>
                    <a:pt x="526" y="350"/>
                  </a:lnTo>
                  <a:lnTo>
                    <a:pt x="522" y="348"/>
                  </a:lnTo>
                  <a:lnTo>
                    <a:pt x="517" y="344"/>
                  </a:lnTo>
                  <a:lnTo>
                    <a:pt x="511" y="339"/>
                  </a:lnTo>
                  <a:lnTo>
                    <a:pt x="504" y="335"/>
                  </a:lnTo>
                  <a:lnTo>
                    <a:pt x="498" y="331"/>
                  </a:lnTo>
                  <a:lnTo>
                    <a:pt x="492" y="329"/>
                  </a:lnTo>
                  <a:lnTo>
                    <a:pt x="485" y="324"/>
                  </a:lnTo>
                  <a:lnTo>
                    <a:pt x="479" y="320"/>
                  </a:lnTo>
                  <a:lnTo>
                    <a:pt x="472" y="316"/>
                  </a:lnTo>
                  <a:lnTo>
                    <a:pt x="466" y="312"/>
                  </a:lnTo>
                  <a:lnTo>
                    <a:pt x="459" y="307"/>
                  </a:lnTo>
                  <a:lnTo>
                    <a:pt x="453" y="305"/>
                  </a:lnTo>
                  <a:lnTo>
                    <a:pt x="444" y="301"/>
                  </a:lnTo>
                  <a:lnTo>
                    <a:pt x="440" y="297"/>
                  </a:lnTo>
                  <a:lnTo>
                    <a:pt x="431" y="292"/>
                  </a:lnTo>
                  <a:lnTo>
                    <a:pt x="425" y="290"/>
                  </a:lnTo>
                  <a:lnTo>
                    <a:pt x="419" y="286"/>
                  </a:lnTo>
                  <a:lnTo>
                    <a:pt x="412" y="284"/>
                  </a:lnTo>
                  <a:lnTo>
                    <a:pt x="406" y="279"/>
                  </a:lnTo>
                  <a:lnTo>
                    <a:pt x="399" y="275"/>
                  </a:lnTo>
                  <a:lnTo>
                    <a:pt x="391" y="271"/>
                  </a:lnTo>
                  <a:lnTo>
                    <a:pt x="386" y="266"/>
                  </a:lnTo>
                  <a:lnTo>
                    <a:pt x="378" y="264"/>
                  </a:lnTo>
                  <a:lnTo>
                    <a:pt x="371" y="260"/>
                  </a:lnTo>
                  <a:lnTo>
                    <a:pt x="365" y="258"/>
                  </a:lnTo>
                  <a:lnTo>
                    <a:pt x="358" y="254"/>
                  </a:lnTo>
                  <a:lnTo>
                    <a:pt x="352" y="251"/>
                  </a:lnTo>
                  <a:lnTo>
                    <a:pt x="345" y="247"/>
                  </a:lnTo>
                  <a:lnTo>
                    <a:pt x="337" y="245"/>
                  </a:lnTo>
                  <a:lnTo>
                    <a:pt x="333" y="241"/>
                  </a:lnTo>
                  <a:lnTo>
                    <a:pt x="326" y="239"/>
                  </a:lnTo>
                  <a:lnTo>
                    <a:pt x="320" y="236"/>
                  </a:lnTo>
                  <a:lnTo>
                    <a:pt x="313" y="234"/>
                  </a:lnTo>
                  <a:lnTo>
                    <a:pt x="307" y="232"/>
                  </a:lnTo>
                  <a:lnTo>
                    <a:pt x="298" y="228"/>
                  </a:lnTo>
                  <a:lnTo>
                    <a:pt x="290" y="224"/>
                  </a:lnTo>
                  <a:lnTo>
                    <a:pt x="281" y="219"/>
                  </a:lnTo>
                  <a:lnTo>
                    <a:pt x="272" y="217"/>
                  </a:lnTo>
                  <a:lnTo>
                    <a:pt x="266" y="213"/>
                  </a:lnTo>
                  <a:lnTo>
                    <a:pt x="257" y="211"/>
                  </a:lnTo>
                  <a:lnTo>
                    <a:pt x="249" y="209"/>
                  </a:lnTo>
                  <a:lnTo>
                    <a:pt x="240" y="206"/>
                  </a:lnTo>
                  <a:lnTo>
                    <a:pt x="234" y="204"/>
                  </a:lnTo>
                  <a:lnTo>
                    <a:pt x="225" y="200"/>
                  </a:lnTo>
                  <a:lnTo>
                    <a:pt x="219" y="198"/>
                  </a:lnTo>
                  <a:lnTo>
                    <a:pt x="210" y="196"/>
                  </a:lnTo>
                  <a:lnTo>
                    <a:pt x="204" y="193"/>
                  </a:lnTo>
                  <a:lnTo>
                    <a:pt x="195" y="191"/>
                  </a:lnTo>
                  <a:lnTo>
                    <a:pt x="189" y="189"/>
                  </a:lnTo>
                  <a:lnTo>
                    <a:pt x="182" y="189"/>
                  </a:lnTo>
                  <a:lnTo>
                    <a:pt x="176" y="185"/>
                  </a:lnTo>
                  <a:lnTo>
                    <a:pt x="167" y="185"/>
                  </a:lnTo>
                  <a:lnTo>
                    <a:pt x="161" y="183"/>
                  </a:lnTo>
                  <a:lnTo>
                    <a:pt x="154" y="181"/>
                  </a:lnTo>
                  <a:lnTo>
                    <a:pt x="148" y="178"/>
                  </a:lnTo>
                  <a:lnTo>
                    <a:pt x="141" y="178"/>
                  </a:lnTo>
                  <a:lnTo>
                    <a:pt x="135" y="176"/>
                  </a:lnTo>
                  <a:lnTo>
                    <a:pt x="131" y="176"/>
                  </a:lnTo>
                  <a:lnTo>
                    <a:pt x="122" y="174"/>
                  </a:lnTo>
                  <a:lnTo>
                    <a:pt x="118" y="172"/>
                  </a:lnTo>
                  <a:lnTo>
                    <a:pt x="111" y="172"/>
                  </a:lnTo>
                  <a:lnTo>
                    <a:pt x="107" y="170"/>
                  </a:lnTo>
                  <a:lnTo>
                    <a:pt x="101" y="170"/>
                  </a:lnTo>
                  <a:lnTo>
                    <a:pt x="96" y="168"/>
                  </a:lnTo>
                  <a:lnTo>
                    <a:pt x="90" y="168"/>
                  </a:lnTo>
                  <a:lnTo>
                    <a:pt x="86" y="168"/>
                  </a:lnTo>
                  <a:lnTo>
                    <a:pt x="81" y="166"/>
                  </a:lnTo>
                  <a:lnTo>
                    <a:pt x="75" y="166"/>
                  </a:lnTo>
                  <a:lnTo>
                    <a:pt x="70" y="166"/>
                  </a:lnTo>
                  <a:lnTo>
                    <a:pt x="66" y="166"/>
                  </a:lnTo>
                  <a:lnTo>
                    <a:pt x="55" y="163"/>
                  </a:lnTo>
                  <a:lnTo>
                    <a:pt x="49" y="163"/>
                  </a:lnTo>
                  <a:lnTo>
                    <a:pt x="40" y="161"/>
                  </a:lnTo>
                  <a:lnTo>
                    <a:pt x="34" y="161"/>
                  </a:lnTo>
                  <a:lnTo>
                    <a:pt x="28" y="161"/>
                  </a:lnTo>
                  <a:lnTo>
                    <a:pt x="21" y="161"/>
                  </a:lnTo>
                  <a:lnTo>
                    <a:pt x="17" y="161"/>
                  </a:lnTo>
                  <a:lnTo>
                    <a:pt x="12" y="161"/>
                  </a:lnTo>
                  <a:lnTo>
                    <a:pt x="8" y="161"/>
                  </a:lnTo>
                  <a:lnTo>
                    <a:pt x="6" y="161"/>
                  </a:lnTo>
                  <a:lnTo>
                    <a:pt x="2" y="161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62" name="Freeform 26"/>
            <p:cNvSpPr>
              <a:spLocks/>
            </p:cNvSpPr>
            <p:nvPr/>
          </p:nvSpPr>
          <p:spPr bwMode="auto">
            <a:xfrm>
              <a:off x="2134" y="1372"/>
              <a:ext cx="612" cy="380"/>
            </a:xfrm>
            <a:custGeom>
              <a:avLst/>
              <a:gdLst>
                <a:gd name="T0" fmla="*/ 2 w 612"/>
                <a:gd name="T1" fmla="*/ 344 h 380"/>
                <a:gd name="T2" fmla="*/ 4 w 612"/>
                <a:gd name="T3" fmla="*/ 320 h 380"/>
                <a:gd name="T4" fmla="*/ 13 w 612"/>
                <a:gd name="T5" fmla="*/ 292 h 380"/>
                <a:gd name="T6" fmla="*/ 24 w 612"/>
                <a:gd name="T7" fmla="*/ 255 h 380"/>
                <a:gd name="T8" fmla="*/ 39 w 612"/>
                <a:gd name="T9" fmla="*/ 219 h 380"/>
                <a:gd name="T10" fmla="*/ 54 w 612"/>
                <a:gd name="T11" fmla="*/ 178 h 380"/>
                <a:gd name="T12" fmla="*/ 75 w 612"/>
                <a:gd name="T13" fmla="*/ 137 h 380"/>
                <a:gd name="T14" fmla="*/ 99 w 612"/>
                <a:gd name="T15" fmla="*/ 99 h 380"/>
                <a:gd name="T16" fmla="*/ 131 w 612"/>
                <a:gd name="T17" fmla="*/ 64 h 380"/>
                <a:gd name="T18" fmla="*/ 163 w 612"/>
                <a:gd name="T19" fmla="*/ 34 h 380"/>
                <a:gd name="T20" fmla="*/ 202 w 612"/>
                <a:gd name="T21" fmla="*/ 13 h 380"/>
                <a:gd name="T22" fmla="*/ 247 w 612"/>
                <a:gd name="T23" fmla="*/ 2 h 380"/>
                <a:gd name="T24" fmla="*/ 292 w 612"/>
                <a:gd name="T25" fmla="*/ 0 h 380"/>
                <a:gd name="T26" fmla="*/ 335 w 612"/>
                <a:gd name="T27" fmla="*/ 6 h 380"/>
                <a:gd name="T28" fmla="*/ 372 w 612"/>
                <a:gd name="T29" fmla="*/ 17 h 380"/>
                <a:gd name="T30" fmla="*/ 406 w 612"/>
                <a:gd name="T31" fmla="*/ 36 h 380"/>
                <a:gd name="T32" fmla="*/ 436 w 612"/>
                <a:gd name="T33" fmla="*/ 58 h 380"/>
                <a:gd name="T34" fmla="*/ 464 w 612"/>
                <a:gd name="T35" fmla="*/ 84 h 380"/>
                <a:gd name="T36" fmla="*/ 490 w 612"/>
                <a:gd name="T37" fmla="*/ 112 h 380"/>
                <a:gd name="T38" fmla="*/ 511 w 612"/>
                <a:gd name="T39" fmla="*/ 142 h 380"/>
                <a:gd name="T40" fmla="*/ 533 w 612"/>
                <a:gd name="T41" fmla="*/ 172 h 380"/>
                <a:gd name="T42" fmla="*/ 554 w 612"/>
                <a:gd name="T43" fmla="*/ 200 h 380"/>
                <a:gd name="T44" fmla="*/ 574 w 612"/>
                <a:gd name="T45" fmla="*/ 225 h 380"/>
                <a:gd name="T46" fmla="*/ 604 w 612"/>
                <a:gd name="T47" fmla="*/ 262 h 380"/>
                <a:gd name="T48" fmla="*/ 511 w 612"/>
                <a:gd name="T49" fmla="*/ 369 h 380"/>
                <a:gd name="T50" fmla="*/ 518 w 612"/>
                <a:gd name="T51" fmla="*/ 346 h 380"/>
                <a:gd name="T52" fmla="*/ 524 w 612"/>
                <a:gd name="T53" fmla="*/ 318 h 380"/>
                <a:gd name="T54" fmla="*/ 524 w 612"/>
                <a:gd name="T55" fmla="*/ 292 h 380"/>
                <a:gd name="T56" fmla="*/ 522 w 612"/>
                <a:gd name="T57" fmla="*/ 266 h 380"/>
                <a:gd name="T58" fmla="*/ 518 w 612"/>
                <a:gd name="T59" fmla="*/ 240 h 380"/>
                <a:gd name="T60" fmla="*/ 501 w 612"/>
                <a:gd name="T61" fmla="*/ 202 h 380"/>
                <a:gd name="T62" fmla="*/ 477 w 612"/>
                <a:gd name="T63" fmla="*/ 161 h 380"/>
                <a:gd name="T64" fmla="*/ 443 w 612"/>
                <a:gd name="T65" fmla="*/ 131 h 380"/>
                <a:gd name="T66" fmla="*/ 400 w 612"/>
                <a:gd name="T67" fmla="*/ 107 h 380"/>
                <a:gd name="T68" fmla="*/ 365 w 612"/>
                <a:gd name="T69" fmla="*/ 99 h 380"/>
                <a:gd name="T70" fmla="*/ 342 w 612"/>
                <a:gd name="T71" fmla="*/ 97 h 380"/>
                <a:gd name="T72" fmla="*/ 318 w 612"/>
                <a:gd name="T73" fmla="*/ 97 h 380"/>
                <a:gd name="T74" fmla="*/ 286 w 612"/>
                <a:gd name="T75" fmla="*/ 103 h 380"/>
                <a:gd name="T76" fmla="*/ 247 w 612"/>
                <a:gd name="T77" fmla="*/ 120 h 380"/>
                <a:gd name="T78" fmla="*/ 210 w 612"/>
                <a:gd name="T79" fmla="*/ 148 h 380"/>
                <a:gd name="T80" fmla="*/ 180 w 612"/>
                <a:gd name="T81" fmla="*/ 185 h 380"/>
                <a:gd name="T82" fmla="*/ 159 w 612"/>
                <a:gd name="T83" fmla="*/ 228 h 380"/>
                <a:gd name="T84" fmla="*/ 152 w 612"/>
                <a:gd name="T85" fmla="*/ 255 h 380"/>
                <a:gd name="T86" fmla="*/ 148 w 612"/>
                <a:gd name="T87" fmla="*/ 281 h 380"/>
                <a:gd name="T88" fmla="*/ 148 w 612"/>
                <a:gd name="T89" fmla="*/ 307 h 380"/>
                <a:gd name="T90" fmla="*/ 150 w 612"/>
                <a:gd name="T91" fmla="*/ 331 h 380"/>
                <a:gd name="T92" fmla="*/ 159 w 612"/>
                <a:gd name="T93" fmla="*/ 363 h 380"/>
                <a:gd name="T94" fmla="*/ 144 w 612"/>
                <a:gd name="T95" fmla="*/ 371 h 380"/>
                <a:gd name="T96" fmla="*/ 112 w 612"/>
                <a:gd name="T97" fmla="*/ 369 h 380"/>
                <a:gd name="T98" fmla="*/ 77 w 612"/>
                <a:gd name="T99" fmla="*/ 365 h 380"/>
                <a:gd name="T100" fmla="*/ 45 w 612"/>
                <a:gd name="T101" fmla="*/ 363 h 380"/>
                <a:gd name="T102" fmla="*/ 19 w 612"/>
                <a:gd name="T103" fmla="*/ 361 h 380"/>
                <a:gd name="T104" fmla="*/ 0 w 612"/>
                <a:gd name="T105" fmla="*/ 359 h 38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12"/>
                <a:gd name="T160" fmla="*/ 0 h 380"/>
                <a:gd name="T161" fmla="*/ 612 w 612"/>
                <a:gd name="T162" fmla="*/ 380 h 38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12" h="380">
                  <a:moveTo>
                    <a:pt x="0" y="359"/>
                  </a:moveTo>
                  <a:lnTo>
                    <a:pt x="0" y="356"/>
                  </a:lnTo>
                  <a:lnTo>
                    <a:pt x="0" y="354"/>
                  </a:lnTo>
                  <a:lnTo>
                    <a:pt x="0" y="350"/>
                  </a:lnTo>
                  <a:lnTo>
                    <a:pt x="2" y="344"/>
                  </a:lnTo>
                  <a:lnTo>
                    <a:pt x="2" y="339"/>
                  </a:lnTo>
                  <a:lnTo>
                    <a:pt x="2" y="335"/>
                  </a:lnTo>
                  <a:lnTo>
                    <a:pt x="4" y="331"/>
                  </a:lnTo>
                  <a:lnTo>
                    <a:pt x="4" y="326"/>
                  </a:lnTo>
                  <a:lnTo>
                    <a:pt x="4" y="320"/>
                  </a:lnTo>
                  <a:lnTo>
                    <a:pt x="6" y="316"/>
                  </a:lnTo>
                  <a:lnTo>
                    <a:pt x="9" y="309"/>
                  </a:lnTo>
                  <a:lnTo>
                    <a:pt x="11" y="305"/>
                  </a:lnTo>
                  <a:lnTo>
                    <a:pt x="11" y="298"/>
                  </a:lnTo>
                  <a:lnTo>
                    <a:pt x="13" y="292"/>
                  </a:lnTo>
                  <a:lnTo>
                    <a:pt x="15" y="283"/>
                  </a:lnTo>
                  <a:lnTo>
                    <a:pt x="17" y="279"/>
                  </a:lnTo>
                  <a:lnTo>
                    <a:pt x="19" y="271"/>
                  </a:lnTo>
                  <a:lnTo>
                    <a:pt x="21" y="264"/>
                  </a:lnTo>
                  <a:lnTo>
                    <a:pt x="24" y="255"/>
                  </a:lnTo>
                  <a:lnTo>
                    <a:pt x="26" y="249"/>
                  </a:lnTo>
                  <a:lnTo>
                    <a:pt x="30" y="240"/>
                  </a:lnTo>
                  <a:lnTo>
                    <a:pt x="32" y="234"/>
                  </a:lnTo>
                  <a:lnTo>
                    <a:pt x="34" y="225"/>
                  </a:lnTo>
                  <a:lnTo>
                    <a:pt x="39" y="219"/>
                  </a:lnTo>
                  <a:lnTo>
                    <a:pt x="41" y="210"/>
                  </a:lnTo>
                  <a:lnTo>
                    <a:pt x="43" y="202"/>
                  </a:lnTo>
                  <a:lnTo>
                    <a:pt x="47" y="193"/>
                  </a:lnTo>
                  <a:lnTo>
                    <a:pt x="52" y="187"/>
                  </a:lnTo>
                  <a:lnTo>
                    <a:pt x="54" y="178"/>
                  </a:lnTo>
                  <a:lnTo>
                    <a:pt x="58" y="170"/>
                  </a:lnTo>
                  <a:lnTo>
                    <a:pt x="62" y="161"/>
                  </a:lnTo>
                  <a:lnTo>
                    <a:pt x="67" y="152"/>
                  </a:lnTo>
                  <a:lnTo>
                    <a:pt x="71" y="144"/>
                  </a:lnTo>
                  <a:lnTo>
                    <a:pt x="75" y="137"/>
                  </a:lnTo>
                  <a:lnTo>
                    <a:pt x="79" y="129"/>
                  </a:lnTo>
                  <a:lnTo>
                    <a:pt x="86" y="120"/>
                  </a:lnTo>
                  <a:lnTo>
                    <a:pt x="90" y="114"/>
                  </a:lnTo>
                  <a:lnTo>
                    <a:pt x="94" y="105"/>
                  </a:lnTo>
                  <a:lnTo>
                    <a:pt x="99" y="99"/>
                  </a:lnTo>
                  <a:lnTo>
                    <a:pt x="105" y="92"/>
                  </a:lnTo>
                  <a:lnTo>
                    <a:pt x="112" y="84"/>
                  </a:lnTo>
                  <a:lnTo>
                    <a:pt x="118" y="77"/>
                  </a:lnTo>
                  <a:lnTo>
                    <a:pt x="122" y="71"/>
                  </a:lnTo>
                  <a:lnTo>
                    <a:pt x="131" y="64"/>
                  </a:lnTo>
                  <a:lnTo>
                    <a:pt x="135" y="58"/>
                  </a:lnTo>
                  <a:lnTo>
                    <a:pt x="144" y="51"/>
                  </a:lnTo>
                  <a:lnTo>
                    <a:pt x="148" y="45"/>
                  </a:lnTo>
                  <a:lnTo>
                    <a:pt x="157" y="41"/>
                  </a:lnTo>
                  <a:lnTo>
                    <a:pt x="163" y="34"/>
                  </a:lnTo>
                  <a:lnTo>
                    <a:pt x="172" y="30"/>
                  </a:lnTo>
                  <a:lnTo>
                    <a:pt x="178" y="26"/>
                  </a:lnTo>
                  <a:lnTo>
                    <a:pt x="187" y="21"/>
                  </a:lnTo>
                  <a:lnTo>
                    <a:pt x="195" y="17"/>
                  </a:lnTo>
                  <a:lnTo>
                    <a:pt x="202" y="13"/>
                  </a:lnTo>
                  <a:lnTo>
                    <a:pt x="210" y="11"/>
                  </a:lnTo>
                  <a:lnTo>
                    <a:pt x="219" y="9"/>
                  </a:lnTo>
                  <a:lnTo>
                    <a:pt x="228" y="6"/>
                  </a:lnTo>
                  <a:lnTo>
                    <a:pt x="236" y="4"/>
                  </a:lnTo>
                  <a:lnTo>
                    <a:pt x="247" y="2"/>
                  </a:lnTo>
                  <a:lnTo>
                    <a:pt x="258" y="2"/>
                  </a:lnTo>
                  <a:lnTo>
                    <a:pt x="266" y="0"/>
                  </a:lnTo>
                  <a:lnTo>
                    <a:pt x="275" y="0"/>
                  </a:lnTo>
                  <a:lnTo>
                    <a:pt x="284" y="0"/>
                  </a:lnTo>
                  <a:lnTo>
                    <a:pt x="292" y="0"/>
                  </a:lnTo>
                  <a:lnTo>
                    <a:pt x="301" y="0"/>
                  </a:lnTo>
                  <a:lnTo>
                    <a:pt x="309" y="2"/>
                  </a:lnTo>
                  <a:lnTo>
                    <a:pt x="318" y="2"/>
                  </a:lnTo>
                  <a:lnTo>
                    <a:pt x="326" y="4"/>
                  </a:lnTo>
                  <a:lnTo>
                    <a:pt x="335" y="6"/>
                  </a:lnTo>
                  <a:lnTo>
                    <a:pt x="342" y="9"/>
                  </a:lnTo>
                  <a:lnTo>
                    <a:pt x="350" y="11"/>
                  </a:lnTo>
                  <a:lnTo>
                    <a:pt x="359" y="13"/>
                  </a:lnTo>
                  <a:lnTo>
                    <a:pt x="365" y="15"/>
                  </a:lnTo>
                  <a:lnTo>
                    <a:pt x="372" y="17"/>
                  </a:lnTo>
                  <a:lnTo>
                    <a:pt x="380" y="21"/>
                  </a:lnTo>
                  <a:lnTo>
                    <a:pt x="387" y="26"/>
                  </a:lnTo>
                  <a:lnTo>
                    <a:pt x="393" y="28"/>
                  </a:lnTo>
                  <a:lnTo>
                    <a:pt x="400" y="32"/>
                  </a:lnTo>
                  <a:lnTo>
                    <a:pt x="406" y="36"/>
                  </a:lnTo>
                  <a:lnTo>
                    <a:pt x="412" y="41"/>
                  </a:lnTo>
                  <a:lnTo>
                    <a:pt x="419" y="45"/>
                  </a:lnTo>
                  <a:lnTo>
                    <a:pt x="423" y="49"/>
                  </a:lnTo>
                  <a:lnTo>
                    <a:pt x="430" y="54"/>
                  </a:lnTo>
                  <a:lnTo>
                    <a:pt x="436" y="58"/>
                  </a:lnTo>
                  <a:lnTo>
                    <a:pt x="443" y="64"/>
                  </a:lnTo>
                  <a:lnTo>
                    <a:pt x="449" y="69"/>
                  </a:lnTo>
                  <a:lnTo>
                    <a:pt x="453" y="75"/>
                  </a:lnTo>
                  <a:lnTo>
                    <a:pt x="460" y="79"/>
                  </a:lnTo>
                  <a:lnTo>
                    <a:pt x="464" y="84"/>
                  </a:lnTo>
                  <a:lnTo>
                    <a:pt x="468" y="90"/>
                  </a:lnTo>
                  <a:lnTo>
                    <a:pt x="475" y="97"/>
                  </a:lnTo>
                  <a:lnTo>
                    <a:pt x="481" y="103"/>
                  </a:lnTo>
                  <a:lnTo>
                    <a:pt x="485" y="107"/>
                  </a:lnTo>
                  <a:lnTo>
                    <a:pt x="490" y="112"/>
                  </a:lnTo>
                  <a:lnTo>
                    <a:pt x="494" y="118"/>
                  </a:lnTo>
                  <a:lnTo>
                    <a:pt x="498" y="124"/>
                  </a:lnTo>
                  <a:lnTo>
                    <a:pt x="503" y="129"/>
                  </a:lnTo>
                  <a:lnTo>
                    <a:pt x="507" y="137"/>
                  </a:lnTo>
                  <a:lnTo>
                    <a:pt x="511" y="142"/>
                  </a:lnTo>
                  <a:lnTo>
                    <a:pt x="518" y="148"/>
                  </a:lnTo>
                  <a:lnTo>
                    <a:pt x="520" y="152"/>
                  </a:lnTo>
                  <a:lnTo>
                    <a:pt x="524" y="159"/>
                  </a:lnTo>
                  <a:lnTo>
                    <a:pt x="528" y="165"/>
                  </a:lnTo>
                  <a:lnTo>
                    <a:pt x="533" y="172"/>
                  </a:lnTo>
                  <a:lnTo>
                    <a:pt x="537" y="178"/>
                  </a:lnTo>
                  <a:lnTo>
                    <a:pt x="541" y="182"/>
                  </a:lnTo>
                  <a:lnTo>
                    <a:pt x="546" y="189"/>
                  </a:lnTo>
                  <a:lnTo>
                    <a:pt x="550" y="195"/>
                  </a:lnTo>
                  <a:lnTo>
                    <a:pt x="554" y="200"/>
                  </a:lnTo>
                  <a:lnTo>
                    <a:pt x="559" y="206"/>
                  </a:lnTo>
                  <a:lnTo>
                    <a:pt x="563" y="210"/>
                  </a:lnTo>
                  <a:lnTo>
                    <a:pt x="565" y="217"/>
                  </a:lnTo>
                  <a:lnTo>
                    <a:pt x="569" y="221"/>
                  </a:lnTo>
                  <a:lnTo>
                    <a:pt x="574" y="225"/>
                  </a:lnTo>
                  <a:lnTo>
                    <a:pt x="578" y="232"/>
                  </a:lnTo>
                  <a:lnTo>
                    <a:pt x="582" y="236"/>
                  </a:lnTo>
                  <a:lnTo>
                    <a:pt x="589" y="245"/>
                  </a:lnTo>
                  <a:lnTo>
                    <a:pt x="597" y="253"/>
                  </a:lnTo>
                  <a:lnTo>
                    <a:pt x="604" y="262"/>
                  </a:lnTo>
                  <a:lnTo>
                    <a:pt x="612" y="268"/>
                  </a:lnTo>
                  <a:lnTo>
                    <a:pt x="612" y="380"/>
                  </a:lnTo>
                  <a:lnTo>
                    <a:pt x="509" y="380"/>
                  </a:lnTo>
                  <a:lnTo>
                    <a:pt x="509" y="376"/>
                  </a:lnTo>
                  <a:lnTo>
                    <a:pt x="511" y="369"/>
                  </a:lnTo>
                  <a:lnTo>
                    <a:pt x="513" y="365"/>
                  </a:lnTo>
                  <a:lnTo>
                    <a:pt x="516" y="361"/>
                  </a:lnTo>
                  <a:lnTo>
                    <a:pt x="516" y="354"/>
                  </a:lnTo>
                  <a:lnTo>
                    <a:pt x="518" y="350"/>
                  </a:lnTo>
                  <a:lnTo>
                    <a:pt x="518" y="346"/>
                  </a:lnTo>
                  <a:lnTo>
                    <a:pt x="520" y="339"/>
                  </a:lnTo>
                  <a:lnTo>
                    <a:pt x="522" y="333"/>
                  </a:lnTo>
                  <a:lnTo>
                    <a:pt x="522" y="328"/>
                  </a:lnTo>
                  <a:lnTo>
                    <a:pt x="522" y="324"/>
                  </a:lnTo>
                  <a:lnTo>
                    <a:pt x="524" y="318"/>
                  </a:lnTo>
                  <a:lnTo>
                    <a:pt x="524" y="311"/>
                  </a:lnTo>
                  <a:lnTo>
                    <a:pt x="524" y="307"/>
                  </a:lnTo>
                  <a:lnTo>
                    <a:pt x="524" y="303"/>
                  </a:lnTo>
                  <a:lnTo>
                    <a:pt x="524" y="296"/>
                  </a:lnTo>
                  <a:lnTo>
                    <a:pt x="524" y="292"/>
                  </a:lnTo>
                  <a:lnTo>
                    <a:pt x="524" y="286"/>
                  </a:lnTo>
                  <a:lnTo>
                    <a:pt x="524" y="281"/>
                  </a:lnTo>
                  <a:lnTo>
                    <a:pt x="524" y="275"/>
                  </a:lnTo>
                  <a:lnTo>
                    <a:pt x="522" y="271"/>
                  </a:lnTo>
                  <a:lnTo>
                    <a:pt x="522" y="266"/>
                  </a:lnTo>
                  <a:lnTo>
                    <a:pt x="522" y="260"/>
                  </a:lnTo>
                  <a:lnTo>
                    <a:pt x="522" y="255"/>
                  </a:lnTo>
                  <a:lnTo>
                    <a:pt x="520" y="251"/>
                  </a:lnTo>
                  <a:lnTo>
                    <a:pt x="518" y="247"/>
                  </a:lnTo>
                  <a:lnTo>
                    <a:pt x="518" y="240"/>
                  </a:lnTo>
                  <a:lnTo>
                    <a:pt x="516" y="236"/>
                  </a:lnTo>
                  <a:lnTo>
                    <a:pt x="513" y="228"/>
                  </a:lnTo>
                  <a:lnTo>
                    <a:pt x="509" y="219"/>
                  </a:lnTo>
                  <a:lnTo>
                    <a:pt x="505" y="210"/>
                  </a:lnTo>
                  <a:lnTo>
                    <a:pt x="501" y="202"/>
                  </a:lnTo>
                  <a:lnTo>
                    <a:pt x="496" y="193"/>
                  </a:lnTo>
                  <a:lnTo>
                    <a:pt x="492" y="185"/>
                  </a:lnTo>
                  <a:lnTo>
                    <a:pt x="488" y="178"/>
                  </a:lnTo>
                  <a:lnTo>
                    <a:pt x="481" y="170"/>
                  </a:lnTo>
                  <a:lnTo>
                    <a:pt x="477" y="161"/>
                  </a:lnTo>
                  <a:lnTo>
                    <a:pt x="470" y="157"/>
                  </a:lnTo>
                  <a:lnTo>
                    <a:pt x="464" y="148"/>
                  </a:lnTo>
                  <a:lnTo>
                    <a:pt x="455" y="142"/>
                  </a:lnTo>
                  <a:lnTo>
                    <a:pt x="449" y="135"/>
                  </a:lnTo>
                  <a:lnTo>
                    <a:pt x="443" y="131"/>
                  </a:lnTo>
                  <a:lnTo>
                    <a:pt x="434" y="124"/>
                  </a:lnTo>
                  <a:lnTo>
                    <a:pt x="425" y="120"/>
                  </a:lnTo>
                  <a:lnTo>
                    <a:pt x="417" y="116"/>
                  </a:lnTo>
                  <a:lnTo>
                    <a:pt x="410" y="112"/>
                  </a:lnTo>
                  <a:lnTo>
                    <a:pt x="400" y="107"/>
                  </a:lnTo>
                  <a:lnTo>
                    <a:pt x="391" y="105"/>
                  </a:lnTo>
                  <a:lnTo>
                    <a:pt x="382" y="103"/>
                  </a:lnTo>
                  <a:lnTo>
                    <a:pt x="376" y="101"/>
                  </a:lnTo>
                  <a:lnTo>
                    <a:pt x="369" y="99"/>
                  </a:lnTo>
                  <a:lnTo>
                    <a:pt x="365" y="99"/>
                  </a:lnTo>
                  <a:lnTo>
                    <a:pt x="361" y="97"/>
                  </a:lnTo>
                  <a:lnTo>
                    <a:pt x="357" y="97"/>
                  </a:lnTo>
                  <a:lnTo>
                    <a:pt x="350" y="97"/>
                  </a:lnTo>
                  <a:lnTo>
                    <a:pt x="346" y="97"/>
                  </a:lnTo>
                  <a:lnTo>
                    <a:pt x="342" y="97"/>
                  </a:lnTo>
                  <a:lnTo>
                    <a:pt x="337" y="97"/>
                  </a:lnTo>
                  <a:lnTo>
                    <a:pt x="333" y="97"/>
                  </a:lnTo>
                  <a:lnTo>
                    <a:pt x="326" y="97"/>
                  </a:lnTo>
                  <a:lnTo>
                    <a:pt x="322" y="97"/>
                  </a:lnTo>
                  <a:lnTo>
                    <a:pt x="318" y="97"/>
                  </a:lnTo>
                  <a:lnTo>
                    <a:pt x="307" y="99"/>
                  </a:lnTo>
                  <a:lnTo>
                    <a:pt x="299" y="101"/>
                  </a:lnTo>
                  <a:lnTo>
                    <a:pt x="294" y="101"/>
                  </a:lnTo>
                  <a:lnTo>
                    <a:pt x="290" y="103"/>
                  </a:lnTo>
                  <a:lnTo>
                    <a:pt x="286" y="103"/>
                  </a:lnTo>
                  <a:lnTo>
                    <a:pt x="281" y="105"/>
                  </a:lnTo>
                  <a:lnTo>
                    <a:pt x="271" y="107"/>
                  </a:lnTo>
                  <a:lnTo>
                    <a:pt x="264" y="112"/>
                  </a:lnTo>
                  <a:lnTo>
                    <a:pt x="256" y="116"/>
                  </a:lnTo>
                  <a:lnTo>
                    <a:pt x="247" y="120"/>
                  </a:lnTo>
                  <a:lnTo>
                    <a:pt x="238" y="124"/>
                  </a:lnTo>
                  <a:lnTo>
                    <a:pt x="232" y="131"/>
                  </a:lnTo>
                  <a:lnTo>
                    <a:pt x="223" y="135"/>
                  </a:lnTo>
                  <a:lnTo>
                    <a:pt x="217" y="142"/>
                  </a:lnTo>
                  <a:lnTo>
                    <a:pt x="210" y="148"/>
                  </a:lnTo>
                  <a:lnTo>
                    <a:pt x="204" y="157"/>
                  </a:lnTo>
                  <a:lnTo>
                    <a:pt x="198" y="161"/>
                  </a:lnTo>
                  <a:lnTo>
                    <a:pt x="191" y="170"/>
                  </a:lnTo>
                  <a:lnTo>
                    <a:pt x="185" y="178"/>
                  </a:lnTo>
                  <a:lnTo>
                    <a:pt x="180" y="185"/>
                  </a:lnTo>
                  <a:lnTo>
                    <a:pt x="176" y="193"/>
                  </a:lnTo>
                  <a:lnTo>
                    <a:pt x="170" y="202"/>
                  </a:lnTo>
                  <a:lnTo>
                    <a:pt x="165" y="210"/>
                  </a:lnTo>
                  <a:lnTo>
                    <a:pt x="163" y="219"/>
                  </a:lnTo>
                  <a:lnTo>
                    <a:pt x="159" y="228"/>
                  </a:lnTo>
                  <a:lnTo>
                    <a:pt x="157" y="236"/>
                  </a:lnTo>
                  <a:lnTo>
                    <a:pt x="155" y="240"/>
                  </a:lnTo>
                  <a:lnTo>
                    <a:pt x="155" y="247"/>
                  </a:lnTo>
                  <a:lnTo>
                    <a:pt x="152" y="251"/>
                  </a:lnTo>
                  <a:lnTo>
                    <a:pt x="152" y="255"/>
                  </a:lnTo>
                  <a:lnTo>
                    <a:pt x="150" y="260"/>
                  </a:lnTo>
                  <a:lnTo>
                    <a:pt x="150" y="266"/>
                  </a:lnTo>
                  <a:lnTo>
                    <a:pt x="148" y="271"/>
                  </a:lnTo>
                  <a:lnTo>
                    <a:pt x="148" y="275"/>
                  </a:lnTo>
                  <a:lnTo>
                    <a:pt x="148" y="281"/>
                  </a:lnTo>
                  <a:lnTo>
                    <a:pt x="148" y="286"/>
                  </a:lnTo>
                  <a:lnTo>
                    <a:pt x="148" y="292"/>
                  </a:lnTo>
                  <a:lnTo>
                    <a:pt x="148" y="296"/>
                  </a:lnTo>
                  <a:lnTo>
                    <a:pt x="148" y="301"/>
                  </a:lnTo>
                  <a:lnTo>
                    <a:pt x="148" y="307"/>
                  </a:lnTo>
                  <a:lnTo>
                    <a:pt x="148" y="311"/>
                  </a:lnTo>
                  <a:lnTo>
                    <a:pt x="148" y="316"/>
                  </a:lnTo>
                  <a:lnTo>
                    <a:pt x="148" y="320"/>
                  </a:lnTo>
                  <a:lnTo>
                    <a:pt x="150" y="326"/>
                  </a:lnTo>
                  <a:lnTo>
                    <a:pt x="150" y="331"/>
                  </a:lnTo>
                  <a:lnTo>
                    <a:pt x="152" y="337"/>
                  </a:lnTo>
                  <a:lnTo>
                    <a:pt x="155" y="346"/>
                  </a:lnTo>
                  <a:lnTo>
                    <a:pt x="157" y="354"/>
                  </a:lnTo>
                  <a:lnTo>
                    <a:pt x="157" y="359"/>
                  </a:lnTo>
                  <a:lnTo>
                    <a:pt x="159" y="363"/>
                  </a:lnTo>
                  <a:lnTo>
                    <a:pt x="161" y="367"/>
                  </a:lnTo>
                  <a:lnTo>
                    <a:pt x="163" y="374"/>
                  </a:lnTo>
                  <a:lnTo>
                    <a:pt x="157" y="371"/>
                  </a:lnTo>
                  <a:lnTo>
                    <a:pt x="150" y="371"/>
                  </a:lnTo>
                  <a:lnTo>
                    <a:pt x="144" y="371"/>
                  </a:lnTo>
                  <a:lnTo>
                    <a:pt x="140" y="371"/>
                  </a:lnTo>
                  <a:lnTo>
                    <a:pt x="131" y="369"/>
                  </a:lnTo>
                  <a:lnTo>
                    <a:pt x="125" y="369"/>
                  </a:lnTo>
                  <a:lnTo>
                    <a:pt x="118" y="369"/>
                  </a:lnTo>
                  <a:lnTo>
                    <a:pt x="112" y="369"/>
                  </a:lnTo>
                  <a:lnTo>
                    <a:pt x="105" y="369"/>
                  </a:lnTo>
                  <a:lnTo>
                    <a:pt x="99" y="367"/>
                  </a:lnTo>
                  <a:lnTo>
                    <a:pt x="90" y="367"/>
                  </a:lnTo>
                  <a:lnTo>
                    <a:pt x="86" y="367"/>
                  </a:lnTo>
                  <a:lnTo>
                    <a:pt x="77" y="365"/>
                  </a:lnTo>
                  <a:lnTo>
                    <a:pt x="71" y="365"/>
                  </a:lnTo>
                  <a:lnTo>
                    <a:pt x="64" y="365"/>
                  </a:lnTo>
                  <a:lnTo>
                    <a:pt x="58" y="365"/>
                  </a:lnTo>
                  <a:lnTo>
                    <a:pt x="52" y="363"/>
                  </a:lnTo>
                  <a:lnTo>
                    <a:pt x="45" y="363"/>
                  </a:lnTo>
                  <a:lnTo>
                    <a:pt x="41" y="361"/>
                  </a:lnTo>
                  <a:lnTo>
                    <a:pt x="34" y="361"/>
                  </a:lnTo>
                  <a:lnTo>
                    <a:pt x="30" y="361"/>
                  </a:lnTo>
                  <a:lnTo>
                    <a:pt x="26" y="361"/>
                  </a:lnTo>
                  <a:lnTo>
                    <a:pt x="19" y="361"/>
                  </a:lnTo>
                  <a:lnTo>
                    <a:pt x="17" y="361"/>
                  </a:lnTo>
                  <a:lnTo>
                    <a:pt x="9" y="359"/>
                  </a:lnTo>
                  <a:lnTo>
                    <a:pt x="4" y="359"/>
                  </a:lnTo>
                  <a:lnTo>
                    <a:pt x="0" y="3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63" name="Freeform 27"/>
            <p:cNvSpPr>
              <a:spLocks/>
            </p:cNvSpPr>
            <p:nvPr/>
          </p:nvSpPr>
          <p:spPr bwMode="auto">
            <a:xfrm>
              <a:off x="2299" y="1486"/>
              <a:ext cx="353" cy="378"/>
            </a:xfrm>
            <a:custGeom>
              <a:avLst/>
              <a:gdLst>
                <a:gd name="T0" fmla="*/ 202 w 353"/>
                <a:gd name="T1" fmla="*/ 315 h 378"/>
                <a:gd name="T2" fmla="*/ 230 w 353"/>
                <a:gd name="T3" fmla="*/ 305 h 378"/>
                <a:gd name="T4" fmla="*/ 254 w 353"/>
                <a:gd name="T5" fmla="*/ 288 h 378"/>
                <a:gd name="T6" fmla="*/ 273 w 353"/>
                <a:gd name="T7" fmla="*/ 266 h 378"/>
                <a:gd name="T8" fmla="*/ 288 w 353"/>
                <a:gd name="T9" fmla="*/ 238 h 378"/>
                <a:gd name="T10" fmla="*/ 297 w 353"/>
                <a:gd name="T11" fmla="*/ 208 h 378"/>
                <a:gd name="T12" fmla="*/ 299 w 353"/>
                <a:gd name="T13" fmla="*/ 176 h 378"/>
                <a:gd name="T14" fmla="*/ 290 w 353"/>
                <a:gd name="T15" fmla="*/ 146 h 378"/>
                <a:gd name="T16" fmla="*/ 280 w 353"/>
                <a:gd name="T17" fmla="*/ 120 h 378"/>
                <a:gd name="T18" fmla="*/ 258 w 353"/>
                <a:gd name="T19" fmla="*/ 92 h 378"/>
                <a:gd name="T20" fmla="*/ 224 w 353"/>
                <a:gd name="T21" fmla="*/ 68 h 378"/>
                <a:gd name="T22" fmla="*/ 198 w 353"/>
                <a:gd name="T23" fmla="*/ 60 h 378"/>
                <a:gd name="T24" fmla="*/ 198 w 353"/>
                <a:gd name="T25" fmla="*/ 30 h 378"/>
                <a:gd name="T26" fmla="*/ 211 w 353"/>
                <a:gd name="T27" fmla="*/ 2 h 378"/>
                <a:gd name="T28" fmla="*/ 247 w 353"/>
                <a:gd name="T29" fmla="*/ 13 h 378"/>
                <a:gd name="T30" fmla="*/ 280 w 353"/>
                <a:gd name="T31" fmla="*/ 34 h 378"/>
                <a:gd name="T32" fmla="*/ 310 w 353"/>
                <a:gd name="T33" fmla="*/ 64 h 378"/>
                <a:gd name="T34" fmla="*/ 331 w 353"/>
                <a:gd name="T35" fmla="*/ 96 h 378"/>
                <a:gd name="T36" fmla="*/ 344 w 353"/>
                <a:gd name="T37" fmla="*/ 135 h 378"/>
                <a:gd name="T38" fmla="*/ 351 w 353"/>
                <a:gd name="T39" fmla="*/ 174 h 378"/>
                <a:gd name="T40" fmla="*/ 353 w 353"/>
                <a:gd name="T41" fmla="*/ 197 h 378"/>
                <a:gd name="T42" fmla="*/ 348 w 353"/>
                <a:gd name="T43" fmla="*/ 221 h 378"/>
                <a:gd name="T44" fmla="*/ 338 w 353"/>
                <a:gd name="T45" fmla="*/ 262 h 378"/>
                <a:gd name="T46" fmla="*/ 316 w 353"/>
                <a:gd name="T47" fmla="*/ 300 h 378"/>
                <a:gd name="T48" fmla="*/ 288 w 353"/>
                <a:gd name="T49" fmla="*/ 333 h 378"/>
                <a:gd name="T50" fmla="*/ 252 w 353"/>
                <a:gd name="T51" fmla="*/ 358 h 378"/>
                <a:gd name="T52" fmla="*/ 211 w 353"/>
                <a:gd name="T53" fmla="*/ 373 h 378"/>
                <a:gd name="T54" fmla="*/ 172 w 353"/>
                <a:gd name="T55" fmla="*/ 378 h 378"/>
                <a:gd name="T56" fmla="*/ 142 w 353"/>
                <a:gd name="T57" fmla="*/ 373 h 378"/>
                <a:gd name="T58" fmla="*/ 99 w 353"/>
                <a:gd name="T59" fmla="*/ 358 h 378"/>
                <a:gd name="T60" fmla="*/ 63 w 353"/>
                <a:gd name="T61" fmla="*/ 333 h 378"/>
                <a:gd name="T62" fmla="*/ 35 w 353"/>
                <a:gd name="T63" fmla="*/ 300 h 378"/>
                <a:gd name="T64" fmla="*/ 15 w 353"/>
                <a:gd name="T65" fmla="*/ 262 h 378"/>
                <a:gd name="T66" fmla="*/ 3 w 353"/>
                <a:gd name="T67" fmla="*/ 221 h 378"/>
                <a:gd name="T68" fmla="*/ 0 w 353"/>
                <a:gd name="T69" fmla="*/ 197 h 378"/>
                <a:gd name="T70" fmla="*/ 0 w 353"/>
                <a:gd name="T71" fmla="*/ 174 h 378"/>
                <a:gd name="T72" fmla="*/ 7 w 353"/>
                <a:gd name="T73" fmla="*/ 135 h 378"/>
                <a:gd name="T74" fmla="*/ 22 w 353"/>
                <a:gd name="T75" fmla="*/ 96 h 378"/>
                <a:gd name="T76" fmla="*/ 43 w 353"/>
                <a:gd name="T77" fmla="*/ 64 h 378"/>
                <a:gd name="T78" fmla="*/ 71 w 353"/>
                <a:gd name="T79" fmla="*/ 34 h 378"/>
                <a:gd name="T80" fmla="*/ 106 w 353"/>
                <a:gd name="T81" fmla="*/ 13 h 378"/>
                <a:gd name="T82" fmla="*/ 144 w 353"/>
                <a:gd name="T83" fmla="*/ 0 h 378"/>
                <a:gd name="T84" fmla="*/ 157 w 353"/>
                <a:gd name="T85" fmla="*/ 30 h 378"/>
                <a:gd name="T86" fmla="*/ 155 w 353"/>
                <a:gd name="T87" fmla="*/ 60 h 378"/>
                <a:gd name="T88" fmla="*/ 129 w 353"/>
                <a:gd name="T89" fmla="*/ 68 h 378"/>
                <a:gd name="T90" fmla="*/ 103 w 353"/>
                <a:gd name="T91" fmla="*/ 81 h 378"/>
                <a:gd name="T92" fmla="*/ 78 w 353"/>
                <a:gd name="T93" fmla="*/ 109 h 378"/>
                <a:gd name="T94" fmla="*/ 67 w 353"/>
                <a:gd name="T95" fmla="*/ 135 h 378"/>
                <a:gd name="T96" fmla="*/ 58 w 353"/>
                <a:gd name="T97" fmla="*/ 163 h 378"/>
                <a:gd name="T98" fmla="*/ 56 w 353"/>
                <a:gd name="T99" fmla="*/ 195 h 378"/>
                <a:gd name="T100" fmla="*/ 61 w 353"/>
                <a:gd name="T101" fmla="*/ 227 h 378"/>
                <a:gd name="T102" fmla="*/ 73 w 353"/>
                <a:gd name="T103" fmla="*/ 255 h 378"/>
                <a:gd name="T104" fmla="*/ 93 w 353"/>
                <a:gd name="T105" fmla="*/ 281 h 378"/>
                <a:gd name="T106" fmla="*/ 112 w 353"/>
                <a:gd name="T107" fmla="*/ 298 h 378"/>
                <a:gd name="T108" fmla="*/ 140 w 353"/>
                <a:gd name="T109" fmla="*/ 313 h 378"/>
                <a:gd name="T110" fmla="*/ 170 w 353"/>
                <a:gd name="T111" fmla="*/ 318 h 37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53"/>
                <a:gd name="T169" fmla="*/ 0 h 378"/>
                <a:gd name="T170" fmla="*/ 353 w 353"/>
                <a:gd name="T171" fmla="*/ 378 h 37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53" h="378">
                  <a:moveTo>
                    <a:pt x="177" y="320"/>
                  </a:moveTo>
                  <a:lnTo>
                    <a:pt x="183" y="318"/>
                  </a:lnTo>
                  <a:lnTo>
                    <a:pt x="189" y="318"/>
                  </a:lnTo>
                  <a:lnTo>
                    <a:pt x="194" y="318"/>
                  </a:lnTo>
                  <a:lnTo>
                    <a:pt x="202" y="315"/>
                  </a:lnTo>
                  <a:lnTo>
                    <a:pt x="207" y="313"/>
                  </a:lnTo>
                  <a:lnTo>
                    <a:pt x="213" y="313"/>
                  </a:lnTo>
                  <a:lnTo>
                    <a:pt x="217" y="309"/>
                  </a:lnTo>
                  <a:lnTo>
                    <a:pt x="224" y="309"/>
                  </a:lnTo>
                  <a:lnTo>
                    <a:pt x="230" y="305"/>
                  </a:lnTo>
                  <a:lnTo>
                    <a:pt x="235" y="303"/>
                  </a:lnTo>
                  <a:lnTo>
                    <a:pt x="239" y="298"/>
                  </a:lnTo>
                  <a:lnTo>
                    <a:pt x="245" y="296"/>
                  </a:lnTo>
                  <a:lnTo>
                    <a:pt x="250" y="292"/>
                  </a:lnTo>
                  <a:lnTo>
                    <a:pt x="254" y="288"/>
                  </a:lnTo>
                  <a:lnTo>
                    <a:pt x="258" y="285"/>
                  </a:lnTo>
                  <a:lnTo>
                    <a:pt x="262" y="281"/>
                  </a:lnTo>
                  <a:lnTo>
                    <a:pt x="267" y="277"/>
                  </a:lnTo>
                  <a:lnTo>
                    <a:pt x="271" y="270"/>
                  </a:lnTo>
                  <a:lnTo>
                    <a:pt x="273" y="266"/>
                  </a:lnTo>
                  <a:lnTo>
                    <a:pt x="278" y="262"/>
                  </a:lnTo>
                  <a:lnTo>
                    <a:pt x="280" y="255"/>
                  </a:lnTo>
                  <a:lnTo>
                    <a:pt x="284" y="251"/>
                  </a:lnTo>
                  <a:lnTo>
                    <a:pt x="286" y="245"/>
                  </a:lnTo>
                  <a:lnTo>
                    <a:pt x="288" y="238"/>
                  </a:lnTo>
                  <a:lnTo>
                    <a:pt x="290" y="232"/>
                  </a:lnTo>
                  <a:lnTo>
                    <a:pt x="293" y="227"/>
                  </a:lnTo>
                  <a:lnTo>
                    <a:pt x="295" y="221"/>
                  </a:lnTo>
                  <a:lnTo>
                    <a:pt x="297" y="214"/>
                  </a:lnTo>
                  <a:lnTo>
                    <a:pt x="297" y="208"/>
                  </a:lnTo>
                  <a:lnTo>
                    <a:pt x="299" y="202"/>
                  </a:lnTo>
                  <a:lnTo>
                    <a:pt x="299" y="195"/>
                  </a:lnTo>
                  <a:lnTo>
                    <a:pt x="299" y="189"/>
                  </a:lnTo>
                  <a:lnTo>
                    <a:pt x="299" y="182"/>
                  </a:lnTo>
                  <a:lnTo>
                    <a:pt x="299" y="176"/>
                  </a:lnTo>
                  <a:lnTo>
                    <a:pt x="297" y="169"/>
                  </a:lnTo>
                  <a:lnTo>
                    <a:pt x="297" y="163"/>
                  </a:lnTo>
                  <a:lnTo>
                    <a:pt x="295" y="159"/>
                  </a:lnTo>
                  <a:lnTo>
                    <a:pt x="293" y="152"/>
                  </a:lnTo>
                  <a:lnTo>
                    <a:pt x="290" y="146"/>
                  </a:lnTo>
                  <a:lnTo>
                    <a:pt x="290" y="141"/>
                  </a:lnTo>
                  <a:lnTo>
                    <a:pt x="288" y="135"/>
                  </a:lnTo>
                  <a:lnTo>
                    <a:pt x="286" y="131"/>
                  </a:lnTo>
                  <a:lnTo>
                    <a:pt x="284" y="124"/>
                  </a:lnTo>
                  <a:lnTo>
                    <a:pt x="280" y="120"/>
                  </a:lnTo>
                  <a:lnTo>
                    <a:pt x="278" y="116"/>
                  </a:lnTo>
                  <a:lnTo>
                    <a:pt x="273" y="109"/>
                  </a:lnTo>
                  <a:lnTo>
                    <a:pt x="271" y="105"/>
                  </a:lnTo>
                  <a:lnTo>
                    <a:pt x="267" y="103"/>
                  </a:lnTo>
                  <a:lnTo>
                    <a:pt x="258" y="92"/>
                  </a:lnTo>
                  <a:lnTo>
                    <a:pt x="252" y="86"/>
                  </a:lnTo>
                  <a:lnTo>
                    <a:pt x="243" y="77"/>
                  </a:lnTo>
                  <a:lnTo>
                    <a:pt x="235" y="73"/>
                  </a:lnTo>
                  <a:lnTo>
                    <a:pt x="230" y="71"/>
                  </a:lnTo>
                  <a:lnTo>
                    <a:pt x="224" y="68"/>
                  </a:lnTo>
                  <a:lnTo>
                    <a:pt x="220" y="64"/>
                  </a:lnTo>
                  <a:lnTo>
                    <a:pt x="215" y="64"/>
                  </a:lnTo>
                  <a:lnTo>
                    <a:pt x="209" y="62"/>
                  </a:lnTo>
                  <a:lnTo>
                    <a:pt x="204" y="60"/>
                  </a:lnTo>
                  <a:lnTo>
                    <a:pt x="198" y="60"/>
                  </a:lnTo>
                  <a:lnTo>
                    <a:pt x="194" y="60"/>
                  </a:lnTo>
                  <a:lnTo>
                    <a:pt x="194" y="51"/>
                  </a:lnTo>
                  <a:lnTo>
                    <a:pt x="196" y="45"/>
                  </a:lnTo>
                  <a:lnTo>
                    <a:pt x="196" y="38"/>
                  </a:lnTo>
                  <a:lnTo>
                    <a:pt x="198" y="30"/>
                  </a:lnTo>
                  <a:lnTo>
                    <a:pt x="198" y="21"/>
                  </a:lnTo>
                  <a:lnTo>
                    <a:pt x="200" y="15"/>
                  </a:lnTo>
                  <a:lnTo>
                    <a:pt x="202" y="6"/>
                  </a:lnTo>
                  <a:lnTo>
                    <a:pt x="202" y="0"/>
                  </a:lnTo>
                  <a:lnTo>
                    <a:pt x="211" y="2"/>
                  </a:lnTo>
                  <a:lnTo>
                    <a:pt x="217" y="2"/>
                  </a:lnTo>
                  <a:lnTo>
                    <a:pt x="226" y="6"/>
                  </a:lnTo>
                  <a:lnTo>
                    <a:pt x="235" y="8"/>
                  </a:lnTo>
                  <a:lnTo>
                    <a:pt x="241" y="10"/>
                  </a:lnTo>
                  <a:lnTo>
                    <a:pt x="247" y="13"/>
                  </a:lnTo>
                  <a:lnTo>
                    <a:pt x="254" y="17"/>
                  </a:lnTo>
                  <a:lnTo>
                    <a:pt x="262" y="21"/>
                  </a:lnTo>
                  <a:lnTo>
                    <a:pt x="267" y="26"/>
                  </a:lnTo>
                  <a:lnTo>
                    <a:pt x="273" y="30"/>
                  </a:lnTo>
                  <a:lnTo>
                    <a:pt x="280" y="34"/>
                  </a:lnTo>
                  <a:lnTo>
                    <a:pt x="286" y="41"/>
                  </a:lnTo>
                  <a:lnTo>
                    <a:pt x="293" y="45"/>
                  </a:lnTo>
                  <a:lnTo>
                    <a:pt x="299" y="51"/>
                  </a:lnTo>
                  <a:lnTo>
                    <a:pt x="303" y="58"/>
                  </a:lnTo>
                  <a:lnTo>
                    <a:pt x="310" y="64"/>
                  </a:lnTo>
                  <a:lnTo>
                    <a:pt x="314" y="68"/>
                  </a:lnTo>
                  <a:lnTo>
                    <a:pt x="318" y="75"/>
                  </a:lnTo>
                  <a:lnTo>
                    <a:pt x="323" y="83"/>
                  </a:lnTo>
                  <a:lnTo>
                    <a:pt x="327" y="90"/>
                  </a:lnTo>
                  <a:lnTo>
                    <a:pt x="331" y="96"/>
                  </a:lnTo>
                  <a:lnTo>
                    <a:pt x="333" y="105"/>
                  </a:lnTo>
                  <a:lnTo>
                    <a:pt x="338" y="111"/>
                  </a:lnTo>
                  <a:lnTo>
                    <a:pt x="340" y="120"/>
                  </a:lnTo>
                  <a:lnTo>
                    <a:pt x="342" y="129"/>
                  </a:lnTo>
                  <a:lnTo>
                    <a:pt x="344" y="135"/>
                  </a:lnTo>
                  <a:lnTo>
                    <a:pt x="346" y="144"/>
                  </a:lnTo>
                  <a:lnTo>
                    <a:pt x="348" y="152"/>
                  </a:lnTo>
                  <a:lnTo>
                    <a:pt x="351" y="161"/>
                  </a:lnTo>
                  <a:lnTo>
                    <a:pt x="351" y="169"/>
                  </a:lnTo>
                  <a:lnTo>
                    <a:pt x="351" y="174"/>
                  </a:lnTo>
                  <a:lnTo>
                    <a:pt x="353" y="178"/>
                  </a:lnTo>
                  <a:lnTo>
                    <a:pt x="353" y="184"/>
                  </a:lnTo>
                  <a:lnTo>
                    <a:pt x="353" y="189"/>
                  </a:lnTo>
                  <a:lnTo>
                    <a:pt x="353" y="193"/>
                  </a:lnTo>
                  <a:lnTo>
                    <a:pt x="353" y="197"/>
                  </a:lnTo>
                  <a:lnTo>
                    <a:pt x="351" y="202"/>
                  </a:lnTo>
                  <a:lnTo>
                    <a:pt x="351" y="208"/>
                  </a:lnTo>
                  <a:lnTo>
                    <a:pt x="351" y="212"/>
                  </a:lnTo>
                  <a:lnTo>
                    <a:pt x="348" y="217"/>
                  </a:lnTo>
                  <a:lnTo>
                    <a:pt x="348" y="221"/>
                  </a:lnTo>
                  <a:lnTo>
                    <a:pt x="348" y="227"/>
                  </a:lnTo>
                  <a:lnTo>
                    <a:pt x="346" y="236"/>
                  </a:lnTo>
                  <a:lnTo>
                    <a:pt x="344" y="242"/>
                  </a:lnTo>
                  <a:lnTo>
                    <a:pt x="340" y="251"/>
                  </a:lnTo>
                  <a:lnTo>
                    <a:pt x="338" y="262"/>
                  </a:lnTo>
                  <a:lnTo>
                    <a:pt x="333" y="268"/>
                  </a:lnTo>
                  <a:lnTo>
                    <a:pt x="331" y="277"/>
                  </a:lnTo>
                  <a:lnTo>
                    <a:pt x="327" y="285"/>
                  </a:lnTo>
                  <a:lnTo>
                    <a:pt x="323" y="294"/>
                  </a:lnTo>
                  <a:lnTo>
                    <a:pt x="316" y="300"/>
                  </a:lnTo>
                  <a:lnTo>
                    <a:pt x="312" y="309"/>
                  </a:lnTo>
                  <a:lnTo>
                    <a:pt x="305" y="315"/>
                  </a:lnTo>
                  <a:lnTo>
                    <a:pt x="301" y="322"/>
                  </a:lnTo>
                  <a:lnTo>
                    <a:pt x="295" y="328"/>
                  </a:lnTo>
                  <a:lnTo>
                    <a:pt x="288" y="333"/>
                  </a:lnTo>
                  <a:lnTo>
                    <a:pt x="280" y="339"/>
                  </a:lnTo>
                  <a:lnTo>
                    <a:pt x="275" y="345"/>
                  </a:lnTo>
                  <a:lnTo>
                    <a:pt x="267" y="350"/>
                  </a:lnTo>
                  <a:lnTo>
                    <a:pt x="258" y="354"/>
                  </a:lnTo>
                  <a:lnTo>
                    <a:pt x="252" y="358"/>
                  </a:lnTo>
                  <a:lnTo>
                    <a:pt x="245" y="363"/>
                  </a:lnTo>
                  <a:lnTo>
                    <a:pt x="237" y="365"/>
                  </a:lnTo>
                  <a:lnTo>
                    <a:pt x="228" y="369"/>
                  </a:lnTo>
                  <a:lnTo>
                    <a:pt x="220" y="371"/>
                  </a:lnTo>
                  <a:lnTo>
                    <a:pt x="211" y="373"/>
                  </a:lnTo>
                  <a:lnTo>
                    <a:pt x="202" y="373"/>
                  </a:lnTo>
                  <a:lnTo>
                    <a:pt x="194" y="376"/>
                  </a:lnTo>
                  <a:lnTo>
                    <a:pt x="185" y="378"/>
                  </a:lnTo>
                  <a:lnTo>
                    <a:pt x="177" y="378"/>
                  </a:lnTo>
                  <a:lnTo>
                    <a:pt x="172" y="378"/>
                  </a:lnTo>
                  <a:lnTo>
                    <a:pt x="166" y="378"/>
                  </a:lnTo>
                  <a:lnTo>
                    <a:pt x="161" y="376"/>
                  </a:lnTo>
                  <a:lnTo>
                    <a:pt x="157" y="376"/>
                  </a:lnTo>
                  <a:lnTo>
                    <a:pt x="149" y="373"/>
                  </a:lnTo>
                  <a:lnTo>
                    <a:pt x="142" y="373"/>
                  </a:lnTo>
                  <a:lnTo>
                    <a:pt x="131" y="371"/>
                  </a:lnTo>
                  <a:lnTo>
                    <a:pt x="123" y="369"/>
                  </a:lnTo>
                  <a:lnTo>
                    <a:pt x="116" y="365"/>
                  </a:lnTo>
                  <a:lnTo>
                    <a:pt x="108" y="363"/>
                  </a:lnTo>
                  <a:lnTo>
                    <a:pt x="99" y="358"/>
                  </a:lnTo>
                  <a:lnTo>
                    <a:pt x="93" y="354"/>
                  </a:lnTo>
                  <a:lnTo>
                    <a:pt x="84" y="350"/>
                  </a:lnTo>
                  <a:lnTo>
                    <a:pt x="78" y="345"/>
                  </a:lnTo>
                  <a:lnTo>
                    <a:pt x="69" y="339"/>
                  </a:lnTo>
                  <a:lnTo>
                    <a:pt x="63" y="333"/>
                  </a:lnTo>
                  <a:lnTo>
                    <a:pt x="56" y="328"/>
                  </a:lnTo>
                  <a:lnTo>
                    <a:pt x="52" y="322"/>
                  </a:lnTo>
                  <a:lnTo>
                    <a:pt x="45" y="315"/>
                  </a:lnTo>
                  <a:lnTo>
                    <a:pt x="39" y="309"/>
                  </a:lnTo>
                  <a:lnTo>
                    <a:pt x="35" y="300"/>
                  </a:lnTo>
                  <a:lnTo>
                    <a:pt x="30" y="294"/>
                  </a:lnTo>
                  <a:lnTo>
                    <a:pt x="24" y="285"/>
                  </a:lnTo>
                  <a:lnTo>
                    <a:pt x="22" y="277"/>
                  </a:lnTo>
                  <a:lnTo>
                    <a:pt x="18" y="268"/>
                  </a:lnTo>
                  <a:lnTo>
                    <a:pt x="15" y="262"/>
                  </a:lnTo>
                  <a:lnTo>
                    <a:pt x="11" y="251"/>
                  </a:lnTo>
                  <a:lnTo>
                    <a:pt x="7" y="242"/>
                  </a:lnTo>
                  <a:lnTo>
                    <a:pt x="5" y="236"/>
                  </a:lnTo>
                  <a:lnTo>
                    <a:pt x="3" y="227"/>
                  </a:lnTo>
                  <a:lnTo>
                    <a:pt x="3" y="221"/>
                  </a:lnTo>
                  <a:lnTo>
                    <a:pt x="3" y="217"/>
                  </a:lnTo>
                  <a:lnTo>
                    <a:pt x="0" y="212"/>
                  </a:lnTo>
                  <a:lnTo>
                    <a:pt x="0" y="208"/>
                  </a:lnTo>
                  <a:lnTo>
                    <a:pt x="0" y="202"/>
                  </a:lnTo>
                  <a:lnTo>
                    <a:pt x="0" y="197"/>
                  </a:lnTo>
                  <a:lnTo>
                    <a:pt x="0" y="193"/>
                  </a:lnTo>
                  <a:lnTo>
                    <a:pt x="0" y="189"/>
                  </a:lnTo>
                  <a:lnTo>
                    <a:pt x="0" y="184"/>
                  </a:lnTo>
                  <a:lnTo>
                    <a:pt x="0" y="178"/>
                  </a:lnTo>
                  <a:lnTo>
                    <a:pt x="0" y="174"/>
                  </a:lnTo>
                  <a:lnTo>
                    <a:pt x="0" y="169"/>
                  </a:lnTo>
                  <a:lnTo>
                    <a:pt x="3" y="161"/>
                  </a:lnTo>
                  <a:lnTo>
                    <a:pt x="3" y="152"/>
                  </a:lnTo>
                  <a:lnTo>
                    <a:pt x="5" y="144"/>
                  </a:lnTo>
                  <a:lnTo>
                    <a:pt x="7" y="135"/>
                  </a:lnTo>
                  <a:lnTo>
                    <a:pt x="9" y="129"/>
                  </a:lnTo>
                  <a:lnTo>
                    <a:pt x="11" y="120"/>
                  </a:lnTo>
                  <a:lnTo>
                    <a:pt x="15" y="111"/>
                  </a:lnTo>
                  <a:lnTo>
                    <a:pt x="18" y="105"/>
                  </a:lnTo>
                  <a:lnTo>
                    <a:pt x="22" y="96"/>
                  </a:lnTo>
                  <a:lnTo>
                    <a:pt x="26" y="90"/>
                  </a:lnTo>
                  <a:lnTo>
                    <a:pt x="28" y="81"/>
                  </a:lnTo>
                  <a:lnTo>
                    <a:pt x="35" y="75"/>
                  </a:lnTo>
                  <a:lnTo>
                    <a:pt x="39" y="68"/>
                  </a:lnTo>
                  <a:lnTo>
                    <a:pt x="43" y="64"/>
                  </a:lnTo>
                  <a:lnTo>
                    <a:pt x="50" y="56"/>
                  </a:lnTo>
                  <a:lnTo>
                    <a:pt x="54" y="51"/>
                  </a:lnTo>
                  <a:lnTo>
                    <a:pt x="61" y="45"/>
                  </a:lnTo>
                  <a:lnTo>
                    <a:pt x="67" y="38"/>
                  </a:lnTo>
                  <a:lnTo>
                    <a:pt x="71" y="34"/>
                  </a:lnTo>
                  <a:lnTo>
                    <a:pt x="80" y="30"/>
                  </a:lnTo>
                  <a:lnTo>
                    <a:pt x="84" y="23"/>
                  </a:lnTo>
                  <a:lnTo>
                    <a:pt x="93" y="21"/>
                  </a:lnTo>
                  <a:lnTo>
                    <a:pt x="99" y="17"/>
                  </a:lnTo>
                  <a:lnTo>
                    <a:pt x="106" y="13"/>
                  </a:lnTo>
                  <a:lnTo>
                    <a:pt x="114" y="10"/>
                  </a:lnTo>
                  <a:lnTo>
                    <a:pt x="121" y="6"/>
                  </a:lnTo>
                  <a:lnTo>
                    <a:pt x="129" y="4"/>
                  </a:lnTo>
                  <a:lnTo>
                    <a:pt x="136" y="2"/>
                  </a:lnTo>
                  <a:lnTo>
                    <a:pt x="144" y="0"/>
                  </a:lnTo>
                  <a:lnTo>
                    <a:pt x="153" y="0"/>
                  </a:lnTo>
                  <a:lnTo>
                    <a:pt x="153" y="6"/>
                  </a:lnTo>
                  <a:lnTo>
                    <a:pt x="155" y="15"/>
                  </a:lnTo>
                  <a:lnTo>
                    <a:pt x="155" y="21"/>
                  </a:lnTo>
                  <a:lnTo>
                    <a:pt x="157" y="30"/>
                  </a:lnTo>
                  <a:lnTo>
                    <a:pt x="157" y="38"/>
                  </a:lnTo>
                  <a:lnTo>
                    <a:pt x="159" y="45"/>
                  </a:lnTo>
                  <a:lnTo>
                    <a:pt x="159" y="51"/>
                  </a:lnTo>
                  <a:lnTo>
                    <a:pt x="161" y="60"/>
                  </a:lnTo>
                  <a:lnTo>
                    <a:pt x="155" y="60"/>
                  </a:lnTo>
                  <a:lnTo>
                    <a:pt x="149" y="60"/>
                  </a:lnTo>
                  <a:lnTo>
                    <a:pt x="144" y="62"/>
                  </a:lnTo>
                  <a:lnTo>
                    <a:pt x="138" y="64"/>
                  </a:lnTo>
                  <a:lnTo>
                    <a:pt x="134" y="64"/>
                  </a:lnTo>
                  <a:lnTo>
                    <a:pt x="129" y="68"/>
                  </a:lnTo>
                  <a:lnTo>
                    <a:pt x="123" y="71"/>
                  </a:lnTo>
                  <a:lnTo>
                    <a:pt x="119" y="73"/>
                  </a:lnTo>
                  <a:lnTo>
                    <a:pt x="114" y="75"/>
                  </a:lnTo>
                  <a:lnTo>
                    <a:pt x="108" y="79"/>
                  </a:lnTo>
                  <a:lnTo>
                    <a:pt x="103" y="81"/>
                  </a:lnTo>
                  <a:lnTo>
                    <a:pt x="101" y="86"/>
                  </a:lnTo>
                  <a:lnTo>
                    <a:pt x="93" y="92"/>
                  </a:lnTo>
                  <a:lnTo>
                    <a:pt x="86" y="103"/>
                  </a:lnTo>
                  <a:lnTo>
                    <a:pt x="82" y="105"/>
                  </a:lnTo>
                  <a:lnTo>
                    <a:pt x="78" y="109"/>
                  </a:lnTo>
                  <a:lnTo>
                    <a:pt x="76" y="116"/>
                  </a:lnTo>
                  <a:lnTo>
                    <a:pt x="73" y="120"/>
                  </a:lnTo>
                  <a:lnTo>
                    <a:pt x="71" y="124"/>
                  </a:lnTo>
                  <a:lnTo>
                    <a:pt x="69" y="131"/>
                  </a:lnTo>
                  <a:lnTo>
                    <a:pt x="67" y="135"/>
                  </a:lnTo>
                  <a:lnTo>
                    <a:pt x="65" y="141"/>
                  </a:lnTo>
                  <a:lnTo>
                    <a:pt x="63" y="146"/>
                  </a:lnTo>
                  <a:lnTo>
                    <a:pt x="61" y="152"/>
                  </a:lnTo>
                  <a:lnTo>
                    <a:pt x="58" y="159"/>
                  </a:lnTo>
                  <a:lnTo>
                    <a:pt x="58" y="163"/>
                  </a:lnTo>
                  <a:lnTo>
                    <a:pt x="56" y="169"/>
                  </a:lnTo>
                  <a:lnTo>
                    <a:pt x="56" y="176"/>
                  </a:lnTo>
                  <a:lnTo>
                    <a:pt x="56" y="182"/>
                  </a:lnTo>
                  <a:lnTo>
                    <a:pt x="56" y="189"/>
                  </a:lnTo>
                  <a:lnTo>
                    <a:pt x="56" y="195"/>
                  </a:lnTo>
                  <a:lnTo>
                    <a:pt x="56" y="202"/>
                  </a:lnTo>
                  <a:lnTo>
                    <a:pt x="56" y="208"/>
                  </a:lnTo>
                  <a:lnTo>
                    <a:pt x="58" y="214"/>
                  </a:lnTo>
                  <a:lnTo>
                    <a:pt x="61" y="221"/>
                  </a:lnTo>
                  <a:lnTo>
                    <a:pt x="61" y="227"/>
                  </a:lnTo>
                  <a:lnTo>
                    <a:pt x="63" y="232"/>
                  </a:lnTo>
                  <a:lnTo>
                    <a:pt x="65" y="238"/>
                  </a:lnTo>
                  <a:lnTo>
                    <a:pt x="67" y="245"/>
                  </a:lnTo>
                  <a:lnTo>
                    <a:pt x="69" y="251"/>
                  </a:lnTo>
                  <a:lnTo>
                    <a:pt x="73" y="255"/>
                  </a:lnTo>
                  <a:lnTo>
                    <a:pt x="76" y="262"/>
                  </a:lnTo>
                  <a:lnTo>
                    <a:pt x="80" y="266"/>
                  </a:lnTo>
                  <a:lnTo>
                    <a:pt x="84" y="270"/>
                  </a:lnTo>
                  <a:lnTo>
                    <a:pt x="86" y="277"/>
                  </a:lnTo>
                  <a:lnTo>
                    <a:pt x="93" y="281"/>
                  </a:lnTo>
                  <a:lnTo>
                    <a:pt x="95" y="285"/>
                  </a:lnTo>
                  <a:lnTo>
                    <a:pt x="99" y="288"/>
                  </a:lnTo>
                  <a:lnTo>
                    <a:pt x="103" y="292"/>
                  </a:lnTo>
                  <a:lnTo>
                    <a:pt x="108" y="296"/>
                  </a:lnTo>
                  <a:lnTo>
                    <a:pt x="112" y="298"/>
                  </a:lnTo>
                  <a:lnTo>
                    <a:pt x="119" y="303"/>
                  </a:lnTo>
                  <a:lnTo>
                    <a:pt x="123" y="305"/>
                  </a:lnTo>
                  <a:lnTo>
                    <a:pt x="129" y="309"/>
                  </a:lnTo>
                  <a:lnTo>
                    <a:pt x="134" y="309"/>
                  </a:lnTo>
                  <a:lnTo>
                    <a:pt x="140" y="313"/>
                  </a:lnTo>
                  <a:lnTo>
                    <a:pt x="144" y="313"/>
                  </a:lnTo>
                  <a:lnTo>
                    <a:pt x="151" y="315"/>
                  </a:lnTo>
                  <a:lnTo>
                    <a:pt x="157" y="318"/>
                  </a:lnTo>
                  <a:lnTo>
                    <a:pt x="164" y="318"/>
                  </a:lnTo>
                  <a:lnTo>
                    <a:pt x="170" y="318"/>
                  </a:lnTo>
                  <a:lnTo>
                    <a:pt x="177" y="3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64" name="Freeform 28"/>
            <p:cNvSpPr>
              <a:spLocks/>
            </p:cNvSpPr>
            <p:nvPr/>
          </p:nvSpPr>
          <p:spPr bwMode="auto">
            <a:xfrm>
              <a:off x="2426" y="1484"/>
              <a:ext cx="120" cy="70"/>
            </a:xfrm>
            <a:custGeom>
              <a:avLst/>
              <a:gdLst>
                <a:gd name="T0" fmla="*/ 0 w 120"/>
                <a:gd name="T1" fmla="*/ 8 h 70"/>
                <a:gd name="T2" fmla="*/ 0 w 120"/>
                <a:gd name="T3" fmla="*/ 8 h 70"/>
                <a:gd name="T4" fmla="*/ 2 w 120"/>
                <a:gd name="T5" fmla="*/ 8 h 70"/>
                <a:gd name="T6" fmla="*/ 7 w 120"/>
                <a:gd name="T7" fmla="*/ 6 h 70"/>
                <a:gd name="T8" fmla="*/ 11 w 120"/>
                <a:gd name="T9" fmla="*/ 6 h 70"/>
                <a:gd name="T10" fmla="*/ 17 w 120"/>
                <a:gd name="T11" fmla="*/ 4 h 70"/>
                <a:gd name="T12" fmla="*/ 24 w 120"/>
                <a:gd name="T13" fmla="*/ 4 h 70"/>
                <a:gd name="T14" fmla="*/ 30 w 120"/>
                <a:gd name="T15" fmla="*/ 2 h 70"/>
                <a:gd name="T16" fmla="*/ 41 w 120"/>
                <a:gd name="T17" fmla="*/ 2 h 70"/>
                <a:gd name="T18" fmla="*/ 50 w 120"/>
                <a:gd name="T19" fmla="*/ 0 h 70"/>
                <a:gd name="T20" fmla="*/ 58 w 120"/>
                <a:gd name="T21" fmla="*/ 2 h 70"/>
                <a:gd name="T22" fmla="*/ 62 w 120"/>
                <a:gd name="T23" fmla="*/ 2 h 70"/>
                <a:gd name="T24" fmla="*/ 69 w 120"/>
                <a:gd name="T25" fmla="*/ 2 h 70"/>
                <a:gd name="T26" fmla="*/ 73 w 120"/>
                <a:gd name="T27" fmla="*/ 2 h 70"/>
                <a:gd name="T28" fmla="*/ 80 w 120"/>
                <a:gd name="T29" fmla="*/ 4 h 70"/>
                <a:gd name="T30" fmla="*/ 84 w 120"/>
                <a:gd name="T31" fmla="*/ 4 h 70"/>
                <a:gd name="T32" fmla="*/ 88 w 120"/>
                <a:gd name="T33" fmla="*/ 6 h 70"/>
                <a:gd name="T34" fmla="*/ 95 w 120"/>
                <a:gd name="T35" fmla="*/ 6 h 70"/>
                <a:gd name="T36" fmla="*/ 99 w 120"/>
                <a:gd name="T37" fmla="*/ 8 h 70"/>
                <a:gd name="T38" fmla="*/ 103 w 120"/>
                <a:gd name="T39" fmla="*/ 10 h 70"/>
                <a:gd name="T40" fmla="*/ 110 w 120"/>
                <a:gd name="T41" fmla="*/ 12 h 70"/>
                <a:gd name="T42" fmla="*/ 114 w 120"/>
                <a:gd name="T43" fmla="*/ 17 h 70"/>
                <a:gd name="T44" fmla="*/ 120 w 120"/>
                <a:gd name="T45" fmla="*/ 19 h 70"/>
                <a:gd name="T46" fmla="*/ 120 w 120"/>
                <a:gd name="T47" fmla="*/ 23 h 70"/>
                <a:gd name="T48" fmla="*/ 120 w 120"/>
                <a:gd name="T49" fmla="*/ 30 h 70"/>
                <a:gd name="T50" fmla="*/ 120 w 120"/>
                <a:gd name="T51" fmla="*/ 34 h 70"/>
                <a:gd name="T52" fmla="*/ 118 w 120"/>
                <a:gd name="T53" fmla="*/ 38 h 70"/>
                <a:gd name="T54" fmla="*/ 116 w 120"/>
                <a:gd name="T55" fmla="*/ 43 h 70"/>
                <a:gd name="T56" fmla="*/ 114 w 120"/>
                <a:gd name="T57" fmla="*/ 49 h 70"/>
                <a:gd name="T58" fmla="*/ 108 w 120"/>
                <a:gd name="T59" fmla="*/ 55 h 70"/>
                <a:gd name="T60" fmla="*/ 103 w 120"/>
                <a:gd name="T61" fmla="*/ 62 h 70"/>
                <a:gd name="T62" fmla="*/ 99 w 120"/>
                <a:gd name="T63" fmla="*/ 68 h 70"/>
                <a:gd name="T64" fmla="*/ 99 w 120"/>
                <a:gd name="T65" fmla="*/ 70 h 70"/>
                <a:gd name="T66" fmla="*/ 97 w 120"/>
                <a:gd name="T67" fmla="*/ 68 h 70"/>
                <a:gd name="T68" fmla="*/ 93 w 120"/>
                <a:gd name="T69" fmla="*/ 68 h 70"/>
                <a:gd name="T70" fmla="*/ 90 w 120"/>
                <a:gd name="T71" fmla="*/ 66 h 70"/>
                <a:gd name="T72" fmla="*/ 86 w 120"/>
                <a:gd name="T73" fmla="*/ 66 h 70"/>
                <a:gd name="T74" fmla="*/ 82 w 120"/>
                <a:gd name="T75" fmla="*/ 64 h 70"/>
                <a:gd name="T76" fmla="*/ 77 w 120"/>
                <a:gd name="T77" fmla="*/ 64 h 70"/>
                <a:gd name="T78" fmla="*/ 71 w 120"/>
                <a:gd name="T79" fmla="*/ 62 h 70"/>
                <a:gd name="T80" fmla="*/ 67 w 120"/>
                <a:gd name="T81" fmla="*/ 62 h 70"/>
                <a:gd name="T82" fmla="*/ 60 w 120"/>
                <a:gd name="T83" fmla="*/ 62 h 70"/>
                <a:gd name="T84" fmla="*/ 54 w 120"/>
                <a:gd name="T85" fmla="*/ 62 h 70"/>
                <a:gd name="T86" fmla="*/ 45 w 120"/>
                <a:gd name="T87" fmla="*/ 62 h 70"/>
                <a:gd name="T88" fmla="*/ 39 w 120"/>
                <a:gd name="T89" fmla="*/ 62 h 70"/>
                <a:gd name="T90" fmla="*/ 30 w 120"/>
                <a:gd name="T91" fmla="*/ 62 h 70"/>
                <a:gd name="T92" fmla="*/ 22 w 120"/>
                <a:gd name="T93" fmla="*/ 64 h 70"/>
                <a:gd name="T94" fmla="*/ 15 w 120"/>
                <a:gd name="T95" fmla="*/ 62 h 70"/>
                <a:gd name="T96" fmla="*/ 11 w 120"/>
                <a:gd name="T97" fmla="*/ 55 h 70"/>
                <a:gd name="T98" fmla="*/ 9 w 120"/>
                <a:gd name="T99" fmla="*/ 51 h 70"/>
                <a:gd name="T100" fmla="*/ 7 w 120"/>
                <a:gd name="T101" fmla="*/ 47 h 70"/>
                <a:gd name="T102" fmla="*/ 7 w 120"/>
                <a:gd name="T103" fmla="*/ 40 h 70"/>
                <a:gd name="T104" fmla="*/ 4 w 120"/>
                <a:gd name="T105" fmla="*/ 36 h 70"/>
                <a:gd name="T106" fmla="*/ 2 w 120"/>
                <a:gd name="T107" fmla="*/ 32 h 70"/>
                <a:gd name="T108" fmla="*/ 2 w 120"/>
                <a:gd name="T109" fmla="*/ 25 h 70"/>
                <a:gd name="T110" fmla="*/ 2 w 120"/>
                <a:gd name="T111" fmla="*/ 21 h 70"/>
                <a:gd name="T112" fmla="*/ 2 w 120"/>
                <a:gd name="T113" fmla="*/ 17 h 70"/>
                <a:gd name="T114" fmla="*/ 0 w 120"/>
                <a:gd name="T115" fmla="*/ 10 h 70"/>
                <a:gd name="T116" fmla="*/ 0 w 120"/>
                <a:gd name="T117" fmla="*/ 8 h 70"/>
                <a:gd name="T118" fmla="*/ 0 w 120"/>
                <a:gd name="T119" fmla="*/ 8 h 7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20"/>
                <a:gd name="T181" fmla="*/ 0 h 70"/>
                <a:gd name="T182" fmla="*/ 120 w 120"/>
                <a:gd name="T183" fmla="*/ 70 h 7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20" h="70">
                  <a:moveTo>
                    <a:pt x="0" y="8"/>
                  </a:moveTo>
                  <a:lnTo>
                    <a:pt x="0" y="8"/>
                  </a:lnTo>
                  <a:lnTo>
                    <a:pt x="2" y="8"/>
                  </a:lnTo>
                  <a:lnTo>
                    <a:pt x="7" y="6"/>
                  </a:lnTo>
                  <a:lnTo>
                    <a:pt x="11" y="6"/>
                  </a:lnTo>
                  <a:lnTo>
                    <a:pt x="17" y="4"/>
                  </a:lnTo>
                  <a:lnTo>
                    <a:pt x="24" y="4"/>
                  </a:lnTo>
                  <a:lnTo>
                    <a:pt x="30" y="2"/>
                  </a:lnTo>
                  <a:lnTo>
                    <a:pt x="41" y="2"/>
                  </a:lnTo>
                  <a:lnTo>
                    <a:pt x="50" y="0"/>
                  </a:lnTo>
                  <a:lnTo>
                    <a:pt x="58" y="2"/>
                  </a:lnTo>
                  <a:lnTo>
                    <a:pt x="62" y="2"/>
                  </a:lnTo>
                  <a:lnTo>
                    <a:pt x="69" y="2"/>
                  </a:lnTo>
                  <a:lnTo>
                    <a:pt x="73" y="2"/>
                  </a:lnTo>
                  <a:lnTo>
                    <a:pt x="80" y="4"/>
                  </a:lnTo>
                  <a:lnTo>
                    <a:pt x="84" y="4"/>
                  </a:lnTo>
                  <a:lnTo>
                    <a:pt x="88" y="6"/>
                  </a:lnTo>
                  <a:lnTo>
                    <a:pt x="95" y="6"/>
                  </a:lnTo>
                  <a:lnTo>
                    <a:pt x="99" y="8"/>
                  </a:lnTo>
                  <a:lnTo>
                    <a:pt x="103" y="10"/>
                  </a:lnTo>
                  <a:lnTo>
                    <a:pt x="110" y="12"/>
                  </a:lnTo>
                  <a:lnTo>
                    <a:pt x="114" y="17"/>
                  </a:lnTo>
                  <a:lnTo>
                    <a:pt x="120" y="19"/>
                  </a:lnTo>
                  <a:lnTo>
                    <a:pt x="120" y="23"/>
                  </a:lnTo>
                  <a:lnTo>
                    <a:pt x="120" y="30"/>
                  </a:lnTo>
                  <a:lnTo>
                    <a:pt x="120" y="34"/>
                  </a:lnTo>
                  <a:lnTo>
                    <a:pt x="118" y="38"/>
                  </a:lnTo>
                  <a:lnTo>
                    <a:pt x="116" y="43"/>
                  </a:lnTo>
                  <a:lnTo>
                    <a:pt x="114" y="49"/>
                  </a:lnTo>
                  <a:lnTo>
                    <a:pt x="108" y="55"/>
                  </a:lnTo>
                  <a:lnTo>
                    <a:pt x="103" y="62"/>
                  </a:lnTo>
                  <a:lnTo>
                    <a:pt x="99" y="68"/>
                  </a:lnTo>
                  <a:lnTo>
                    <a:pt x="99" y="70"/>
                  </a:lnTo>
                  <a:lnTo>
                    <a:pt x="97" y="68"/>
                  </a:lnTo>
                  <a:lnTo>
                    <a:pt x="93" y="68"/>
                  </a:lnTo>
                  <a:lnTo>
                    <a:pt x="90" y="66"/>
                  </a:lnTo>
                  <a:lnTo>
                    <a:pt x="86" y="66"/>
                  </a:lnTo>
                  <a:lnTo>
                    <a:pt x="82" y="64"/>
                  </a:lnTo>
                  <a:lnTo>
                    <a:pt x="77" y="64"/>
                  </a:lnTo>
                  <a:lnTo>
                    <a:pt x="71" y="62"/>
                  </a:lnTo>
                  <a:lnTo>
                    <a:pt x="67" y="62"/>
                  </a:lnTo>
                  <a:lnTo>
                    <a:pt x="60" y="62"/>
                  </a:lnTo>
                  <a:lnTo>
                    <a:pt x="54" y="62"/>
                  </a:lnTo>
                  <a:lnTo>
                    <a:pt x="45" y="62"/>
                  </a:lnTo>
                  <a:lnTo>
                    <a:pt x="39" y="62"/>
                  </a:lnTo>
                  <a:lnTo>
                    <a:pt x="30" y="62"/>
                  </a:lnTo>
                  <a:lnTo>
                    <a:pt x="22" y="64"/>
                  </a:lnTo>
                  <a:lnTo>
                    <a:pt x="15" y="62"/>
                  </a:lnTo>
                  <a:lnTo>
                    <a:pt x="11" y="55"/>
                  </a:lnTo>
                  <a:lnTo>
                    <a:pt x="9" y="51"/>
                  </a:lnTo>
                  <a:lnTo>
                    <a:pt x="7" y="47"/>
                  </a:lnTo>
                  <a:lnTo>
                    <a:pt x="7" y="40"/>
                  </a:lnTo>
                  <a:lnTo>
                    <a:pt x="4" y="36"/>
                  </a:lnTo>
                  <a:lnTo>
                    <a:pt x="2" y="32"/>
                  </a:lnTo>
                  <a:lnTo>
                    <a:pt x="2" y="25"/>
                  </a:lnTo>
                  <a:lnTo>
                    <a:pt x="2" y="21"/>
                  </a:lnTo>
                  <a:lnTo>
                    <a:pt x="2" y="17"/>
                  </a:lnTo>
                  <a:lnTo>
                    <a:pt x="0" y="1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65" name="Freeform 29"/>
            <p:cNvSpPr>
              <a:spLocks/>
            </p:cNvSpPr>
            <p:nvPr/>
          </p:nvSpPr>
          <p:spPr bwMode="auto">
            <a:xfrm>
              <a:off x="2370" y="1557"/>
              <a:ext cx="213" cy="232"/>
            </a:xfrm>
            <a:custGeom>
              <a:avLst/>
              <a:gdLst>
                <a:gd name="T0" fmla="*/ 112 w 213"/>
                <a:gd name="T1" fmla="*/ 229 h 232"/>
                <a:gd name="T2" fmla="*/ 121 w 213"/>
                <a:gd name="T3" fmla="*/ 229 h 232"/>
                <a:gd name="T4" fmla="*/ 131 w 213"/>
                <a:gd name="T5" fmla="*/ 227 h 232"/>
                <a:gd name="T6" fmla="*/ 142 w 213"/>
                <a:gd name="T7" fmla="*/ 223 h 232"/>
                <a:gd name="T8" fmla="*/ 155 w 213"/>
                <a:gd name="T9" fmla="*/ 217 h 232"/>
                <a:gd name="T10" fmla="*/ 174 w 213"/>
                <a:gd name="T11" fmla="*/ 204 h 232"/>
                <a:gd name="T12" fmla="*/ 187 w 213"/>
                <a:gd name="T13" fmla="*/ 189 h 232"/>
                <a:gd name="T14" fmla="*/ 198 w 213"/>
                <a:gd name="T15" fmla="*/ 174 h 232"/>
                <a:gd name="T16" fmla="*/ 202 w 213"/>
                <a:gd name="T17" fmla="*/ 165 h 232"/>
                <a:gd name="T18" fmla="*/ 207 w 213"/>
                <a:gd name="T19" fmla="*/ 154 h 232"/>
                <a:gd name="T20" fmla="*/ 209 w 213"/>
                <a:gd name="T21" fmla="*/ 143 h 232"/>
                <a:gd name="T22" fmla="*/ 213 w 213"/>
                <a:gd name="T23" fmla="*/ 131 h 232"/>
                <a:gd name="T24" fmla="*/ 213 w 213"/>
                <a:gd name="T25" fmla="*/ 120 h 232"/>
                <a:gd name="T26" fmla="*/ 213 w 213"/>
                <a:gd name="T27" fmla="*/ 107 h 232"/>
                <a:gd name="T28" fmla="*/ 213 w 213"/>
                <a:gd name="T29" fmla="*/ 96 h 232"/>
                <a:gd name="T30" fmla="*/ 209 w 213"/>
                <a:gd name="T31" fmla="*/ 86 h 232"/>
                <a:gd name="T32" fmla="*/ 207 w 213"/>
                <a:gd name="T33" fmla="*/ 75 h 232"/>
                <a:gd name="T34" fmla="*/ 202 w 213"/>
                <a:gd name="T35" fmla="*/ 64 h 232"/>
                <a:gd name="T36" fmla="*/ 198 w 213"/>
                <a:gd name="T37" fmla="*/ 53 h 232"/>
                <a:gd name="T38" fmla="*/ 191 w 213"/>
                <a:gd name="T39" fmla="*/ 45 h 232"/>
                <a:gd name="T40" fmla="*/ 185 w 213"/>
                <a:gd name="T41" fmla="*/ 36 h 232"/>
                <a:gd name="T42" fmla="*/ 174 w 213"/>
                <a:gd name="T43" fmla="*/ 25 h 232"/>
                <a:gd name="T44" fmla="*/ 155 w 213"/>
                <a:gd name="T45" fmla="*/ 12 h 232"/>
                <a:gd name="T46" fmla="*/ 142 w 213"/>
                <a:gd name="T47" fmla="*/ 4 h 232"/>
                <a:gd name="T48" fmla="*/ 131 w 213"/>
                <a:gd name="T49" fmla="*/ 2 h 232"/>
                <a:gd name="T50" fmla="*/ 121 w 213"/>
                <a:gd name="T51" fmla="*/ 0 h 232"/>
                <a:gd name="T52" fmla="*/ 112 w 213"/>
                <a:gd name="T53" fmla="*/ 0 h 232"/>
                <a:gd name="T54" fmla="*/ 99 w 213"/>
                <a:gd name="T55" fmla="*/ 0 h 232"/>
                <a:gd name="T56" fmla="*/ 88 w 213"/>
                <a:gd name="T57" fmla="*/ 0 h 232"/>
                <a:gd name="T58" fmla="*/ 78 w 213"/>
                <a:gd name="T59" fmla="*/ 2 h 232"/>
                <a:gd name="T60" fmla="*/ 69 w 213"/>
                <a:gd name="T61" fmla="*/ 4 h 232"/>
                <a:gd name="T62" fmla="*/ 58 w 213"/>
                <a:gd name="T63" fmla="*/ 8 h 232"/>
                <a:gd name="T64" fmla="*/ 50 w 213"/>
                <a:gd name="T65" fmla="*/ 15 h 232"/>
                <a:gd name="T66" fmla="*/ 37 w 213"/>
                <a:gd name="T67" fmla="*/ 25 h 232"/>
                <a:gd name="T68" fmla="*/ 26 w 213"/>
                <a:gd name="T69" fmla="*/ 36 h 232"/>
                <a:gd name="T70" fmla="*/ 20 w 213"/>
                <a:gd name="T71" fmla="*/ 45 h 232"/>
                <a:gd name="T72" fmla="*/ 13 w 213"/>
                <a:gd name="T73" fmla="*/ 53 h 232"/>
                <a:gd name="T74" fmla="*/ 9 w 213"/>
                <a:gd name="T75" fmla="*/ 64 h 232"/>
                <a:gd name="T76" fmla="*/ 5 w 213"/>
                <a:gd name="T77" fmla="*/ 75 h 232"/>
                <a:gd name="T78" fmla="*/ 0 w 213"/>
                <a:gd name="T79" fmla="*/ 86 h 232"/>
                <a:gd name="T80" fmla="*/ 0 w 213"/>
                <a:gd name="T81" fmla="*/ 96 h 232"/>
                <a:gd name="T82" fmla="*/ 0 w 213"/>
                <a:gd name="T83" fmla="*/ 107 h 232"/>
                <a:gd name="T84" fmla="*/ 0 w 213"/>
                <a:gd name="T85" fmla="*/ 120 h 232"/>
                <a:gd name="T86" fmla="*/ 0 w 213"/>
                <a:gd name="T87" fmla="*/ 131 h 232"/>
                <a:gd name="T88" fmla="*/ 0 w 213"/>
                <a:gd name="T89" fmla="*/ 143 h 232"/>
                <a:gd name="T90" fmla="*/ 5 w 213"/>
                <a:gd name="T91" fmla="*/ 154 h 232"/>
                <a:gd name="T92" fmla="*/ 9 w 213"/>
                <a:gd name="T93" fmla="*/ 165 h 232"/>
                <a:gd name="T94" fmla="*/ 13 w 213"/>
                <a:gd name="T95" fmla="*/ 174 h 232"/>
                <a:gd name="T96" fmla="*/ 22 w 213"/>
                <a:gd name="T97" fmla="*/ 189 h 232"/>
                <a:gd name="T98" fmla="*/ 37 w 213"/>
                <a:gd name="T99" fmla="*/ 204 h 232"/>
                <a:gd name="T100" fmla="*/ 50 w 213"/>
                <a:gd name="T101" fmla="*/ 214 h 232"/>
                <a:gd name="T102" fmla="*/ 58 w 213"/>
                <a:gd name="T103" fmla="*/ 219 h 232"/>
                <a:gd name="T104" fmla="*/ 69 w 213"/>
                <a:gd name="T105" fmla="*/ 223 h 232"/>
                <a:gd name="T106" fmla="*/ 78 w 213"/>
                <a:gd name="T107" fmla="*/ 227 h 232"/>
                <a:gd name="T108" fmla="*/ 88 w 213"/>
                <a:gd name="T109" fmla="*/ 229 h 232"/>
                <a:gd name="T110" fmla="*/ 99 w 213"/>
                <a:gd name="T111" fmla="*/ 229 h 232"/>
                <a:gd name="T112" fmla="*/ 106 w 213"/>
                <a:gd name="T113" fmla="*/ 232 h 23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13"/>
                <a:gd name="T172" fmla="*/ 0 h 232"/>
                <a:gd name="T173" fmla="*/ 213 w 213"/>
                <a:gd name="T174" fmla="*/ 232 h 23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13" h="232">
                  <a:moveTo>
                    <a:pt x="106" y="232"/>
                  </a:moveTo>
                  <a:lnTo>
                    <a:pt x="112" y="229"/>
                  </a:lnTo>
                  <a:lnTo>
                    <a:pt x="116" y="229"/>
                  </a:lnTo>
                  <a:lnTo>
                    <a:pt x="121" y="229"/>
                  </a:lnTo>
                  <a:lnTo>
                    <a:pt x="127" y="229"/>
                  </a:lnTo>
                  <a:lnTo>
                    <a:pt x="131" y="227"/>
                  </a:lnTo>
                  <a:lnTo>
                    <a:pt x="138" y="225"/>
                  </a:lnTo>
                  <a:lnTo>
                    <a:pt x="142" y="223"/>
                  </a:lnTo>
                  <a:lnTo>
                    <a:pt x="146" y="221"/>
                  </a:lnTo>
                  <a:lnTo>
                    <a:pt x="155" y="217"/>
                  </a:lnTo>
                  <a:lnTo>
                    <a:pt x="166" y="210"/>
                  </a:lnTo>
                  <a:lnTo>
                    <a:pt x="174" y="204"/>
                  </a:lnTo>
                  <a:lnTo>
                    <a:pt x="183" y="197"/>
                  </a:lnTo>
                  <a:lnTo>
                    <a:pt x="187" y="189"/>
                  </a:lnTo>
                  <a:lnTo>
                    <a:pt x="196" y="180"/>
                  </a:lnTo>
                  <a:lnTo>
                    <a:pt x="198" y="174"/>
                  </a:lnTo>
                  <a:lnTo>
                    <a:pt x="200" y="169"/>
                  </a:lnTo>
                  <a:lnTo>
                    <a:pt x="202" y="165"/>
                  </a:lnTo>
                  <a:lnTo>
                    <a:pt x="204" y="161"/>
                  </a:lnTo>
                  <a:lnTo>
                    <a:pt x="207" y="154"/>
                  </a:lnTo>
                  <a:lnTo>
                    <a:pt x="209" y="148"/>
                  </a:lnTo>
                  <a:lnTo>
                    <a:pt x="209" y="143"/>
                  </a:lnTo>
                  <a:lnTo>
                    <a:pt x="211" y="137"/>
                  </a:lnTo>
                  <a:lnTo>
                    <a:pt x="213" y="131"/>
                  </a:lnTo>
                  <a:lnTo>
                    <a:pt x="213" y="126"/>
                  </a:lnTo>
                  <a:lnTo>
                    <a:pt x="213" y="120"/>
                  </a:lnTo>
                  <a:lnTo>
                    <a:pt x="213" y="116"/>
                  </a:lnTo>
                  <a:lnTo>
                    <a:pt x="213" y="107"/>
                  </a:lnTo>
                  <a:lnTo>
                    <a:pt x="213" y="103"/>
                  </a:lnTo>
                  <a:lnTo>
                    <a:pt x="213" y="96"/>
                  </a:lnTo>
                  <a:lnTo>
                    <a:pt x="211" y="90"/>
                  </a:lnTo>
                  <a:lnTo>
                    <a:pt x="209" y="86"/>
                  </a:lnTo>
                  <a:lnTo>
                    <a:pt x="209" y="79"/>
                  </a:lnTo>
                  <a:lnTo>
                    <a:pt x="207" y="75"/>
                  </a:lnTo>
                  <a:lnTo>
                    <a:pt x="204" y="70"/>
                  </a:lnTo>
                  <a:lnTo>
                    <a:pt x="202" y="64"/>
                  </a:lnTo>
                  <a:lnTo>
                    <a:pt x="200" y="60"/>
                  </a:lnTo>
                  <a:lnTo>
                    <a:pt x="198" y="53"/>
                  </a:lnTo>
                  <a:lnTo>
                    <a:pt x="196" y="49"/>
                  </a:lnTo>
                  <a:lnTo>
                    <a:pt x="191" y="45"/>
                  </a:lnTo>
                  <a:lnTo>
                    <a:pt x="187" y="40"/>
                  </a:lnTo>
                  <a:lnTo>
                    <a:pt x="185" y="36"/>
                  </a:lnTo>
                  <a:lnTo>
                    <a:pt x="183" y="34"/>
                  </a:lnTo>
                  <a:lnTo>
                    <a:pt x="174" y="25"/>
                  </a:lnTo>
                  <a:lnTo>
                    <a:pt x="166" y="17"/>
                  </a:lnTo>
                  <a:lnTo>
                    <a:pt x="155" y="12"/>
                  </a:lnTo>
                  <a:lnTo>
                    <a:pt x="146" y="8"/>
                  </a:lnTo>
                  <a:lnTo>
                    <a:pt x="142" y="4"/>
                  </a:lnTo>
                  <a:lnTo>
                    <a:pt x="138" y="4"/>
                  </a:lnTo>
                  <a:lnTo>
                    <a:pt x="131" y="2"/>
                  </a:lnTo>
                  <a:lnTo>
                    <a:pt x="127" y="0"/>
                  </a:lnTo>
                  <a:lnTo>
                    <a:pt x="121" y="0"/>
                  </a:lnTo>
                  <a:lnTo>
                    <a:pt x="116" y="0"/>
                  </a:lnTo>
                  <a:lnTo>
                    <a:pt x="112" y="0"/>
                  </a:lnTo>
                  <a:lnTo>
                    <a:pt x="106" y="0"/>
                  </a:lnTo>
                  <a:lnTo>
                    <a:pt x="99" y="0"/>
                  </a:lnTo>
                  <a:lnTo>
                    <a:pt x="95" y="0"/>
                  </a:lnTo>
                  <a:lnTo>
                    <a:pt x="88" y="0"/>
                  </a:lnTo>
                  <a:lnTo>
                    <a:pt x="84" y="0"/>
                  </a:lnTo>
                  <a:lnTo>
                    <a:pt x="78" y="2"/>
                  </a:lnTo>
                  <a:lnTo>
                    <a:pt x="73" y="4"/>
                  </a:lnTo>
                  <a:lnTo>
                    <a:pt x="69" y="4"/>
                  </a:lnTo>
                  <a:lnTo>
                    <a:pt x="65" y="8"/>
                  </a:lnTo>
                  <a:lnTo>
                    <a:pt x="58" y="8"/>
                  </a:lnTo>
                  <a:lnTo>
                    <a:pt x="54" y="12"/>
                  </a:lnTo>
                  <a:lnTo>
                    <a:pt x="50" y="15"/>
                  </a:lnTo>
                  <a:lnTo>
                    <a:pt x="45" y="17"/>
                  </a:lnTo>
                  <a:lnTo>
                    <a:pt x="37" y="25"/>
                  </a:lnTo>
                  <a:lnTo>
                    <a:pt x="30" y="34"/>
                  </a:lnTo>
                  <a:lnTo>
                    <a:pt x="26" y="36"/>
                  </a:lnTo>
                  <a:lnTo>
                    <a:pt x="22" y="40"/>
                  </a:lnTo>
                  <a:lnTo>
                    <a:pt x="20" y="45"/>
                  </a:lnTo>
                  <a:lnTo>
                    <a:pt x="17" y="49"/>
                  </a:lnTo>
                  <a:lnTo>
                    <a:pt x="13" y="53"/>
                  </a:lnTo>
                  <a:lnTo>
                    <a:pt x="11" y="60"/>
                  </a:lnTo>
                  <a:lnTo>
                    <a:pt x="9" y="64"/>
                  </a:lnTo>
                  <a:lnTo>
                    <a:pt x="7" y="70"/>
                  </a:lnTo>
                  <a:lnTo>
                    <a:pt x="5" y="75"/>
                  </a:lnTo>
                  <a:lnTo>
                    <a:pt x="2" y="79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0" y="96"/>
                  </a:lnTo>
                  <a:lnTo>
                    <a:pt x="0" y="103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0" y="131"/>
                  </a:lnTo>
                  <a:lnTo>
                    <a:pt x="0" y="137"/>
                  </a:lnTo>
                  <a:lnTo>
                    <a:pt x="0" y="143"/>
                  </a:lnTo>
                  <a:lnTo>
                    <a:pt x="2" y="148"/>
                  </a:lnTo>
                  <a:lnTo>
                    <a:pt x="5" y="154"/>
                  </a:lnTo>
                  <a:lnTo>
                    <a:pt x="7" y="161"/>
                  </a:lnTo>
                  <a:lnTo>
                    <a:pt x="9" y="165"/>
                  </a:lnTo>
                  <a:lnTo>
                    <a:pt x="11" y="169"/>
                  </a:lnTo>
                  <a:lnTo>
                    <a:pt x="13" y="174"/>
                  </a:lnTo>
                  <a:lnTo>
                    <a:pt x="17" y="180"/>
                  </a:lnTo>
                  <a:lnTo>
                    <a:pt x="22" y="189"/>
                  </a:lnTo>
                  <a:lnTo>
                    <a:pt x="30" y="197"/>
                  </a:lnTo>
                  <a:lnTo>
                    <a:pt x="37" y="204"/>
                  </a:lnTo>
                  <a:lnTo>
                    <a:pt x="45" y="210"/>
                  </a:lnTo>
                  <a:lnTo>
                    <a:pt x="50" y="214"/>
                  </a:lnTo>
                  <a:lnTo>
                    <a:pt x="54" y="217"/>
                  </a:lnTo>
                  <a:lnTo>
                    <a:pt x="58" y="219"/>
                  </a:lnTo>
                  <a:lnTo>
                    <a:pt x="65" y="221"/>
                  </a:lnTo>
                  <a:lnTo>
                    <a:pt x="69" y="223"/>
                  </a:lnTo>
                  <a:lnTo>
                    <a:pt x="73" y="225"/>
                  </a:lnTo>
                  <a:lnTo>
                    <a:pt x="78" y="227"/>
                  </a:lnTo>
                  <a:lnTo>
                    <a:pt x="84" y="229"/>
                  </a:lnTo>
                  <a:lnTo>
                    <a:pt x="88" y="229"/>
                  </a:lnTo>
                  <a:lnTo>
                    <a:pt x="95" y="229"/>
                  </a:lnTo>
                  <a:lnTo>
                    <a:pt x="99" y="229"/>
                  </a:lnTo>
                  <a:lnTo>
                    <a:pt x="106" y="232"/>
                  </a:lnTo>
                  <a:close/>
                </a:path>
              </a:pathLst>
            </a:custGeom>
            <a:solidFill>
              <a:srgbClr val="6B94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66" name="Freeform 30"/>
            <p:cNvSpPr>
              <a:spLocks/>
            </p:cNvSpPr>
            <p:nvPr/>
          </p:nvSpPr>
          <p:spPr bwMode="auto">
            <a:xfrm>
              <a:off x="828" y="1512"/>
              <a:ext cx="352" cy="375"/>
            </a:xfrm>
            <a:custGeom>
              <a:avLst/>
              <a:gdLst>
                <a:gd name="T0" fmla="*/ 200 w 352"/>
                <a:gd name="T1" fmla="*/ 315 h 375"/>
                <a:gd name="T2" fmla="*/ 228 w 352"/>
                <a:gd name="T3" fmla="*/ 302 h 375"/>
                <a:gd name="T4" fmla="*/ 253 w 352"/>
                <a:gd name="T5" fmla="*/ 287 h 375"/>
                <a:gd name="T6" fmla="*/ 273 w 352"/>
                <a:gd name="T7" fmla="*/ 264 h 375"/>
                <a:gd name="T8" fmla="*/ 288 w 352"/>
                <a:gd name="T9" fmla="*/ 238 h 375"/>
                <a:gd name="T10" fmla="*/ 296 w 352"/>
                <a:gd name="T11" fmla="*/ 206 h 375"/>
                <a:gd name="T12" fmla="*/ 296 w 352"/>
                <a:gd name="T13" fmla="*/ 173 h 375"/>
                <a:gd name="T14" fmla="*/ 290 w 352"/>
                <a:gd name="T15" fmla="*/ 143 h 375"/>
                <a:gd name="T16" fmla="*/ 279 w 352"/>
                <a:gd name="T17" fmla="*/ 118 h 375"/>
                <a:gd name="T18" fmla="*/ 258 w 352"/>
                <a:gd name="T19" fmla="*/ 92 h 375"/>
                <a:gd name="T20" fmla="*/ 223 w 352"/>
                <a:gd name="T21" fmla="*/ 66 h 375"/>
                <a:gd name="T22" fmla="*/ 197 w 352"/>
                <a:gd name="T23" fmla="*/ 57 h 375"/>
                <a:gd name="T24" fmla="*/ 197 w 352"/>
                <a:gd name="T25" fmla="*/ 30 h 375"/>
                <a:gd name="T26" fmla="*/ 210 w 352"/>
                <a:gd name="T27" fmla="*/ 2 h 375"/>
                <a:gd name="T28" fmla="*/ 247 w 352"/>
                <a:gd name="T29" fmla="*/ 12 h 375"/>
                <a:gd name="T30" fmla="*/ 279 w 352"/>
                <a:gd name="T31" fmla="*/ 34 h 375"/>
                <a:gd name="T32" fmla="*/ 309 w 352"/>
                <a:gd name="T33" fmla="*/ 62 h 375"/>
                <a:gd name="T34" fmla="*/ 329 w 352"/>
                <a:gd name="T35" fmla="*/ 96 h 375"/>
                <a:gd name="T36" fmla="*/ 346 w 352"/>
                <a:gd name="T37" fmla="*/ 135 h 375"/>
                <a:gd name="T38" fmla="*/ 352 w 352"/>
                <a:gd name="T39" fmla="*/ 176 h 375"/>
                <a:gd name="T40" fmla="*/ 350 w 352"/>
                <a:gd name="T41" fmla="*/ 206 h 375"/>
                <a:gd name="T42" fmla="*/ 346 w 352"/>
                <a:gd name="T43" fmla="*/ 234 h 375"/>
                <a:gd name="T44" fmla="*/ 329 w 352"/>
                <a:gd name="T45" fmla="*/ 277 h 375"/>
                <a:gd name="T46" fmla="*/ 305 w 352"/>
                <a:gd name="T47" fmla="*/ 313 h 375"/>
                <a:gd name="T48" fmla="*/ 273 w 352"/>
                <a:gd name="T49" fmla="*/ 343 h 375"/>
                <a:gd name="T50" fmla="*/ 234 w 352"/>
                <a:gd name="T51" fmla="*/ 365 h 375"/>
                <a:gd name="T52" fmla="*/ 193 w 352"/>
                <a:gd name="T53" fmla="*/ 375 h 375"/>
                <a:gd name="T54" fmla="*/ 161 w 352"/>
                <a:gd name="T55" fmla="*/ 375 h 375"/>
                <a:gd name="T56" fmla="*/ 122 w 352"/>
                <a:gd name="T57" fmla="*/ 367 h 375"/>
                <a:gd name="T58" fmla="*/ 84 w 352"/>
                <a:gd name="T59" fmla="*/ 347 h 375"/>
                <a:gd name="T60" fmla="*/ 51 w 352"/>
                <a:gd name="T61" fmla="*/ 319 h 375"/>
                <a:gd name="T62" fmla="*/ 23 w 352"/>
                <a:gd name="T63" fmla="*/ 283 h 375"/>
                <a:gd name="T64" fmla="*/ 6 w 352"/>
                <a:gd name="T65" fmla="*/ 242 h 375"/>
                <a:gd name="T66" fmla="*/ 0 w 352"/>
                <a:gd name="T67" fmla="*/ 210 h 375"/>
                <a:gd name="T68" fmla="*/ 0 w 352"/>
                <a:gd name="T69" fmla="*/ 186 h 375"/>
                <a:gd name="T70" fmla="*/ 2 w 352"/>
                <a:gd name="T71" fmla="*/ 141 h 375"/>
                <a:gd name="T72" fmla="*/ 17 w 352"/>
                <a:gd name="T73" fmla="*/ 103 h 375"/>
                <a:gd name="T74" fmla="*/ 39 w 352"/>
                <a:gd name="T75" fmla="*/ 66 h 375"/>
                <a:gd name="T76" fmla="*/ 64 w 352"/>
                <a:gd name="T77" fmla="*/ 38 h 375"/>
                <a:gd name="T78" fmla="*/ 99 w 352"/>
                <a:gd name="T79" fmla="*/ 15 h 375"/>
                <a:gd name="T80" fmla="*/ 135 w 352"/>
                <a:gd name="T81" fmla="*/ 2 h 375"/>
                <a:gd name="T82" fmla="*/ 155 w 352"/>
                <a:gd name="T83" fmla="*/ 21 h 375"/>
                <a:gd name="T84" fmla="*/ 161 w 352"/>
                <a:gd name="T85" fmla="*/ 57 h 375"/>
                <a:gd name="T86" fmla="*/ 133 w 352"/>
                <a:gd name="T87" fmla="*/ 64 h 375"/>
                <a:gd name="T88" fmla="*/ 107 w 352"/>
                <a:gd name="T89" fmla="*/ 77 h 375"/>
                <a:gd name="T90" fmla="*/ 81 w 352"/>
                <a:gd name="T91" fmla="*/ 103 h 375"/>
                <a:gd name="T92" fmla="*/ 66 w 352"/>
                <a:gd name="T93" fmla="*/ 128 h 375"/>
                <a:gd name="T94" fmla="*/ 58 w 352"/>
                <a:gd name="T95" fmla="*/ 156 h 375"/>
                <a:gd name="T96" fmla="*/ 56 w 352"/>
                <a:gd name="T97" fmla="*/ 186 h 375"/>
                <a:gd name="T98" fmla="*/ 58 w 352"/>
                <a:gd name="T99" fmla="*/ 216 h 375"/>
                <a:gd name="T100" fmla="*/ 69 w 352"/>
                <a:gd name="T101" fmla="*/ 249 h 375"/>
                <a:gd name="T102" fmla="*/ 86 w 352"/>
                <a:gd name="T103" fmla="*/ 274 h 375"/>
                <a:gd name="T104" fmla="*/ 107 w 352"/>
                <a:gd name="T105" fmla="*/ 294 h 375"/>
                <a:gd name="T106" fmla="*/ 133 w 352"/>
                <a:gd name="T107" fmla="*/ 309 h 375"/>
                <a:gd name="T108" fmla="*/ 163 w 352"/>
                <a:gd name="T109" fmla="*/ 315 h 37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52"/>
                <a:gd name="T166" fmla="*/ 0 h 375"/>
                <a:gd name="T167" fmla="*/ 352 w 352"/>
                <a:gd name="T168" fmla="*/ 375 h 37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52" h="375">
                  <a:moveTo>
                    <a:pt x="176" y="317"/>
                  </a:moveTo>
                  <a:lnTo>
                    <a:pt x="182" y="317"/>
                  </a:lnTo>
                  <a:lnTo>
                    <a:pt x="187" y="315"/>
                  </a:lnTo>
                  <a:lnTo>
                    <a:pt x="193" y="315"/>
                  </a:lnTo>
                  <a:lnTo>
                    <a:pt x="200" y="315"/>
                  </a:lnTo>
                  <a:lnTo>
                    <a:pt x="206" y="313"/>
                  </a:lnTo>
                  <a:lnTo>
                    <a:pt x="210" y="311"/>
                  </a:lnTo>
                  <a:lnTo>
                    <a:pt x="217" y="309"/>
                  </a:lnTo>
                  <a:lnTo>
                    <a:pt x="223" y="307"/>
                  </a:lnTo>
                  <a:lnTo>
                    <a:pt x="228" y="302"/>
                  </a:lnTo>
                  <a:lnTo>
                    <a:pt x="234" y="300"/>
                  </a:lnTo>
                  <a:lnTo>
                    <a:pt x="238" y="298"/>
                  </a:lnTo>
                  <a:lnTo>
                    <a:pt x="243" y="294"/>
                  </a:lnTo>
                  <a:lnTo>
                    <a:pt x="247" y="289"/>
                  </a:lnTo>
                  <a:lnTo>
                    <a:pt x="253" y="287"/>
                  </a:lnTo>
                  <a:lnTo>
                    <a:pt x="258" y="283"/>
                  </a:lnTo>
                  <a:lnTo>
                    <a:pt x="262" y="279"/>
                  </a:lnTo>
                  <a:lnTo>
                    <a:pt x="266" y="274"/>
                  </a:lnTo>
                  <a:lnTo>
                    <a:pt x="268" y="268"/>
                  </a:lnTo>
                  <a:lnTo>
                    <a:pt x="273" y="264"/>
                  </a:lnTo>
                  <a:lnTo>
                    <a:pt x="277" y="259"/>
                  </a:lnTo>
                  <a:lnTo>
                    <a:pt x="279" y="253"/>
                  </a:lnTo>
                  <a:lnTo>
                    <a:pt x="281" y="249"/>
                  </a:lnTo>
                  <a:lnTo>
                    <a:pt x="283" y="242"/>
                  </a:lnTo>
                  <a:lnTo>
                    <a:pt x="288" y="238"/>
                  </a:lnTo>
                  <a:lnTo>
                    <a:pt x="290" y="229"/>
                  </a:lnTo>
                  <a:lnTo>
                    <a:pt x="292" y="225"/>
                  </a:lnTo>
                  <a:lnTo>
                    <a:pt x="294" y="216"/>
                  </a:lnTo>
                  <a:lnTo>
                    <a:pt x="296" y="212"/>
                  </a:lnTo>
                  <a:lnTo>
                    <a:pt x="296" y="206"/>
                  </a:lnTo>
                  <a:lnTo>
                    <a:pt x="296" y="199"/>
                  </a:lnTo>
                  <a:lnTo>
                    <a:pt x="296" y="193"/>
                  </a:lnTo>
                  <a:lnTo>
                    <a:pt x="298" y="186"/>
                  </a:lnTo>
                  <a:lnTo>
                    <a:pt x="296" y="180"/>
                  </a:lnTo>
                  <a:lnTo>
                    <a:pt x="296" y="173"/>
                  </a:lnTo>
                  <a:lnTo>
                    <a:pt x="296" y="167"/>
                  </a:lnTo>
                  <a:lnTo>
                    <a:pt x="296" y="161"/>
                  </a:lnTo>
                  <a:lnTo>
                    <a:pt x="294" y="156"/>
                  </a:lnTo>
                  <a:lnTo>
                    <a:pt x="292" y="150"/>
                  </a:lnTo>
                  <a:lnTo>
                    <a:pt x="290" y="143"/>
                  </a:lnTo>
                  <a:lnTo>
                    <a:pt x="290" y="139"/>
                  </a:lnTo>
                  <a:lnTo>
                    <a:pt x="288" y="133"/>
                  </a:lnTo>
                  <a:lnTo>
                    <a:pt x="283" y="128"/>
                  </a:lnTo>
                  <a:lnTo>
                    <a:pt x="281" y="124"/>
                  </a:lnTo>
                  <a:lnTo>
                    <a:pt x="279" y="118"/>
                  </a:lnTo>
                  <a:lnTo>
                    <a:pt x="275" y="113"/>
                  </a:lnTo>
                  <a:lnTo>
                    <a:pt x="273" y="107"/>
                  </a:lnTo>
                  <a:lnTo>
                    <a:pt x="268" y="103"/>
                  </a:lnTo>
                  <a:lnTo>
                    <a:pt x="266" y="100"/>
                  </a:lnTo>
                  <a:lnTo>
                    <a:pt x="258" y="92"/>
                  </a:lnTo>
                  <a:lnTo>
                    <a:pt x="251" y="83"/>
                  </a:lnTo>
                  <a:lnTo>
                    <a:pt x="243" y="77"/>
                  </a:lnTo>
                  <a:lnTo>
                    <a:pt x="234" y="73"/>
                  </a:lnTo>
                  <a:lnTo>
                    <a:pt x="228" y="68"/>
                  </a:lnTo>
                  <a:lnTo>
                    <a:pt x="223" y="66"/>
                  </a:lnTo>
                  <a:lnTo>
                    <a:pt x="219" y="64"/>
                  </a:lnTo>
                  <a:lnTo>
                    <a:pt x="213" y="62"/>
                  </a:lnTo>
                  <a:lnTo>
                    <a:pt x="208" y="60"/>
                  </a:lnTo>
                  <a:lnTo>
                    <a:pt x="202" y="60"/>
                  </a:lnTo>
                  <a:lnTo>
                    <a:pt x="197" y="57"/>
                  </a:lnTo>
                  <a:lnTo>
                    <a:pt x="193" y="57"/>
                  </a:lnTo>
                  <a:lnTo>
                    <a:pt x="193" y="51"/>
                  </a:lnTo>
                  <a:lnTo>
                    <a:pt x="193" y="45"/>
                  </a:lnTo>
                  <a:lnTo>
                    <a:pt x="195" y="36"/>
                  </a:lnTo>
                  <a:lnTo>
                    <a:pt x="197" y="30"/>
                  </a:lnTo>
                  <a:lnTo>
                    <a:pt x="197" y="21"/>
                  </a:lnTo>
                  <a:lnTo>
                    <a:pt x="200" y="12"/>
                  </a:lnTo>
                  <a:lnTo>
                    <a:pt x="200" y="6"/>
                  </a:lnTo>
                  <a:lnTo>
                    <a:pt x="202" y="0"/>
                  </a:lnTo>
                  <a:lnTo>
                    <a:pt x="210" y="2"/>
                  </a:lnTo>
                  <a:lnTo>
                    <a:pt x="217" y="2"/>
                  </a:lnTo>
                  <a:lnTo>
                    <a:pt x="225" y="4"/>
                  </a:lnTo>
                  <a:lnTo>
                    <a:pt x="232" y="8"/>
                  </a:lnTo>
                  <a:lnTo>
                    <a:pt x="238" y="10"/>
                  </a:lnTo>
                  <a:lnTo>
                    <a:pt x="247" y="12"/>
                  </a:lnTo>
                  <a:lnTo>
                    <a:pt x="253" y="17"/>
                  </a:lnTo>
                  <a:lnTo>
                    <a:pt x="260" y="21"/>
                  </a:lnTo>
                  <a:lnTo>
                    <a:pt x="266" y="25"/>
                  </a:lnTo>
                  <a:lnTo>
                    <a:pt x="273" y="30"/>
                  </a:lnTo>
                  <a:lnTo>
                    <a:pt x="279" y="34"/>
                  </a:lnTo>
                  <a:lnTo>
                    <a:pt x="286" y="38"/>
                  </a:lnTo>
                  <a:lnTo>
                    <a:pt x="292" y="45"/>
                  </a:lnTo>
                  <a:lnTo>
                    <a:pt x="298" y="49"/>
                  </a:lnTo>
                  <a:lnTo>
                    <a:pt x="303" y="55"/>
                  </a:lnTo>
                  <a:lnTo>
                    <a:pt x="309" y="62"/>
                  </a:lnTo>
                  <a:lnTo>
                    <a:pt x="313" y="68"/>
                  </a:lnTo>
                  <a:lnTo>
                    <a:pt x="318" y="75"/>
                  </a:lnTo>
                  <a:lnTo>
                    <a:pt x="322" y="81"/>
                  </a:lnTo>
                  <a:lnTo>
                    <a:pt x="326" y="90"/>
                  </a:lnTo>
                  <a:lnTo>
                    <a:pt x="329" y="96"/>
                  </a:lnTo>
                  <a:lnTo>
                    <a:pt x="333" y="103"/>
                  </a:lnTo>
                  <a:lnTo>
                    <a:pt x="337" y="111"/>
                  </a:lnTo>
                  <a:lnTo>
                    <a:pt x="339" y="120"/>
                  </a:lnTo>
                  <a:lnTo>
                    <a:pt x="341" y="126"/>
                  </a:lnTo>
                  <a:lnTo>
                    <a:pt x="346" y="135"/>
                  </a:lnTo>
                  <a:lnTo>
                    <a:pt x="346" y="143"/>
                  </a:lnTo>
                  <a:lnTo>
                    <a:pt x="348" y="152"/>
                  </a:lnTo>
                  <a:lnTo>
                    <a:pt x="350" y="158"/>
                  </a:lnTo>
                  <a:lnTo>
                    <a:pt x="350" y="167"/>
                  </a:lnTo>
                  <a:lnTo>
                    <a:pt x="352" y="176"/>
                  </a:lnTo>
                  <a:lnTo>
                    <a:pt x="352" y="186"/>
                  </a:lnTo>
                  <a:lnTo>
                    <a:pt x="352" y="191"/>
                  </a:lnTo>
                  <a:lnTo>
                    <a:pt x="352" y="195"/>
                  </a:lnTo>
                  <a:lnTo>
                    <a:pt x="350" y="199"/>
                  </a:lnTo>
                  <a:lnTo>
                    <a:pt x="350" y="206"/>
                  </a:lnTo>
                  <a:lnTo>
                    <a:pt x="350" y="210"/>
                  </a:lnTo>
                  <a:lnTo>
                    <a:pt x="348" y="214"/>
                  </a:lnTo>
                  <a:lnTo>
                    <a:pt x="348" y="219"/>
                  </a:lnTo>
                  <a:lnTo>
                    <a:pt x="348" y="225"/>
                  </a:lnTo>
                  <a:lnTo>
                    <a:pt x="346" y="234"/>
                  </a:lnTo>
                  <a:lnTo>
                    <a:pt x="344" y="242"/>
                  </a:lnTo>
                  <a:lnTo>
                    <a:pt x="339" y="251"/>
                  </a:lnTo>
                  <a:lnTo>
                    <a:pt x="337" y="259"/>
                  </a:lnTo>
                  <a:lnTo>
                    <a:pt x="333" y="268"/>
                  </a:lnTo>
                  <a:lnTo>
                    <a:pt x="329" y="277"/>
                  </a:lnTo>
                  <a:lnTo>
                    <a:pt x="324" y="283"/>
                  </a:lnTo>
                  <a:lnTo>
                    <a:pt x="320" y="292"/>
                  </a:lnTo>
                  <a:lnTo>
                    <a:pt x="316" y="300"/>
                  </a:lnTo>
                  <a:lnTo>
                    <a:pt x="311" y="307"/>
                  </a:lnTo>
                  <a:lnTo>
                    <a:pt x="305" y="313"/>
                  </a:lnTo>
                  <a:lnTo>
                    <a:pt x="301" y="319"/>
                  </a:lnTo>
                  <a:lnTo>
                    <a:pt x="294" y="326"/>
                  </a:lnTo>
                  <a:lnTo>
                    <a:pt x="288" y="332"/>
                  </a:lnTo>
                  <a:lnTo>
                    <a:pt x="279" y="337"/>
                  </a:lnTo>
                  <a:lnTo>
                    <a:pt x="273" y="343"/>
                  </a:lnTo>
                  <a:lnTo>
                    <a:pt x="266" y="347"/>
                  </a:lnTo>
                  <a:lnTo>
                    <a:pt x="258" y="352"/>
                  </a:lnTo>
                  <a:lnTo>
                    <a:pt x="251" y="356"/>
                  </a:lnTo>
                  <a:lnTo>
                    <a:pt x="243" y="360"/>
                  </a:lnTo>
                  <a:lnTo>
                    <a:pt x="234" y="365"/>
                  </a:lnTo>
                  <a:lnTo>
                    <a:pt x="225" y="367"/>
                  </a:lnTo>
                  <a:lnTo>
                    <a:pt x="219" y="369"/>
                  </a:lnTo>
                  <a:lnTo>
                    <a:pt x="210" y="373"/>
                  </a:lnTo>
                  <a:lnTo>
                    <a:pt x="202" y="373"/>
                  </a:lnTo>
                  <a:lnTo>
                    <a:pt x="193" y="375"/>
                  </a:lnTo>
                  <a:lnTo>
                    <a:pt x="185" y="375"/>
                  </a:lnTo>
                  <a:lnTo>
                    <a:pt x="176" y="375"/>
                  </a:lnTo>
                  <a:lnTo>
                    <a:pt x="170" y="375"/>
                  </a:lnTo>
                  <a:lnTo>
                    <a:pt x="165" y="375"/>
                  </a:lnTo>
                  <a:lnTo>
                    <a:pt x="161" y="375"/>
                  </a:lnTo>
                  <a:lnTo>
                    <a:pt x="157" y="375"/>
                  </a:lnTo>
                  <a:lnTo>
                    <a:pt x="148" y="373"/>
                  </a:lnTo>
                  <a:lnTo>
                    <a:pt x="139" y="373"/>
                  </a:lnTo>
                  <a:lnTo>
                    <a:pt x="131" y="369"/>
                  </a:lnTo>
                  <a:lnTo>
                    <a:pt x="122" y="367"/>
                  </a:lnTo>
                  <a:lnTo>
                    <a:pt x="114" y="365"/>
                  </a:lnTo>
                  <a:lnTo>
                    <a:pt x="107" y="360"/>
                  </a:lnTo>
                  <a:lnTo>
                    <a:pt x="99" y="356"/>
                  </a:lnTo>
                  <a:lnTo>
                    <a:pt x="90" y="352"/>
                  </a:lnTo>
                  <a:lnTo>
                    <a:pt x="84" y="347"/>
                  </a:lnTo>
                  <a:lnTo>
                    <a:pt x="75" y="343"/>
                  </a:lnTo>
                  <a:lnTo>
                    <a:pt x="69" y="337"/>
                  </a:lnTo>
                  <a:lnTo>
                    <a:pt x="62" y="332"/>
                  </a:lnTo>
                  <a:lnTo>
                    <a:pt x="56" y="326"/>
                  </a:lnTo>
                  <a:lnTo>
                    <a:pt x="51" y="319"/>
                  </a:lnTo>
                  <a:lnTo>
                    <a:pt x="43" y="313"/>
                  </a:lnTo>
                  <a:lnTo>
                    <a:pt x="39" y="307"/>
                  </a:lnTo>
                  <a:lnTo>
                    <a:pt x="34" y="300"/>
                  </a:lnTo>
                  <a:lnTo>
                    <a:pt x="28" y="292"/>
                  </a:lnTo>
                  <a:lnTo>
                    <a:pt x="23" y="283"/>
                  </a:lnTo>
                  <a:lnTo>
                    <a:pt x="19" y="277"/>
                  </a:lnTo>
                  <a:lnTo>
                    <a:pt x="15" y="268"/>
                  </a:lnTo>
                  <a:lnTo>
                    <a:pt x="13" y="259"/>
                  </a:lnTo>
                  <a:lnTo>
                    <a:pt x="8" y="251"/>
                  </a:lnTo>
                  <a:lnTo>
                    <a:pt x="6" y="242"/>
                  </a:lnTo>
                  <a:lnTo>
                    <a:pt x="4" y="234"/>
                  </a:lnTo>
                  <a:lnTo>
                    <a:pt x="2" y="225"/>
                  </a:lnTo>
                  <a:lnTo>
                    <a:pt x="2" y="219"/>
                  </a:lnTo>
                  <a:lnTo>
                    <a:pt x="0" y="214"/>
                  </a:lnTo>
                  <a:lnTo>
                    <a:pt x="0" y="210"/>
                  </a:lnTo>
                  <a:lnTo>
                    <a:pt x="0" y="206"/>
                  </a:lnTo>
                  <a:lnTo>
                    <a:pt x="0" y="199"/>
                  </a:lnTo>
                  <a:lnTo>
                    <a:pt x="0" y="195"/>
                  </a:lnTo>
                  <a:lnTo>
                    <a:pt x="0" y="191"/>
                  </a:lnTo>
                  <a:lnTo>
                    <a:pt x="0" y="18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0" y="158"/>
                  </a:lnTo>
                  <a:lnTo>
                    <a:pt x="2" y="150"/>
                  </a:lnTo>
                  <a:lnTo>
                    <a:pt x="2" y="141"/>
                  </a:lnTo>
                  <a:lnTo>
                    <a:pt x="4" y="133"/>
                  </a:lnTo>
                  <a:lnTo>
                    <a:pt x="8" y="126"/>
                  </a:lnTo>
                  <a:lnTo>
                    <a:pt x="11" y="118"/>
                  </a:lnTo>
                  <a:lnTo>
                    <a:pt x="13" y="109"/>
                  </a:lnTo>
                  <a:lnTo>
                    <a:pt x="17" y="103"/>
                  </a:lnTo>
                  <a:lnTo>
                    <a:pt x="19" y="94"/>
                  </a:lnTo>
                  <a:lnTo>
                    <a:pt x="23" y="88"/>
                  </a:lnTo>
                  <a:lnTo>
                    <a:pt x="28" y="79"/>
                  </a:lnTo>
                  <a:lnTo>
                    <a:pt x="32" y="73"/>
                  </a:lnTo>
                  <a:lnTo>
                    <a:pt x="39" y="66"/>
                  </a:lnTo>
                  <a:lnTo>
                    <a:pt x="43" y="62"/>
                  </a:lnTo>
                  <a:lnTo>
                    <a:pt x="47" y="53"/>
                  </a:lnTo>
                  <a:lnTo>
                    <a:pt x="54" y="49"/>
                  </a:lnTo>
                  <a:lnTo>
                    <a:pt x="60" y="42"/>
                  </a:lnTo>
                  <a:lnTo>
                    <a:pt x="64" y="38"/>
                  </a:lnTo>
                  <a:lnTo>
                    <a:pt x="71" y="34"/>
                  </a:lnTo>
                  <a:lnTo>
                    <a:pt x="77" y="27"/>
                  </a:lnTo>
                  <a:lnTo>
                    <a:pt x="84" y="23"/>
                  </a:lnTo>
                  <a:lnTo>
                    <a:pt x="92" y="21"/>
                  </a:lnTo>
                  <a:lnTo>
                    <a:pt x="99" y="15"/>
                  </a:lnTo>
                  <a:lnTo>
                    <a:pt x="105" y="12"/>
                  </a:lnTo>
                  <a:lnTo>
                    <a:pt x="114" y="8"/>
                  </a:lnTo>
                  <a:lnTo>
                    <a:pt x="120" y="6"/>
                  </a:lnTo>
                  <a:lnTo>
                    <a:pt x="129" y="4"/>
                  </a:lnTo>
                  <a:lnTo>
                    <a:pt x="135" y="2"/>
                  </a:lnTo>
                  <a:lnTo>
                    <a:pt x="144" y="0"/>
                  </a:lnTo>
                  <a:lnTo>
                    <a:pt x="152" y="0"/>
                  </a:lnTo>
                  <a:lnTo>
                    <a:pt x="152" y="6"/>
                  </a:lnTo>
                  <a:lnTo>
                    <a:pt x="152" y="12"/>
                  </a:lnTo>
                  <a:lnTo>
                    <a:pt x="155" y="21"/>
                  </a:lnTo>
                  <a:lnTo>
                    <a:pt x="157" y="30"/>
                  </a:lnTo>
                  <a:lnTo>
                    <a:pt x="157" y="36"/>
                  </a:lnTo>
                  <a:lnTo>
                    <a:pt x="157" y="45"/>
                  </a:lnTo>
                  <a:lnTo>
                    <a:pt x="159" y="51"/>
                  </a:lnTo>
                  <a:lnTo>
                    <a:pt x="161" y="57"/>
                  </a:lnTo>
                  <a:lnTo>
                    <a:pt x="155" y="57"/>
                  </a:lnTo>
                  <a:lnTo>
                    <a:pt x="148" y="60"/>
                  </a:lnTo>
                  <a:lnTo>
                    <a:pt x="142" y="60"/>
                  </a:lnTo>
                  <a:lnTo>
                    <a:pt x="137" y="62"/>
                  </a:lnTo>
                  <a:lnTo>
                    <a:pt x="133" y="64"/>
                  </a:lnTo>
                  <a:lnTo>
                    <a:pt x="127" y="66"/>
                  </a:lnTo>
                  <a:lnTo>
                    <a:pt x="122" y="68"/>
                  </a:lnTo>
                  <a:lnTo>
                    <a:pt x="118" y="73"/>
                  </a:lnTo>
                  <a:lnTo>
                    <a:pt x="114" y="75"/>
                  </a:lnTo>
                  <a:lnTo>
                    <a:pt x="107" y="77"/>
                  </a:lnTo>
                  <a:lnTo>
                    <a:pt x="103" y="81"/>
                  </a:lnTo>
                  <a:lnTo>
                    <a:pt x="101" y="83"/>
                  </a:lnTo>
                  <a:lnTo>
                    <a:pt x="92" y="92"/>
                  </a:lnTo>
                  <a:lnTo>
                    <a:pt x="84" y="100"/>
                  </a:lnTo>
                  <a:lnTo>
                    <a:pt x="81" y="103"/>
                  </a:lnTo>
                  <a:lnTo>
                    <a:pt x="77" y="107"/>
                  </a:lnTo>
                  <a:lnTo>
                    <a:pt x="75" y="113"/>
                  </a:lnTo>
                  <a:lnTo>
                    <a:pt x="73" y="118"/>
                  </a:lnTo>
                  <a:lnTo>
                    <a:pt x="69" y="124"/>
                  </a:lnTo>
                  <a:lnTo>
                    <a:pt x="66" y="128"/>
                  </a:lnTo>
                  <a:lnTo>
                    <a:pt x="64" y="133"/>
                  </a:lnTo>
                  <a:lnTo>
                    <a:pt x="64" y="139"/>
                  </a:lnTo>
                  <a:lnTo>
                    <a:pt x="60" y="143"/>
                  </a:lnTo>
                  <a:lnTo>
                    <a:pt x="60" y="150"/>
                  </a:lnTo>
                  <a:lnTo>
                    <a:pt x="58" y="156"/>
                  </a:lnTo>
                  <a:lnTo>
                    <a:pt x="58" y="161"/>
                  </a:lnTo>
                  <a:lnTo>
                    <a:pt x="56" y="167"/>
                  </a:lnTo>
                  <a:lnTo>
                    <a:pt x="56" y="173"/>
                  </a:lnTo>
                  <a:lnTo>
                    <a:pt x="56" y="180"/>
                  </a:lnTo>
                  <a:lnTo>
                    <a:pt x="56" y="186"/>
                  </a:lnTo>
                  <a:lnTo>
                    <a:pt x="56" y="193"/>
                  </a:lnTo>
                  <a:lnTo>
                    <a:pt x="56" y="199"/>
                  </a:lnTo>
                  <a:lnTo>
                    <a:pt x="56" y="206"/>
                  </a:lnTo>
                  <a:lnTo>
                    <a:pt x="58" y="212"/>
                  </a:lnTo>
                  <a:lnTo>
                    <a:pt x="58" y="216"/>
                  </a:lnTo>
                  <a:lnTo>
                    <a:pt x="60" y="225"/>
                  </a:lnTo>
                  <a:lnTo>
                    <a:pt x="62" y="229"/>
                  </a:lnTo>
                  <a:lnTo>
                    <a:pt x="64" y="238"/>
                  </a:lnTo>
                  <a:lnTo>
                    <a:pt x="66" y="242"/>
                  </a:lnTo>
                  <a:lnTo>
                    <a:pt x="69" y="249"/>
                  </a:lnTo>
                  <a:lnTo>
                    <a:pt x="73" y="253"/>
                  </a:lnTo>
                  <a:lnTo>
                    <a:pt x="75" y="259"/>
                  </a:lnTo>
                  <a:lnTo>
                    <a:pt x="77" y="264"/>
                  </a:lnTo>
                  <a:lnTo>
                    <a:pt x="81" y="268"/>
                  </a:lnTo>
                  <a:lnTo>
                    <a:pt x="86" y="274"/>
                  </a:lnTo>
                  <a:lnTo>
                    <a:pt x="90" y="279"/>
                  </a:lnTo>
                  <a:lnTo>
                    <a:pt x="94" y="283"/>
                  </a:lnTo>
                  <a:lnTo>
                    <a:pt x="99" y="287"/>
                  </a:lnTo>
                  <a:lnTo>
                    <a:pt x="103" y="289"/>
                  </a:lnTo>
                  <a:lnTo>
                    <a:pt x="107" y="294"/>
                  </a:lnTo>
                  <a:lnTo>
                    <a:pt x="112" y="298"/>
                  </a:lnTo>
                  <a:lnTo>
                    <a:pt x="116" y="300"/>
                  </a:lnTo>
                  <a:lnTo>
                    <a:pt x="122" y="302"/>
                  </a:lnTo>
                  <a:lnTo>
                    <a:pt x="129" y="307"/>
                  </a:lnTo>
                  <a:lnTo>
                    <a:pt x="133" y="309"/>
                  </a:lnTo>
                  <a:lnTo>
                    <a:pt x="137" y="311"/>
                  </a:lnTo>
                  <a:lnTo>
                    <a:pt x="144" y="313"/>
                  </a:lnTo>
                  <a:lnTo>
                    <a:pt x="150" y="315"/>
                  </a:lnTo>
                  <a:lnTo>
                    <a:pt x="157" y="315"/>
                  </a:lnTo>
                  <a:lnTo>
                    <a:pt x="163" y="315"/>
                  </a:lnTo>
                  <a:lnTo>
                    <a:pt x="170" y="317"/>
                  </a:lnTo>
                  <a:lnTo>
                    <a:pt x="176" y="31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67" name="Freeform 31"/>
            <p:cNvSpPr>
              <a:spLocks/>
            </p:cNvSpPr>
            <p:nvPr/>
          </p:nvSpPr>
          <p:spPr bwMode="auto">
            <a:xfrm>
              <a:off x="955" y="1509"/>
              <a:ext cx="120" cy="69"/>
            </a:xfrm>
            <a:custGeom>
              <a:avLst/>
              <a:gdLst>
                <a:gd name="T0" fmla="*/ 0 w 120"/>
                <a:gd name="T1" fmla="*/ 9 h 69"/>
                <a:gd name="T2" fmla="*/ 0 w 120"/>
                <a:gd name="T3" fmla="*/ 7 h 69"/>
                <a:gd name="T4" fmla="*/ 2 w 120"/>
                <a:gd name="T5" fmla="*/ 7 h 69"/>
                <a:gd name="T6" fmla="*/ 6 w 120"/>
                <a:gd name="T7" fmla="*/ 7 h 69"/>
                <a:gd name="T8" fmla="*/ 10 w 120"/>
                <a:gd name="T9" fmla="*/ 5 h 69"/>
                <a:gd name="T10" fmla="*/ 15 w 120"/>
                <a:gd name="T11" fmla="*/ 5 h 69"/>
                <a:gd name="T12" fmla="*/ 23 w 120"/>
                <a:gd name="T13" fmla="*/ 3 h 69"/>
                <a:gd name="T14" fmla="*/ 30 w 120"/>
                <a:gd name="T15" fmla="*/ 0 h 69"/>
                <a:gd name="T16" fmla="*/ 38 w 120"/>
                <a:gd name="T17" fmla="*/ 0 h 69"/>
                <a:gd name="T18" fmla="*/ 47 w 120"/>
                <a:gd name="T19" fmla="*/ 0 h 69"/>
                <a:gd name="T20" fmla="*/ 58 w 120"/>
                <a:gd name="T21" fmla="*/ 0 h 69"/>
                <a:gd name="T22" fmla="*/ 62 w 120"/>
                <a:gd name="T23" fmla="*/ 0 h 69"/>
                <a:gd name="T24" fmla="*/ 66 w 120"/>
                <a:gd name="T25" fmla="*/ 0 h 69"/>
                <a:gd name="T26" fmla="*/ 73 w 120"/>
                <a:gd name="T27" fmla="*/ 3 h 69"/>
                <a:gd name="T28" fmla="*/ 77 w 120"/>
                <a:gd name="T29" fmla="*/ 5 h 69"/>
                <a:gd name="T30" fmla="*/ 83 w 120"/>
                <a:gd name="T31" fmla="*/ 5 h 69"/>
                <a:gd name="T32" fmla="*/ 88 w 120"/>
                <a:gd name="T33" fmla="*/ 5 h 69"/>
                <a:gd name="T34" fmla="*/ 92 w 120"/>
                <a:gd name="T35" fmla="*/ 7 h 69"/>
                <a:gd name="T36" fmla="*/ 98 w 120"/>
                <a:gd name="T37" fmla="*/ 9 h 69"/>
                <a:gd name="T38" fmla="*/ 103 w 120"/>
                <a:gd name="T39" fmla="*/ 11 h 69"/>
                <a:gd name="T40" fmla="*/ 107 w 120"/>
                <a:gd name="T41" fmla="*/ 13 h 69"/>
                <a:gd name="T42" fmla="*/ 113 w 120"/>
                <a:gd name="T43" fmla="*/ 15 h 69"/>
                <a:gd name="T44" fmla="*/ 118 w 120"/>
                <a:gd name="T45" fmla="*/ 20 h 69"/>
                <a:gd name="T46" fmla="*/ 120 w 120"/>
                <a:gd name="T47" fmla="*/ 24 h 69"/>
                <a:gd name="T48" fmla="*/ 120 w 120"/>
                <a:gd name="T49" fmla="*/ 30 h 69"/>
                <a:gd name="T50" fmla="*/ 116 w 120"/>
                <a:gd name="T51" fmla="*/ 37 h 69"/>
                <a:gd name="T52" fmla="*/ 113 w 120"/>
                <a:gd name="T53" fmla="*/ 48 h 69"/>
                <a:gd name="T54" fmla="*/ 107 w 120"/>
                <a:gd name="T55" fmla="*/ 54 h 69"/>
                <a:gd name="T56" fmla="*/ 103 w 120"/>
                <a:gd name="T57" fmla="*/ 63 h 69"/>
                <a:gd name="T58" fmla="*/ 98 w 120"/>
                <a:gd name="T59" fmla="*/ 67 h 69"/>
                <a:gd name="T60" fmla="*/ 98 w 120"/>
                <a:gd name="T61" fmla="*/ 69 h 69"/>
                <a:gd name="T62" fmla="*/ 96 w 120"/>
                <a:gd name="T63" fmla="*/ 69 h 69"/>
                <a:gd name="T64" fmla="*/ 92 w 120"/>
                <a:gd name="T65" fmla="*/ 67 h 69"/>
                <a:gd name="T66" fmla="*/ 90 w 120"/>
                <a:gd name="T67" fmla="*/ 65 h 69"/>
                <a:gd name="T68" fmla="*/ 86 w 120"/>
                <a:gd name="T69" fmla="*/ 65 h 69"/>
                <a:gd name="T70" fmla="*/ 81 w 120"/>
                <a:gd name="T71" fmla="*/ 63 h 69"/>
                <a:gd name="T72" fmla="*/ 77 w 120"/>
                <a:gd name="T73" fmla="*/ 63 h 69"/>
                <a:gd name="T74" fmla="*/ 70 w 120"/>
                <a:gd name="T75" fmla="*/ 60 h 69"/>
                <a:gd name="T76" fmla="*/ 66 w 120"/>
                <a:gd name="T77" fmla="*/ 60 h 69"/>
                <a:gd name="T78" fmla="*/ 60 w 120"/>
                <a:gd name="T79" fmla="*/ 60 h 69"/>
                <a:gd name="T80" fmla="*/ 51 w 120"/>
                <a:gd name="T81" fmla="*/ 60 h 69"/>
                <a:gd name="T82" fmla="*/ 45 w 120"/>
                <a:gd name="T83" fmla="*/ 58 h 69"/>
                <a:gd name="T84" fmla="*/ 36 w 120"/>
                <a:gd name="T85" fmla="*/ 60 h 69"/>
                <a:gd name="T86" fmla="*/ 28 w 120"/>
                <a:gd name="T87" fmla="*/ 60 h 69"/>
                <a:gd name="T88" fmla="*/ 19 w 120"/>
                <a:gd name="T89" fmla="*/ 63 h 69"/>
                <a:gd name="T90" fmla="*/ 15 w 120"/>
                <a:gd name="T91" fmla="*/ 60 h 69"/>
                <a:gd name="T92" fmla="*/ 10 w 120"/>
                <a:gd name="T93" fmla="*/ 54 h 69"/>
                <a:gd name="T94" fmla="*/ 6 w 120"/>
                <a:gd name="T95" fmla="*/ 50 h 69"/>
                <a:gd name="T96" fmla="*/ 6 w 120"/>
                <a:gd name="T97" fmla="*/ 45 h 69"/>
                <a:gd name="T98" fmla="*/ 4 w 120"/>
                <a:gd name="T99" fmla="*/ 41 h 69"/>
                <a:gd name="T100" fmla="*/ 4 w 120"/>
                <a:gd name="T101" fmla="*/ 37 h 69"/>
                <a:gd name="T102" fmla="*/ 2 w 120"/>
                <a:gd name="T103" fmla="*/ 30 h 69"/>
                <a:gd name="T104" fmla="*/ 2 w 120"/>
                <a:gd name="T105" fmla="*/ 26 h 69"/>
                <a:gd name="T106" fmla="*/ 0 w 120"/>
                <a:gd name="T107" fmla="*/ 20 h 69"/>
                <a:gd name="T108" fmla="*/ 0 w 120"/>
                <a:gd name="T109" fmla="*/ 18 h 69"/>
                <a:gd name="T110" fmla="*/ 0 w 120"/>
                <a:gd name="T111" fmla="*/ 11 h 69"/>
                <a:gd name="T112" fmla="*/ 0 w 120"/>
                <a:gd name="T113" fmla="*/ 9 h 69"/>
                <a:gd name="T114" fmla="*/ 0 w 120"/>
                <a:gd name="T115" fmla="*/ 9 h 6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20"/>
                <a:gd name="T175" fmla="*/ 0 h 69"/>
                <a:gd name="T176" fmla="*/ 120 w 120"/>
                <a:gd name="T177" fmla="*/ 69 h 69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20" h="69">
                  <a:moveTo>
                    <a:pt x="0" y="9"/>
                  </a:moveTo>
                  <a:lnTo>
                    <a:pt x="0" y="7"/>
                  </a:lnTo>
                  <a:lnTo>
                    <a:pt x="2" y="7"/>
                  </a:lnTo>
                  <a:lnTo>
                    <a:pt x="6" y="7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3" y="3"/>
                  </a:lnTo>
                  <a:lnTo>
                    <a:pt x="30" y="0"/>
                  </a:lnTo>
                  <a:lnTo>
                    <a:pt x="38" y="0"/>
                  </a:lnTo>
                  <a:lnTo>
                    <a:pt x="47" y="0"/>
                  </a:lnTo>
                  <a:lnTo>
                    <a:pt x="58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73" y="3"/>
                  </a:lnTo>
                  <a:lnTo>
                    <a:pt x="77" y="5"/>
                  </a:lnTo>
                  <a:lnTo>
                    <a:pt x="83" y="5"/>
                  </a:lnTo>
                  <a:lnTo>
                    <a:pt x="88" y="5"/>
                  </a:lnTo>
                  <a:lnTo>
                    <a:pt x="92" y="7"/>
                  </a:lnTo>
                  <a:lnTo>
                    <a:pt x="98" y="9"/>
                  </a:lnTo>
                  <a:lnTo>
                    <a:pt x="103" y="11"/>
                  </a:lnTo>
                  <a:lnTo>
                    <a:pt x="107" y="13"/>
                  </a:lnTo>
                  <a:lnTo>
                    <a:pt x="113" y="15"/>
                  </a:lnTo>
                  <a:lnTo>
                    <a:pt x="118" y="20"/>
                  </a:lnTo>
                  <a:lnTo>
                    <a:pt x="120" y="24"/>
                  </a:lnTo>
                  <a:lnTo>
                    <a:pt x="120" y="30"/>
                  </a:lnTo>
                  <a:lnTo>
                    <a:pt x="116" y="37"/>
                  </a:lnTo>
                  <a:lnTo>
                    <a:pt x="113" y="48"/>
                  </a:lnTo>
                  <a:lnTo>
                    <a:pt x="107" y="54"/>
                  </a:lnTo>
                  <a:lnTo>
                    <a:pt x="103" y="63"/>
                  </a:lnTo>
                  <a:lnTo>
                    <a:pt x="98" y="67"/>
                  </a:lnTo>
                  <a:lnTo>
                    <a:pt x="98" y="69"/>
                  </a:lnTo>
                  <a:lnTo>
                    <a:pt x="96" y="69"/>
                  </a:lnTo>
                  <a:lnTo>
                    <a:pt x="92" y="67"/>
                  </a:lnTo>
                  <a:lnTo>
                    <a:pt x="90" y="65"/>
                  </a:lnTo>
                  <a:lnTo>
                    <a:pt x="86" y="65"/>
                  </a:lnTo>
                  <a:lnTo>
                    <a:pt x="81" y="63"/>
                  </a:lnTo>
                  <a:lnTo>
                    <a:pt x="77" y="63"/>
                  </a:lnTo>
                  <a:lnTo>
                    <a:pt x="70" y="60"/>
                  </a:lnTo>
                  <a:lnTo>
                    <a:pt x="66" y="60"/>
                  </a:lnTo>
                  <a:lnTo>
                    <a:pt x="60" y="60"/>
                  </a:lnTo>
                  <a:lnTo>
                    <a:pt x="51" y="60"/>
                  </a:lnTo>
                  <a:lnTo>
                    <a:pt x="45" y="58"/>
                  </a:lnTo>
                  <a:lnTo>
                    <a:pt x="36" y="60"/>
                  </a:lnTo>
                  <a:lnTo>
                    <a:pt x="28" y="60"/>
                  </a:lnTo>
                  <a:lnTo>
                    <a:pt x="19" y="63"/>
                  </a:lnTo>
                  <a:lnTo>
                    <a:pt x="15" y="60"/>
                  </a:lnTo>
                  <a:lnTo>
                    <a:pt x="10" y="54"/>
                  </a:lnTo>
                  <a:lnTo>
                    <a:pt x="6" y="50"/>
                  </a:lnTo>
                  <a:lnTo>
                    <a:pt x="6" y="45"/>
                  </a:lnTo>
                  <a:lnTo>
                    <a:pt x="4" y="41"/>
                  </a:lnTo>
                  <a:lnTo>
                    <a:pt x="4" y="37"/>
                  </a:lnTo>
                  <a:lnTo>
                    <a:pt x="2" y="30"/>
                  </a:lnTo>
                  <a:lnTo>
                    <a:pt x="2" y="26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68" name="Freeform 32"/>
            <p:cNvSpPr>
              <a:spLocks/>
            </p:cNvSpPr>
            <p:nvPr/>
          </p:nvSpPr>
          <p:spPr bwMode="auto">
            <a:xfrm>
              <a:off x="897" y="1580"/>
              <a:ext cx="214" cy="232"/>
            </a:xfrm>
            <a:custGeom>
              <a:avLst/>
              <a:gdLst>
                <a:gd name="T0" fmla="*/ 111 w 214"/>
                <a:gd name="T1" fmla="*/ 232 h 232"/>
                <a:gd name="T2" fmla="*/ 122 w 214"/>
                <a:gd name="T3" fmla="*/ 232 h 232"/>
                <a:gd name="T4" fmla="*/ 133 w 214"/>
                <a:gd name="T5" fmla="*/ 228 h 232"/>
                <a:gd name="T6" fmla="*/ 144 w 214"/>
                <a:gd name="T7" fmla="*/ 224 h 232"/>
                <a:gd name="T8" fmla="*/ 156 w 214"/>
                <a:gd name="T9" fmla="*/ 217 h 232"/>
                <a:gd name="T10" fmla="*/ 174 w 214"/>
                <a:gd name="T11" fmla="*/ 204 h 232"/>
                <a:gd name="T12" fmla="*/ 189 w 214"/>
                <a:gd name="T13" fmla="*/ 189 h 232"/>
                <a:gd name="T14" fmla="*/ 197 w 214"/>
                <a:gd name="T15" fmla="*/ 174 h 232"/>
                <a:gd name="T16" fmla="*/ 204 w 214"/>
                <a:gd name="T17" fmla="*/ 166 h 232"/>
                <a:gd name="T18" fmla="*/ 208 w 214"/>
                <a:gd name="T19" fmla="*/ 155 h 232"/>
                <a:gd name="T20" fmla="*/ 210 w 214"/>
                <a:gd name="T21" fmla="*/ 144 h 232"/>
                <a:gd name="T22" fmla="*/ 214 w 214"/>
                <a:gd name="T23" fmla="*/ 133 h 232"/>
                <a:gd name="T24" fmla="*/ 214 w 214"/>
                <a:gd name="T25" fmla="*/ 120 h 232"/>
                <a:gd name="T26" fmla="*/ 214 w 214"/>
                <a:gd name="T27" fmla="*/ 110 h 232"/>
                <a:gd name="T28" fmla="*/ 214 w 214"/>
                <a:gd name="T29" fmla="*/ 97 h 232"/>
                <a:gd name="T30" fmla="*/ 210 w 214"/>
                <a:gd name="T31" fmla="*/ 86 h 232"/>
                <a:gd name="T32" fmla="*/ 208 w 214"/>
                <a:gd name="T33" fmla="*/ 75 h 232"/>
                <a:gd name="T34" fmla="*/ 204 w 214"/>
                <a:gd name="T35" fmla="*/ 67 h 232"/>
                <a:gd name="T36" fmla="*/ 197 w 214"/>
                <a:gd name="T37" fmla="*/ 56 h 232"/>
                <a:gd name="T38" fmla="*/ 193 w 214"/>
                <a:gd name="T39" fmla="*/ 47 h 232"/>
                <a:gd name="T40" fmla="*/ 186 w 214"/>
                <a:gd name="T41" fmla="*/ 39 h 232"/>
                <a:gd name="T42" fmla="*/ 174 w 214"/>
                <a:gd name="T43" fmla="*/ 26 h 232"/>
                <a:gd name="T44" fmla="*/ 156 w 214"/>
                <a:gd name="T45" fmla="*/ 13 h 232"/>
                <a:gd name="T46" fmla="*/ 144 w 214"/>
                <a:gd name="T47" fmla="*/ 7 h 232"/>
                <a:gd name="T48" fmla="*/ 133 w 214"/>
                <a:gd name="T49" fmla="*/ 2 h 232"/>
                <a:gd name="T50" fmla="*/ 122 w 214"/>
                <a:gd name="T51" fmla="*/ 0 h 232"/>
                <a:gd name="T52" fmla="*/ 111 w 214"/>
                <a:gd name="T53" fmla="*/ 0 h 232"/>
                <a:gd name="T54" fmla="*/ 101 w 214"/>
                <a:gd name="T55" fmla="*/ 0 h 232"/>
                <a:gd name="T56" fmla="*/ 88 w 214"/>
                <a:gd name="T57" fmla="*/ 0 h 232"/>
                <a:gd name="T58" fmla="*/ 79 w 214"/>
                <a:gd name="T59" fmla="*/ 2 h 232"/>
                <a:gd name="T60" fmla="*/ 68 w 214"/>
                <a:gd name="T61" fmla="*/ 7 h 232"/>
                <a:gd name="T62" fmla="*/ 60 w 214"/>
                <a:gd name="T63" fmla="*/ 11 h 232"/>
                <a:gd name="T64" fmla="*/ 49 w 214"/>
                <a:gd name="T65" fmla="*/ 15 h 232"/>
                <a:gd name="T66" fmla="*/ 36 w 214"/>
                <a:gd name="T67" fmla="*/ 26 h 232"/>
                <a:gd name="T68" fmla="*/ 25 w 214"/>
                <a:gd name="T69" fmla="*/ 39 h 232"/>
                <a:gd name="T70" fmla="*/ 19 w 214"/>
                <a:gd name="T71" fmla="*/ 47 h 232"/>
                <a:gd name="T72" fmla="*/ 12 w 214"/>
                <a:gd name="T73" fmla="*/ 56 h 232"/>
                <a:gd name="T74" fmla="*/ 8 w 214"/>
                <a:gd name="T75" fmla="*/ 67 h 232"/>
                <a:gd name="T76" fmla="*/ 4 w 214"/>
                <a:gd name="T77" fmla="*/ 75 h 232"/>
                <a:gd name="T78" fmla="*/ 0 w 214"/>
                <a:gd name="T79" fmla="*/ 86 h 232"/>
                <a:gd name="T80" fmla="*/ 0 w 214"/>
                <a:gd name="T81" fmla="*/ 97 h 232"/>
                <a:gd name="T82" fmla="*/ 0 w 214"/>
                <a:gd name="T83" fmla="*/ 110 h 232"/>
                <a:gd name="T84" fmla="*/ 0 w 214"/>
                <a:gd name="T85" fmla="*/ 120 h 232"/>
                <a:gd name="T86" fmla="*/ 0 w 214"/>
                <a:gd name="T87" fmla="*/ 133 h 232"/>
                <a:gd name="T88" fmla="*/ 0 w 214"/>
                <a:gd name="T89" fmla="*/ 144 h 232"/>
                <a:gd name="T90" fmla="*/ 4 w 214"/>
                <a:gd name="T91" fmla="*/ 155 h 232"/>
                <a:gd name="T92" fmla="*/ 8 w 214"/>
                <a:gd name="T93" fmla="*/ 166 h 232"/>
                <a:gd name="T94" fmla="*/ 12 w 214"/>
                <a:gd name="T95" fmla="*/ 174 h 232"/>
                <a:gd name="T96" fmla="*/ 23 w 214"/>
                <a:gd name="T97" fmla="*/ 189 h 232"/>
                <a:gd name="T98" fmla="*/ 36 w 214"/>
                <a:gd name="T99" fmla="*/ 204 h 232"/>
                <a:gd name="T100" fmla="*/ 49 w 214"/>
                <a:gd name="T101" fmla="*/ 215 h 232"/>
                <a:gd name="T102" fmla="*/ 60 w 214"/>
                <a:gd name="T103" fmla="*/ 219 h 232"/>
                <a:gd name="T104" fmla="*/ 68 w 214"/>
                <a:gd name="T105" fmla="*/ 224 h 232"/>
                <a:gd name="T106" fmla="*/ 79 w 214"/>
                <a:gd name="T107" fmla="*/ 228 h 232"/>
                <a:gd name="T108" fmla="*/ 88 w 214"/>
                <a:gd name="T109" fmla="*/ 232 h 232"/>
                <a:gd name="T110" fmla="*/ 101 w 214"/>
                <a:gd name="T111" fmla="*/ 232 h 232"/>
                <a:gd name="T112" fmla="*/ 107 w 214"/>
                <a:gd name="T113" fmla="*/ 232 h 23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14"/>
                <a:gd name="T172" fmla="*/ 0 h 232"/>
                <a:gd name="T173" fmla="*/ 214 w 214"/>
                <a:gd name="T174" fmla="*/ 232 h 23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14" h="232">
                  <a:moveTo>
                    <a:pt x="107" y="232"/>
                  </a:moveTo>
                  <a:lnTo>
                    <a:pt x="111" y="232"/>
                  </a:lnTo>
                  <a:lnTo>
                    <a:pt x="118" y="232"/>
                  </a:lnTo>
                  <a:lnTo>
                    <a:pt x="122" y="232"/>
                  </a:lnTo>
                  <a:lnTo>
                    <a:pt x="128" y="230"/>
                  </a:lnTo>
                  <a:lnTo>
                    <a:pt x="133" y="228"/>
                  </a:lnTo>
                  <a:lnTo>
                    <a:pt x="137" y="226"/>
                  </a:lnTo>
                  <a:lnTo>
                    <a:pt x="144" y="224"/>
                  </a:lnTo>
                  <a:lnTo>
                    <a:pt x="148" y="224"/>
                  </a:lnTo>
                  <a:lnTo>
                    <a:pt x="156" y="217"/>
                  </a:lnTo>
                  <a:lnTo>
                    <a:pt x="165" y="211"/>
                  </a:lnTo>
                  <a:lnTo>
                    <a:pt x="174" y="204"/>
                  </a:lnTo>
                  <a:lnTo>
                    <a:pt x="182" y="198"/>
                  </a:lnTo>
                  <a:lnTo>
                    <a:pt x="189" y="189"/>
                  </a:lnTo>
                  <a:lnTo>
                    <a:pt x="195" y="181"/>
                  </a:lnTo>
                  <a:lnTo>
                    <a:pt x="197" y="174"/>
                  </a:lnTo>
                  <a:lnTo>
                    <a:pt x="202" y="170"/>
                  </a:lnTo>
                  <a:lnTo>
                    <a:pt x="204" y="166"/>
                  </a:lnTo>
                  <a:lnTo>
                    <a:pt x="206" y="161"/>
                  </a:lnTo>
                  <a:lnTo>
                    <a:pt x="208" y="155"/>
                  </a:lnTo>
                  <a:lnTo>
                    <a:pt x="210" y="148"/>
                  </a:lnTo>
                  <a:lnTo>
                    <a:pt x="210" y="144"/>
                  </a:lnTo>
                  <a:lnTo>
                    <a:pt x="212" y="138"/>
                  </a:lnTo>
                  <a:lnTo>
                    <a:pt x="214" y="133"/>
                  </a:lnTo>
                  <a:lnTo>
                    <a:pt x="214" y="127"/>
                  </a:lnTo>
                  <a:lnTo>
                    <a:pt x="214" y="120"/>
                  </a:lnTo>
                  <a:lnTo>
                    <a:pt x="214" y="116"/>
                  </a:lnTo>
                  <a:lnTo>
                    <a:pt x="214" y="110"/>
                  </a:lnTo>
                  <a:lnTo>
                    <a:pt x="214" y="103"/>
                  </a:lnTo>
                  <a:lnTo>
                    <a:pt x="214" y="97"/>
                  </a:lnTo>
                  <a:lnTo>
                    <a:pt x="212" y="93"/>
                  </a:lnTo>
                  <a:lnTo>
                    <a:pt x="210" y="86"/>
                  </a:lnTo>
                  <a:lnTo>
                    <a:pt x="210" y="82"/>
                  </a:lnTo>
                  <a:lnTo>
                    <a:pt x="208" y="75"/>
                  </a:lnTo>
                  <a:lnTo>
                    <a:pt x="206" y="71"/>
                  </a:lnTo>
                  <a:lnTo>
                    <a:pt x="204" y="67"/>
                  </a:lnTo>
                  <a:lnTo>
                    <a:pt x="202" y="60"/>
                  </a:lnTo>
                  <a:lnTo>
                    <a:pt x="197" y="56"/>
                  </a:lnTo>
                  <a:lnTo>
                    <a:pt x="195" y="52"/>
                  </a:lnTo>
                  <a:lnTo>
                    <a:pt x="193" y="47"/>
                  </a:lnTo>
                  <a:lnTo>
                    <a:pt x="189" y="43"/>
                  </a:lnTo>
                  <a:lnTo>
                    <a:pt x="186" y="39"/>
                  </a:lnTo>
                  <a:lnTo>
                    <a:pt x="182" y="35"/>
                  </a:lnTo>
                  <a:lnTo>
                    <a:pt x="174" y="26"/>
                  </a:lnTo>
                  <a:lnTo>
                    <a:pt x="165" y="20"/>
                  </a:lnTo>
                  <a:lnTo>
                    <a:pt x="156" y="13"/>
                  </a:lnTo>
                  <a:lnTo>
                    <a:pt x="148" y="9"/>
                  </a:lnTo>
                  <a:lnTo>
                    <a:pt x="144" y="7"/>
                  </a:lnTo>
                  <a:lnTo>
                    <a:pt x="137" y="5"/>
                  </a:lnTo>
                  <a:lnTo>
                    <a:pt x="133" y="2"/>
                  </a:lnTo>
                  <a:lnTo>
                    <a:pt x="128" y="2"/>
                  </a:lnTo>
                  <a:lnTo>
                    <a:pt x="122" y="0"/>
                  </a:lnTo>
                  <a:lnTo>
                    <a:pt x="118" y="0"/>
                  </a:lnTo>
                  <a:lnTo>
                    <a:pt x="111" y="0"/>
                  </a:lnTo>
                  <a:lnTo>
                    <a:pt x="107" y="0"/>
                  </a:lnTo>
                  <a:lnTo>
                    <a:pt x="101" y="0"/>
                  </a:lnTo>
                  <a:lnTo>
                    <a:pt x="94" y="0"/>
                  </a:lnTo>
                  <a:lnTo>
                    <a:pt x="88" y="0"/>
                  </a:lnTo>
                  <a:lnTo>
                    <a:pt x="83" y="2"/>
                  </a:lnTo>
                  <a:lnTo>
                    <a:pt x="79" y="2"/>
                  </a:lnTo>
                  <a:lnTo>
                    <a:pt x="73" y="5"/>
                  </a:lnTo>
                  <a:lnTo>
                    <a:pt x="68" y="7"/>
                  </a:lnTo>
                  <a:lnTo>
                    <a:pt x="64" y="9"/>
                  </a:lnTo>
                  <a:lnTo>
                    <a:pt x="60" y="11"/>
                  </a:lnTo>
                  <a:lnTo>
                    <a:pt x="53" y="13"/>
                  </a:lnTo>
                  <a:lnTo>
                    <a:pt x="49" y="15"/>
                  </a:lnTo>
                  <a:lnTo>
                    <a:pt x="45" y="20"/>
                  </a:lnTo>
                  <a:lnTo>
                    <a:pt x="36" y="26"/>
                  </a:lnTo>
                  <a:lnTo>
                    <a:pt x="30" y="35"/>
                  </a:lnTo>
                  <a:lnTo>
                    <a:pt x="25" y="39"/>
                  </a:lnTo>
                  <a:lnTo>
                    <a:pt x="23" y="43"/>
                  </a:lnTo>
                  <a:lnTo>
                    <a:pt x="19" y="47"/>
                  </a:lnTo>
                  <a:lnTo>
                    <a:pt x="17" y="52"/>
                  </a:lnTo>
                  <a:lnTo>
                    <a:pt x="12" y="56"/>
                  </a:lnTo>
                  <a:lnTo>
                    <a:pt x="10" y="60"/>
                  </a:lnTo>
                  <a:lnTo>
                    <a:pt x="8" y="67"/>
                  </a:lnTo>
                  <a:lnTo>
                    <a:pt x="6" y="71"/>
                  </a:lnTo>
                  <a:lnTo>
                    <a:pt x="4" y="75"/>
                  </a:lnTo>
                  <a:lnTo>
                    <a:pt x="2" y="82"/>
                  </a:lnTo>
                  <a:lnTo>
                    <a:pt x="0" y="86"/>
                  </a:lnTo>
                  <a:lnTo>
                    <a:pt x="0" y="93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0"/>
                  </a:lnTo>
                  <a:lnTo>
                    <a:pt x="0" y="116"/>
                  </a:lnTo>
                  <a:lnTo>
                    <a:pt x="0" y="120"/>
                  </a:lnTo>
                  <a:lnTo>
                    <a:pt x="0" y="127"/>
                  </a:lnTo>
                  <a:lnTo>
                    <a:pt x="0" y="133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2" y="148"/>
                  </a:lnTo>
                  <a:lnTo>
                    <a:pt x="4" y="155"/>
                  </a:lnTo>
                  <a:lnTo>
                    <a:pt x="6" y="161"/>
                  </a:lnTo>
                  <a:lnTo>
                    <a:pt x="8" y="166"/>
                  </a:lnTo>
                  <a:lnTo>
                    <a:pt x="10" y="170"/>
                  </a:lnTo>
                  <a:lnTo>
                    <a:pt x="12" y="174"/>
                  </a:lnTo>
                  <a:lnTo>
                    <a:pt x="17" y="181"/>
                  </a:lnTo>
                  <a:lnTo>
                    <a:pt x="23" y="189"/>
                  </a:lnTo>
                  <a:lnTo>
                    <a:pt x="30" y="198"/>
                  </a:lnTo>
                  <a:lnTo>
                    <a:pt x="36" y="204"/>
                  </a:lnTo>
                  <a:lnTo>
                    <a:pt x="45" y="211"/>
                  </a:lnTo>
                  <a:lnTo>
                    <a:pt x="49" y="215"/>
                  </a:lnTo>
                  <a:lnTo>
                    <a:pt x="53" y="217"/>
                  </a:lnTo>
                  <a:lnTo>
                    <a:pt x="60" y="219"/>
                  </a:lnTo>
                  <a:lnTo>
                    <a:pt x="64" y="224"/>
                  </a:lnTo>
                  <a:lnTo>
                    <a:pt x="68" y="224"/>
                  </a:lnTo>
                  <a:lnTo>
                    <a:pt x="73" y="226"/>
                  </a:lnTo>
                  <a:lnTo>
                    <a:pt x="79" y="228"/>
                  </a:lnTo>
                  <a:lnTo>
                    <a:pt x="83" y="230"/>
                  </a:lnTo>
                  <a:lnTo>
                    <a:pt x="88" y="232"/>
                  </a:lnTo>
                  <a:lnTo>
                    <a:pt x="94" y="232"/>
                  </a:lnTo>
                  <a:lnTo>
                    <a:pt x="101" y="232"/>
                  </a:lnTo>
                  <a:lnTo>
                    <a:pt x="107" y="232"/>
                  </a:lnTo>
                  <a:close/>
                </a:path>
              </a:pathLst>
            </a:custGeom>
            <a:solidFill>
              <a:srgbClr val="6B94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69" name="Freeform 33"/>
            <p:cNvSpPr>
              <a:spLocks/>
            </p:cNvSpPr>
            <p:nvPr/>
          </p:nvSpPr>
          <p:spPr bwMode="auto">
            <a:xfrm>
              <a:off x="1979" y="1024"/>
              <a:ext cx="60" cy="236"/>
            </a:xfrm>
            <a:custGeom>
              <a:avLst/>
              <a:gdLst>
                <a:gd name="T0" fmla="*/ 5 w 60"/>
                <a:gd name="T1" fmla="*/ 6 h 236"/>
                <a:gd name="T2" fmla="*/ 0 w 60"/>
                <a:gd name="T3" fmla="*/ 234 h 236"/>
                <a:gd name="T4" fmla="*/ 58 w 60"/>
                <a:gd name="T5" fmla="*/ 236 h 236"/>
                <a:gd name="T6" fmla="*/ 60 w 60"/>
                <a:gd name="T7" fmla="*/ 0 h 236"/>
                <a:gd name="T8" fmla="*/ 5 w 60"/>
                <a:gd name="T9" fmla="*/ 6 h 236"/>
                <a:gd name="T10" fmla="*/ 5 w 60"/>
                <a:gd name="T11" fmla="*/ 6 h 2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0"/>
                <a:gd name="T19" fmla="*/ 0 h 236"/>
                <a:gd name="T20" fmla="*/ 60 w 60"/>
                <a:gd name="T21" fmla="*/ 236 h 2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0" h="236">
                  <a:moveTo>
                    <a:pt x="5" y="6"/>
                  </a:moveTo>
                  <a:lnTo>
                    <a:pt x="0" y="234"/>
                  </a:lnTo>
                  <a:lnTo>
                    <a:pt x="58" y="236"/>
                  </a:lnTo>
                  <a:lnTo>
                    <a:pt x="60" y="0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70" name="Freeform 34"/>
            <p:cNvSpPr>
              <a:spLocks/>
            </p:cNvSpPr>
            <p:nvPr/>
          </p:nvSpPr>
          <p:spPr bwMode="auto">
            <a:xfrm>
              <a:off x="978" y="1260"/>
              <a:ext cx="142" cy="133"/>
            </a:xfrm>
            <a:custGeom>
              <a:avLst/>
              <a:gdLst>
                <a:gd name="T0" fmla="*/ 0 w 142"/>
                <a:gd name="T1" fmla="*/ 133 h 133"/>
                <a:gd name="T2" fmla="*/ 7 w 142"/>
                <a:gd name="T3" fmla="*/ 131 h 133"/>
                <a:gd name="T4" fmla="*/ 15 w 142"/>
                <a:gd name="T5" fmla="*/ 131 h 133"/>
                <a:gd name="T6" fmla="*/ 22 w 142"/>
                <a:gd name="T7" fmla="*/ 131 h 133"/>
                <a:gd name="T8" fmla="*/ 28 w 142"/>
                <a:gd name="T9" fmla="*/ 131 h 133"/>
                <a:gd name="T10" fmla="*/ 35 w 142"/>
                <a:gd name="T11" fmla="*/ 129 h 133"/>
                <a:gd name="T12" fmla="*/ 41 w 142"/>
                <a:gd name="T13" fmla="*/ 129 h 133"/>
                <a:gd name="T14" fmla="*/ 47 w 142"/>
                <a:gd name="T15" fmla="*/ 127 h 133"/>
                <a:gd name="T16" fmla="*/ 56 w 142"/>
                <a:gd name="T17" fmla="*/ 127 h 133"/>
                <a:gd name="T18" fmla="*/ 60 w 142"/>
                <a:gd name="T19" fmla="*/ 125 h 133"/>
                <a:gd name="T20" fmla="*/ 67 w 142"/>
                <a:gd name="T21" fmla="*/ 123 h 133"/>
                <a:gd name="T22" fmla="*/ 73 w 142"/>
                <a:gd name="T23" fmla="*/ 123 h 133"/>
                <a:gd name="T24" fmla="*/ 80 w 142"/>
                <a:gd name="T25" fmla="*/ 121 h 133"/>
                <a:gd name="T26" fmla="*/ 84 w 142"/>
                <a:gd name="T27" fmla="*/ 118 h 133"/>
                <a:gd name="T28" fmla="*/ 88 w 142"/>
                <a:gd name="T29" fmla="*/ 116 h 133"/>
                <a:gd name="T30" fmla="*/ 95 w 142"/>
                <a:gd name="T31" fmla="*/ 114 h 133"/>
                <a:gd name="T32" fmla="*/ 101 w 142"/>
                <a:gd name="T33" fmla="*/ 114 h 133"/>
                <a:gd name="T34" fmla="*/ 108 w 142"/>
                <a:gd name="T35" fmla="*/ 108 h 133"/>
                <a:gd name="T36" fmla="*/ 116 w 142"/>
                <a:gd name="T37" fmla="*/ 103 h 133"/>
                <a:gd name="T38" fmla="*/ 125 w 142"/>
                <a:gd name="T39" fmla="*/ 97 h 133"/>
                <a:gd name="T40" fmla="*/ 131 w 142"/>
                <a:gd name="T41" fmla="*/ 93 h 133"/>
                <a:gd name="T42" fmla="*/ 136 w 142"/>
                <a:gd name="T43" fmla="*/ 86 h 133"/>
                <a:gd name="T44" fmla="*/ 140 w 142"/>
                <a:gd name="T45" fmla="*/ 80 h 133"/>
                <a:gd name="T46" fmla="*/ 142 w 142"/>
                <a:gd name="T47" fmla="*/ 73 h 133"/>
                <a:gd name="T48" fmla="*/ 142 w 142"/>
                <a:gd name="T49" fmla="*/ 67 h 133"/>
                <a:gd name="T50" fmla="*/ 142 w 142"/>
                <a:gd name="T51" fmla="*/ 58 h 133"/>
                <a:gd name="T52" fmla="*/ 140 w 142"/>
                <a:gd name="T53" fmla="*/ 52 h 133"/>
                <a:gd name="T54" fmla="*/ 136 w 142"/>
                <a:gd name="T55" fmla="*/ 45 h 133"/>
                <a:gd name="T56" fmla="*/ 131 w 142"/>
                <a:gd name="T57" fmla="*/ 41 h 133"/>
                <a:gd name="T58" fmla="*/ 125 w 142"/>
                <a:gd name="T59" fmla="*/ 35 h 133"/>
                <a:gd name="T60" fmla="*/ 118 w 142"/>
                <a:gd name="T61" fmla="*/ 28 h 133"/>
                <a:gd name="T62" fmla="*/ 110 w 142"/>
                <a:gd name="T63" fmla="*/ 24 h 133"/>
                <a:gd name="T64" fmla="*/ 101 w 142"/>
                <a:gd name="T65" fmla="*/ 20 h 133"/>
                <a:gd name="T66" fmla="*/ 95 w 142"/>
                <a:gd name="T67" fmla="*/ 15 h 133"/>
                <a:gd name="T68" fmla="*/ 90 w 142"/>
                <a:gd name="T69" fmla="*/ 13 h 133"/>
                <a:gd name="T70" fmla="*/ 84 w 142"/>
                <a:gd name="T71" fmla="*/ 11 h 133"/>
                <a:gd name="T72" fmla="*/ 80 w 142"/>
                <a:gd name="T73" fmla="*/ 11 h 133"/>
                <a:gd name="T74" fmla="*/ 73 w 142"/>
                <a:gd name="T75" fmla="*/ 7 h 133"/>
                <a:gd name="T76" fmla="*/ 69 w 142"/>
                <a:gd name="T77" fmla="*/ 7 h 133"/>
                <a:gd name="T78" fmla="*/ 63 w 142"/>
                <a:gd name="T79" fmla="*/ 5 h 133"/>
                <a:gd name="T80" fmla="*/ 56 w 142"/>
                <a:gd name="T81" fmla="*/ 5 h 133"/>
                <a:gd name="T82" fmla="*/ 50 w 142"/>
                <a:gd name="T83" fmla="*/ 2 h 133"/>
                <a:gd name="T84" fmla="*/ 43 w 142"/>
                <a:gd name="T85" fmla="*/ 2 h 133"/>
                <a:gd name="T86" fmla="*/ 37 w 142"/>
                <a:gd name="T87" fmla="*/ 0 h 133"/>
                <a:gd name="T88" fmla="*/ 30 w 142"/>
                <a:gd name="T89" fmla="*/ 0 h 133"/>
                <a:gd name="T90" fmla="*/ 24 w 142"/>
                <a:gd name="T91" fmla="*/ 0 h 133"/>
                <a:gd name="T92" fmla="*/ 17 w 142"/>
                <a:gd name="T93" fmla="*/ 0 h 133"/>
                <a:gd name="T94" fmla="*/ 11 w 142"/>
                <a:gd name="T95" fmla="*/ 0 h 133"/>
                <a:gd name="T96" fmla="*/ 5 w 142"/>
                <a:gd name="T97" fmla="*/ 0 h 133"/>
                <a:gd name="T98" fmla="*/ 0 w 142"/>
                <a:gd name="T99" fmla="*/ 133 h 133"/>
                <a:gd name="T100" fmla="*/ 0 w 142"/>
                <a:gd name="T101" fmla="*/ 133 h 13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42"/>
                <a:gd name="T154" fmla="*/ 0 h 133"/>
                <a:gd name="T155" fmla="*/ 142 w 142"/>
                <a:gd name="T156" fmla="*/ 133 h 13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42" h="133">
                  <a:moveTo>
                    <a:pt x="0" y="133"/>
                  </a:moveTo>
                  <a:lnTo>
                    <a:pt x="7" y="131"/>
                  </a:lnTo>
                  <a:lnTo>
                    <a:pt x="15" y="131"/>
                  </a:lnTo>
                  <a:lnTo>
                    <a:pt x="22" y="131"/>
                  </a:lnTo>
                  <a:lnTo>
                    <a:pt x="28" y="131"/>
                  </a:lnTo>
                  <a:lnTo>
                    <a:pt x="35" y="129"/>
                  </a:lnTo>
                  <a:lnTo>
                    <a:pt x="41" y="129"/>
                  </a:lnTo>
                  <a:lnTo>
                    <a:pt x="47" y="127"/>
                  </a:lnTo>
                  <a:lnTo>
                    <a:pt x="56" y="127"/>
                  </a:lnTo>
                  <a:lnTo>
                    <a:pt x="60" y="125"/>
                  </a:lnTo>
                  <a:lnTo>
                    <a:pt x="67" y="123"/>
                  </a:lnTo>
                  <a:lnTo>
                    <a:pt x="73" y="123"/>
                  </a:lnTo>
                  <a:lnTo>
                    <a:pt x="80" y="121"/>
                  </a:lnTo>
                  <a:lnTo>
                    <a:pt x="84" y="118"/>
                  </a:lnTo>
                  <a:lnTo>
                    <a:pt x="88" y="116"/>
                  </a:lnTo>
                  <a:lnTo>
                    <a:pt x="95" y="114"/>
                  </a:lnTo>
                  <a:lnTo>
                    <a:pt x="101" y="114"/>
                  </a:lnTo>
                  <a:lnTo>
                    <a:pt x="108" y="108"/>
                  </a:lnTo>
                  <a:lnTo>
                    <a:pt x="116" y="103"/>
                  </a:lnTo>
                  <a:lnTo>
                    <a:pt x="125" y="97"/>
                  </a:lnTo>
                  <a:lnTo>
                    <a:pt x="131" y="93"/>
                  </a:lnTo>
                  <a:lnTo>
                    <a:pt x="136" y="86"/>
                  </a:lnTo>
                  <a:lnTo>
                    <a:pt x="140" y="80"/>
                  </a:lnTo>
                  <a:lnTo>
                    <a:pt x="142" y="73"/>
                  </a:lnTo>
                  <a:lnTo>
                    <a:pt x="142" y="67"/>
                  </a:lnTo>
                  <a:lnTo>
                    <a:pt x="142" y="58"/>
                  </a:lnTo>
                  <a:lnTo>
                    <a:pt x="140" y="52"/>
                  </a:lnTo>
                  <a:lnTo>
                    <a:pt x="136" y="45"/>
                  </a:lnTo>
                  <a:lnTo>
                    <a:pt x="131" y="41"/>
                  </a:lnTo>
                  <a:lnTo>
                    <a:pt x="125" y="35"/>
                  </a:lnTo>
                  <a:lnTo>
                    <a:pt x="118" y="28"/>
                  </a:lnTo>
                  <a:lnTo>
                    <a:pt x="110" y="24"/>
                  </a:lnTo>
                  <a:lnTo>
                    <a:pt x="101" y="20"/>
                  </a:lnTo>
                  <a:lnTo>
                    <a:pt x="95" y="15"/>
                  </a:lnTo>
                  <a:lnTo>
                    <a:pt x="90" y="13"/>
                  </a:lnTo>
                  <a:lnTo>
                    <a:pt x="84" y="11"/>
                  </a:lnTo>
                  <a:lnTo>
                    <a:pt x="80" y="11"/>
                  </a:lnTo>
                  <a:lnTo>
                    <a:pt x="73" y="7"/>
                  </a:lnTo>
                  <a:lnTo>
                    <a:pt x="69" y="7"/>
                  </a:lnTo>
                  <a:lnTo>
                    <a:pt x="63" y="5"/>
                  </a:lnTo>
                  <a:lnTo>
                    <a:pt x="56" y="5"/>
                  </a:lnTo>
                  <a:lnTo>
                    <a:pt x="50" y="2"/>
                  </a:lnTo>
                  <a:lnTo>
                    <a:pt x="43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7" y="0"/>
                  </a:lnTo>
                  <a:lnTo>
                    <a:pt x="11" y="0"/>
                  </a:lnTo>
                  <a:lnTo>
                    <a:pt x="5" y="0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71" name="Freeform 35"/>
            <p:cNvSpPr>
              <a:spLocks/>
            </p:cNvSpPr>
            <p:nvPr/>
          </p:nvSpPr>
          <p:spPr bwMode="auto">
            <a:xfrm>
              <a:off x="1013" y="1267"/>
              <a:ext cx="107" cy="126"/>
            </a:xfrm>
            <a:custGeom>
              <a:avLst/>
              <a:gdLst>
                <a:gd name="T0" fmla="*/ 21 w 107"/>
                <a:gd name="T1" fmla="*/ 0 h 126"/>
                <a:gd name="T2" fmla="*/ 0 w 107"/>
                <a:gd name="T3" fmla="*/ 126 h 126"/>
                <a:gd name="T4" fmla="*/ 4 w 107"/>
                <a:gd name="T5" fmla="*/ 124 h 126"/>
                <a:gd name="T6" fmla="*/ 6 w 107"/>
                <a:gd name="T7" fmla="*/ 124 h 126"/>
                <a:gd name="T8" fmla="*/ 12 w 107"/>
                <a:gd name="T9" fmla="*/ 122 h 126"/>
                <a:gd name="T10" fmla="*/ 19 w 107"/>
                <a:gd name="T11" fmla="*/ 122 h 126"/>
                <a:gd name="T12" fmla="*/ 25 w 107"/>
                <a:gd name="T13" fmla="*/ 120 h 126"/>
                <a:gd name="T14" fmla="*/ 34 w 107"/>
                <a:gd name="T15" fmla="*/ 118 h 126"/>
                <a:gd name="T16" fmla="*/ 43 w 107"/>
                <a:gd name="T17" fmla="*/ 116 h 126"/>
                <a:gd name="T18" fmla="*/ 51 w 107"/>
                <a:gd name="T19" fmla="*/ 111 h 126"/>
                <a:gd name="T20" fmla="*/ 60 w 107"/>
                <a:gd name="T21" fmla="*/ 109 h 126"/>
                <a:gd name="T22" fmla="*/ 68 w 107"/>
                <a:gd name="T23" fmla="*/ 105 h 126"/>
                <a:gd name="T24" fmla="*/ 79 w 107"/>
                <a:gd name="T25" fmla="*/ 101 h 126"/>
                <a:gd name="T26" fmla="*/ 86 w 107"/>
                <a:gd name="T27" fmla="*/ 96 h 126"/>
                <a:gd name="T28" fmla="*/ 92 w 107"/>
                <a:gd name="T29" fmla="*/ 90 h 126"/>
                <a:gd name="T30" fmla="*/ 98 w 107"/>
                <a:gd name="T31" fmla="*/ 86 h 126"/>
                <a:gd name="T32" fmla="*/ 103 w 107"/>
                <a:gd name="T33" fmla="*/ 79 h 126"/>
                <a:gd name="T34" fmla="*/ 107 w 107"/>
                <a:gd name="T35" fmla="*/ 71 h 126"/>
                <a:gd name="T36" fmla="*/ 107 w 107"/>
                <a:gd name="T37" fmla="*/ 64 h 126"/>
                <a:gd name="T38" fmla="*/ 107 w 107"/>
                <a:gd name="T39" fmla="*/ 58 h 126"/>
                <a:gd name="T40" fmla="*/ 107 w 107"/>
                <a:gd name="T41" fmla="*/ 53 h 126"/>
                <a:gd name="T42" fmla="*/ 103 w 107"/>
                <a:gd name="T43" fmla="*/ 47 h 126"/>
                <a:gd name="T44" fmla="*/ 101 w 107"/>
                <a:gd name="T45" fmla="*/ 41 h 126"/>
                <a:gd name="T46" fmla="*/ 96 w 107"/>
                <a:gd name="T47" fmla="*/ 36 h 126"/>
                <a:gd name="T48" fmla="*/ 94 w 107"/>
                <a:gd name="T49" fmla="*/ 32 h 126"/>
                <a:gd name="T50" fmla="*/ 88 w 107"/>
                <a:gd name="T51" fmla="*/ 25 h 126"/>
                <a:gd name="T52" fmla="*/ 81 w 107"/>
                <a:gd name="T53" fmla="*/ 21 h 126"/>
                <a:gd name="T54" fmla="*/ 77 w 107"/>
                <a:gd name="T55" fmla="*/ 17 h 126"/>
                <a:gd name="T56" fmla="*/ 73 w 107"/>
                <a:gd name="T57" fmla="*/ 15 h 126"/>
                <a:gd name="T58" fmla="*/ 68 w 107"/>
                <a:gd name="T59" fmla="*/ 13 h 126"/>
                <a:gd name="T60" fmla="*/ 64 w 107"/>
                <a:gd name="T61" fmla="*/ 10 h 126"/>
                <a:gd name="T62" fmla="*/ 60 w 107"/>
                <a:gd name="T63" fmla="*/ 8 h 126"/>
                <a:gd name="T64" fmla="*/ 58 w 107"/>
                <a:gd name="T65" fmla="*/ 8 h 126"/>
                <a:gd name="T66" fmla="*/ 51 w 107"/>
                <a:gd name="T67" fmla="*/ 6 h 126"/>
                <a:gd name="T68" fmla="*/ 45 w 107"/>
                <a:gd name="T69" fmla="*/ 4 h 126"/>
                <a:gd name="T70" fmla="*/ 38 w 107"/>
                <a:gd name="T71" fmla="*/ 2 h 126"/>
                <a:gd name="T72" fmla="*/ 34 w 107"/>
                <a:gd name="T73" fmla="*/ 0 h 126"/>
                <a:gd name="T74" fmla="*/ 28 w 107"/>
                <a:gd name="T75" fmla="*/ 0 h 126"/>
                <a:gd name="T76" fmla="*/ 23 w 107"/>
                <a:gd name="T77" fmla="*/ 0 h 126"/>
                <a:gd name="T78" fmla="*/ 21 w 107"/>
                <a:gd name="T79" fmla="*/ 0 h 126"/>
                <a:gd name="T80" fmla="*/ 21 w 107"/>
                <a:gd name="T81" fmla="*/ 0 h 12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7"/>
                <a:gd name="T124" fmla="*/ 0 h 126"/>
                <a:gd name="T125" fmla="*/ 107 w 107"/>
                <a:gd name="T126" fmla="*/ 126 h 12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7" h="126">
                  <a:moveTo>
                    <a:pt x="21" y="0"/>
                  </a:moveTo>
                  <a:lnTo>
                    <a:pt x="0" y="126"/>
                  </a:lnTo>
                  <a:lnTo>
                    <a:pt x="4" y="124"/>
                  </a:lnTo>
                  <a:lnTo>
                    <a:pt x="6" y="124"/>
                  </a:lnTo>
                  <a:lnTo>
                    <a:pt x="12" y="122"/>
                  </a:lnTo>
                  <a:lnTo>
                    <a:pt x="19" y="122"/>
                  </a:lnTo>
                  <a:lnTo>
                    <a:pt x="25" y="120"/>
                  </a:lnTo>
                  <a:lnTo>
                    <a:pt x="34" y="118"/>
                  </a:lnTo>
                  <a:lnTo>
                    <a:pt x="43" y="116"/>
                  </a:lnTo>
                  <a:lnTo>
                    <a:pt x="51" y="111"/>
                  </a:lnTo>
                  <a:lnTo>
                    <a:pt x="60" y="109"/>
                  </a:lnTo>
                  <a:lnTo>
                    <a:pt x="68" y="105"/>
                  </a:lnTo>
                  <a:lnTo>
                    <a:pt x="79" y="101"/>
                  </a:lnTo>
                  <a:lnTo>
                    <a:pt x="86" y="96"/>
                  </a:lnTo>
                  <a:lnTo>
                    <a:pt x="92" y="90"/>
                  </a:lnTo>
                  <a:lnTo>
                    <a:pt x="98" y="86"/>
                  </a:lnTo>
                  <a:lnTo>
                    <a:pt x="103" y="79"/>
                  </a:lnTo>
                  <a:lnTo>
                    <a:pt x="107" y="71"/>
                  </a:lnTo>
                  <a:lnTo>
                    <a:pt x="107" y="64"/>
                  </a:lnTo>
                  <a:lnTo>
                    <a:pt x="107" y="58"/>
                  </a:lnTo>
                  <a:lnTo>
                    <a:pt x="107" y="53"/>
                  </a:lnTo>
                  <a:lnTo>
                    <a:pt x="103" y="47"/>
                  </a:lnTo>
                  <a:lnTo>
                    <a:pt x="101" y="41"/>
                  </a:lnTo>
                  <a:lnTo>
                    <a:pt x="96" y="36"/>
                  </a:lnTo>
                  <a:lnTo>
                    <a:pt x="94" y="32"/>
                  </a:lnTo>
                  <a:lnTo>
                    <a:pt x="88" y="25"/>
                  </a:lnTo>
                  <a:lnTo>
                    <a:pt x="81" y="21"/>
                  </a:lnTo>
                  <a:lnTo>
                    <a:pt x="77" y="17"/>
                  </a:lnTo>
                  <a:lnTo>
                    <a:pt x="73" y="15"/>
                  </a:lnTo>
                  <a:lnTo>
                    <a:pt x="68" y="13"/>
                  </a:lnTo>
                  <a:lnTo>
                    <a:pt x="64" y="10"/>
                  </a:lnTo>
                  <a:lnTo>
                    <a:pt x="60" y="8"/>
                  </a:lnTo>
                  <a:lnTo>
                    <a:pt x="58" y="8"/>
                  </a:lnTo>
                  <a:lnTo>
                    <a:pt x="51" y="6"/>
                  </a:lnTo>
                  <a:lnTo>
                    <a:pt x="45" y="4"/>
                  </a:lnTo>
                  <a:lnTo>
                    <a:pt x="38" y="2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3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6B94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72" name="Freeform 36"/>
            <p:cNvSpPr>
              <a:spLocks/>
            </p:cNvSpPr>
            <p:nvPr/>
          </p:nvSpPr>
          <p:spPr bwMode="auto">
            <a:xfrm>
              <a:off x="1601" y="1260"/>
              <a:ext cx="413" cy="410"/>
            </a:xfrm>
            <a:custGeom>
              <a:avLst/>
              <a:gdLst>
                <a:gd name="T0" fmla="*/ 411 w 413"/>
                <a:gd name="T1" fmla="*/ 408 h 410"/>
                <a:gd name="T2" fmla="*/ 389 w 413"/>
                <a:gd name="T3" fmla="*/ 408 h 410"/>
                <a:gd name="T4" fmla="*/ 359 w 413"/>
                <a:gd name="T5" fmla="*/ 408 h 410"/>
                <a:gd name="T6" fmla="*/ 337 w 413"/>
                <a:gd name="T7" fmla="*/ 408 h 410"/>
                <a:gd name="T8" fmla="*/ 314 w 413"/>
                <a:gd name="T9" fmla="*/ 408 h 410"/>
                <a:gd name="T10" fmla="*/ 288 w 413"/>
                <a:gd name="T11" fmla="*/ 408 h 410"/>
                <a:gd name="T12" fmla="*/ 262 w 413"/>
                <a:gd name="T13" fmla="*/ 410 h 410"/>
                <a:gd name="T14" fmla="*/ 237 w 413"/>
                <a:gd name="T15" fmla="*/ 410 h 410"/>
                <a:gd name="T16" fmla="*/ 211 w 413"/>
                <a:gd name="T17" fmla="*/ 410 h 410"/>
                <a:gd name="T18" fmla="*/ 187 w 413"/>
                <a:gd name="T19" fmla="*/ 410 h 410"/>
                <a:gd name="T20" fmla="*/ 166 w 413"/>
                <a:gd name="T21" fmla="*/ 410 h 410"/>
                <a:gd name="T22" fmla="*/ 140 w 413"/>
                <a:gd name="T23" fmla="*/ 410 h 410"/>
                <a:gd name="T24" fmla="*/ 123 w 413"/>
                <a:gd name="T25" fmla="*/ 410 h 410"/>
                <a:gd name="T26" fmla="*/ 101 w 413"/>
                <a:gd name="T27" fmla="*/ 395 h 410"/>
                <a:gd name="T28" fmla="*/ 82 w 413"/>
                <a:gd name="T29" fmla="*/ 374 h 410"/>
                <a:gd name="T30" fmla="*/ 63 w 413"/>
                <a:gd name="T31" fmla="*/ 346 h 410"/>
                <a:gd name="T32" fmla="*/ 43 w 413"/>
                <a:gd name="T33" fmla="*/ 312 h 410"/>
                <a:gd name="T34" fmla="*/ 24 w 413"/>
                <a:gd name="T35" fmla="*/ 277 h 410"/>
                <a:gd name="T36" fmla="*/ 11 w 413"/>
                <a:gd name="T37" fmla="*/ 241 h 410"/>
                <a:gd name="T38" fmla="*/ 2 w 413"/>
                <a:gd name="T39" fmla="*/ 206 h 410"/>
                <a:gd name="T40" fmla="*/ 0 w 413"/>
                <a:gd name="T41" fmla="*/ 176 h 410"/>
                <a:gd name="T42" fmla="*/ 2 w 413"/>
                <a:gd name="T43" fmla="*/ 144 h 410"/>
                <a:gd name="T44" fmla="*/ 2 w 413"/>
                <a:gd name="T45" fmla="*/ 112 h 410"/>
                <a:gd name="T46" fmla="*/ 7 w 413"/>
                <a:gd name="T47" fmla="*/ 82 h 410"/>
                <a:gd name="T48" fmla="*/ 11 w 413"/>
                <a:gd name="T49" fmla="*/ 52 h 410"/>
                <a:gd name="T50" fmla="*/ 15 w 413"/>
                <a:gd name="T51" fmla="*/ 28 h 410"/>
                <a:gd name="T52" fmla="*/ 17 w 413"/>
                <a:gd name="T53" fmla="*/ 2 h 410"/>
                <a:gd name="T54" fmla="*/ 32 w 413"/>
                <a:gd name="T55" fmla="*/ 2 h 410"/>
                <a:gd name="T56" fmla="*/ 30 w 413"/>
                <a:gd name="T57" fmla="*/ 20 h 410"/>
                <a:gd name="T58" fmla="*/ 26 w 413"/>
                <a:gd name="T59" fmla="*/ 43 h 410"/>
                <a:gd name="T60" fmla="*/ 22 w 413"/>
                <a:gd name="T61" fmla="*/ 73 h 410"/>
                <a:gd name="T62" fmla="*/ 20 w 413"/>
                <a:gd name="T63" fmla="*/ 108 h 410"/>
                <a:gd name="T64" fmla="*/ 15 w 413"/>
                <a:gd name="T65" fmla="*/ 142 h 410"/>
                <a:gd name="T66" fmla="*/ 15 w 413"/>
                <a:gd name="T67" fmla="*/ 172 h 410"/>
                <a:gd name="T68" fmla="*/ 15 w 413"/>
                <a:gd name="T69" fmla="*/ 200 h 410"/>
                <a:gd name="T70" fmla="*/ 20 w 413"/>
                <a:gd name="T71" fmla="*/ 219 h 410"/>
                <a:gd name="T72" fmla="*/ 28 w 413"/>
                <a:gd name="T73" fmla="*/ 247 h 410"/>
                <a:gd name="T74" fmla="*/ 41 w 413"/>
                <a:gd name="T75" fmla="*/ 275 h 410"/>
                <a:gd name="T76" fmla="*/ 58 w 413"/>
                <a:gd name="T77" fmla="*/ 305 h 410"/>
                <a:gd name="T78" fmla="*/ 75 w 413"/>
                <a:gd name="T79" fmla="*/ 333 h 410"/>
                <a:gd name="T80" fmla="*/ 93 w 413"/>
                <a:gd name="T81" fmla="*/ 359 h 410"/>
                <a:gd name="T82" fmla="*/ 108 w 413"/>
                <a:gd name="T83" fmla="*/ 376 h 410"/>
                <a:gd name="T84" fmla="*/ 127 w 413"/>
                <a:gd name="T85" fmla="*/ 391 h 410"/>
                <a:gd name="T86" fmla="*/ 151 w 413"/>
                <a:gd name="T87" fmla="*/ 391 h 410"/>
                <a:gd name="T88" fmla="*/ 172 w 413"/>
                <a:gd name="T89" fmla="*/ 393 h 410"/>
                <a:gd name="T90" fmla="*/ 194 w 413"/>
                <a:gd name="T91" fmla="*/ 393 h 410"/>
                <a:gd name="T92" fmla="*/ 215 w 413"/>
                <a:gd name="T93" fmla="*/ 393 h 410"/>
                <a:gd name="T94" fmla="*/ 239 w 413"/>
                <a:gd name="T95" fmla="*/ 393 h 410"/>
                <a:gd name="T96" fmla="*/ 264 w 413"/>
                <a:gd name="T97" fmla="*/ 393 h 410"/>
                <a:gd name="T98" fmla="*/ 288 w 413"/>
                <a:gd name="T99" fmla="*/ 393 h 410"/>
                <a:gd name="T100" fmla="*/ 312 w 413"/>
                <a:gd name="T101" fmla="*/ 393 h 410"/>
                <a:gd name="T102" fmla="*/ 335 w 413"/>
                <a:gd name="T103" fmla="*/ 393 h 410"/>
                <a:gd name="T104" fmla="*/ 355 w 413"/>
                <a:gd name="T105" fmla="*/ 393 h 410"/>
                <a:gd name="T106" fmla="*/ 383 w 413"/>
                <a:gd name="T107" fmla="*/ 391 h 410"/>
                <a:gd name="T108" fmla="*/ 398 w 413"/>
                <a:gd name="T109" fmla="*/ 391 h 410"/>
                <a:gd name="T110" fmla="*/ 413 w 413"/>
                <a:gd name="T111" fmla="*/ 24 h 41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13"/>
                <a:gd name="T169" fmla="*/ 0 h 410"/>
                <a:gd name="T170" fmla="*/ 413 w 413"/>
                <a:gd name="T171" fmla="*/ 410 h 41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13" h="410">
                  <a:moveTo>
                    <a:pt x="413" y="24"/>
                  </a:moveTo>
                  <a:lnTo>
                    <a:pt x="413" y="408"/>
                  </a:lnTo>
                  <a:lnTo>
                    <a:pt x="411" y="408"/>
                  </a:lnTo>
                  <a:lnTo>
                    <a:pt x="406" y="408"/>
                  </a:lnTo>
                  <a:lnTo>
                    <a:pt x="402" y="408"/>
                  </a:lnTo>
                  <a:lnTo>
                    <a:pt x="395" y="408"/>
                  </a:lnTo>
                  <a:lnTo>
                    <a:pt x="389" y="408"/>
                  </a:lnTo>
                  <a:lnTo>
                    <a:pt x="380" y="408"/>
                  </a:lnTo>
                  <a:lnTo>
                    <a:pt x="372" y="408"/>
                  </a:lnTo>
                  <a:lnTo>
                    <a:pt x="365" y="408"/>
                  </a:lnTo>
                  <a:lnTo>
                    <a:pt x="359" y="408"/>
                  </a:lnTo>
                  <a:lnTo>
                    <a:pt x="355" y="408"/>
                  </a:lnTo>
                  <a:lnTo>
                    <a:pt x="350" y="408"/>
                  </a:lnTo>
                  <a:lnTo>
                    <a:pt x="344" y="408"/>
                  </a:lnTo>
                  <a:lnTo>
                    <a:pt x="337" y="408"/>
                  </a:lnTo>
                  <a:lnTo>
                    <a:pt x="331" y="408"/>
                  </a:lnTo>
                  <a:lnTo>
                    <a:pt x="327" y="408"/>
                  </a:lnTo>
                  <a:lnTo>
                    <a:pt x="320" y="408"/>
                  </a:lnTo>
                  <a:lnTo>
                    <a:pt x="314" y="408"/>
                  </a:lnTo>
                  <a:lnTo>
                    <a:pt x="307" y="408"/>
                  </a:lnTo>
                  <a:lnTo>
                    <a:pt x="301" y="408"/>
                  </a:lnTo>
                  <a:lnTo>
                    <a:pt x="295" y="408"/>
                  </a:lnTo>
                  <a:lnTo>
                    <a:pt x="288" y="408"/>
                  </a:lnTo>
                  <a:lnTo>
                    <a:pt x="282" y="408"/>
                  </a:lnTo>
                  <a:lnTo>
                    <a:pt x="275" y="410"/>
                  </a:lnTo>
                  <a:lnTo>
                    <a:pt x="269" y="410"/>
                  </a:lnTo>
                  <a:lnTo>
                    <a:pt x="262" y="410"/>
                  </a:lnTo>
                  <a:lnTo>
                    <a:pt x="254" y="410"/>
                  </a:lnTo>
                  <a:lnTo>
                    <a:pt x="249" y="410"/>
                  </a:lnTo>
                  <a:lnTo>
                    <a:pt x="241" y="410"/>
                  </a:lnTo>
                  <a:lnTo>
                    <a:pt x="237" y="410"/>
                  </a:lnTo>
                  <a:lnTo>
                    <a:pt x="230" y="410"/>
                  </a:lnTo>
                  <a:lnTo>
                    <a:pt x="224" y="410"/>
                  </a:lnTo>
                  <a:lnTo>
                    <a:pt x="217" y="410"/>
                  </a:lnTo>
                  <a:lnTo>
                    <a:pt x="211" y="410"/>
                  </a:lnTo>
                  <a:lnTo>
                    <a:pt x="204" y="410"/>
                  </a:lnTo>
                  <a:lnTo>
                    <a:pt x="198" y="410"/>
                  </a:lnTo>
                  <a:lnTo>
                    <a:pt x="194" y="410"/>
                  </a:lnTo>
                  <a:lnTo>
                    <a:pt x="187" y="410"/>
                  </a:lnTo>
                  <a:lnTo>
                    <a:pt x="181" y="410"/>
                  </a:lnTo>
                  <a:lnTo>
                    <a:pt x="176" y="410"/>
                  </a:lnTo>
                  <a:lnTo>
                    <a:pt x="170" y="410"/>
                  </a:lnTo>
                  <a:lnTo>
                    <a:pt x="166" y="410"/>
                  </a:lnTo>
                  <a:lnTo>
                    <a:pt x="159" y="410"/>
                  </a:lnTo>
                  <a:lnTo>
                    <a:pt x="157" y="410"/>
                  </a:lnTo>
                  <a:lnTo>
                    <a:pt x="148" y="410"/>
                  </a:lnTo>
                  <a:lnTo>
                    <a:pt x="140" y="410"/>
                  </a:lnTo>
                  <a:lnTo>
                    <a:pt x="133" y="410"/>
                  </a:lnTo>
                  <a:lnTo>
                    <a:pt x="127" y="410"/>
                  </a:lnTo>
                  <a:lnTo>
                    <a:pt x="125" y="410"/>
                  </a:lnTo>
                  <a:lnTo>
                    <a:pt x="123" y="410"/>
                  </a:lnTo>
                  <a:lnTo>
                    <a:pt x="116" y="408"/>
                  </a:lnTo>
                  <a:lnTo>
                    <a:pt x="110" y="404"/>
                  </a:lnTo>
                  <a:lnTo>
                    <a:pt x="105" y="400"/>
                  </a:lnTo>
                  <a:lnTo>
                    <a:pt x="101" y="395"/>
                  </a:lnTo>
                  <a:lnTo>
                    <a:pt x="97" y="391"/>
                  </a:lnTo>
                  <a:lnTo>
                    <a:pt x="93" y="387"/>
                  </a:lnTo>
                  <a:lnTo>
                    <a:pt x="86" y="378"/>
                  </a:lnTo>
                  <a:lnTo>
                    <a:pt x="82" y="374"/>
                  </a:lnTo>
                  <a:lnTo>
                    <a:pt x="78" y="367"/>
                  </a:lnTo>
                  <a:lnTo>
                    <a:pt x="73" y="361"/>
                  </a:lnTo>
                  <a:lnTo>
                    <a:pt x="67" y="352"/>
                  </a:lnTo>
                  <a:lnTo>
                    <a:pt x="63" y="346"/>
                  </a:lnTo>
                  <a:lnTo>
                    <a:pt x="58" y="337"/>
                  </a:lnTo>
                  <a:lnTo>
                    <a:pt x="54" y="331"/>
                  </a:lnTo>
                  <a:lnTo>
                    <a:pt x="47" y="320"/>
                  </a:lnTo>
                  <a:lnTo>
                    <a:pt x="43" y="312"/>
                  </a:lnTo>
                  <a:lnTo>
                    <a:pt x="39" y="303"/>
                  </a:lnTo>
                  <a:lnTo>
                    <a:pt x="35" y="294"/>
                  </a:lnTo>
                  <a:lnTo>
                    <a:pt x="28" y="286"/>
                  </a:lnTo>
                  <a:lnTo>
                    <a:pt x="24" y="277"/>
                  </a:lnTo>
                  <a:lnTo>
                    <a:pt x="20" y="269"/>
                  </a:lnTo>
                  <a:lnTo>
                    <a:pt x="17" y="260"/>
                  </a:lnTo>
                  <a:lnTo>
                    <a:pt x="13" y="249"/>
                  </a:lnTo>
                  <a:lnTo>
                    <a:pt x="11" y="241"/>
                  </a:lnTo>
                  <a:lnTo>
                    <a:pt x="9" y="232"/>
                  </a:lnTo>
                  <a:lnTo>
                    <a:pt x="7" y="224"/>
                  </a:lnTo>
                  <a:lnTo>
                    <a:pt x="2" y="215"/>
                  </a:lnTo>
                  <a:lnTo>
                    <a:pt x="2" y="206"/>
                  </a:lnTo>
                  <a:lnTo>
                    <a:pt x="2" y="200"/>
                  </a:lnTo>
                  <a:lnTo>
                    <a:pt x="2" y="191"/>
                  </a:lnTo>
                  <a:lnTo>
                    <a:pt x="0" y="183"/>
                  </a:lnTo>
                  <a:lnTo>
                    <a:pt x="0" y="176"/>
                  </a:lnTo>
                  <a:lnTo>
                    <a:pt x="0" y="168"/>
                  </a:lnTo>
                  <a:lnTo>
                    <a:pt x="0" y="161"/>
                  </a:lnTo>
                  <a:lnTo>
                    <a:pt x="0" y="153"/>
                  </a:lnTo>
                  <a:lnTo>
                    <a:pt x="2" y="144"/>
                  </a:lnTo>
                  <a:lnTo>
                    <a:pt x="2" y="136"/>
                  </a:lnTo>
                  <a:lnTo>
                    <a:pt x="2" y="129"/>
                  </a:lnTo>
                  <a:lnTo>
                    <a:pt x="2" y="121"/>
                  </a:lnTo>
                  <a:lnTo>
                    <a:pt x="2" y="112"/>
                  </a:lnTo>
                  <a:lnTo>
                    <a:pt x="5" y="103"/>
                  </a:lnTo>
                  <a:lnTo>
                    <a:pt x="5" y="97"/>
                  </a:lnTo>
                  <a:lnTo>
                    <a:pt x="7" y="88"/>
                  </a:lnTo>
                  <a:lnTo>
                    <a:pt x="7" y="82"/>
                  </a:lnTo>
                  <a:lnTo>
                    <a:pt x="7" y="73"/>
                  </a:lnTo>
                  <a:lnTo>
                    <a:pt x="9" y="67"/>
                  </a:lnTo>
                  <a:lnTo>
                    <a:pt x="9" y="58"/>
                  </a:lnTo>
                  <a:lnTo>
                    <a:pt x="11" y="52"/>
                  </a:lnTo>
                  <a:lnTo>
                    <a:pt x="11" y="43"/>
                  </a:lnTo>
                  <a:lnTo>
                    <a:pt x="13" y="39"/>
                  </a:lnTo>
                  <a:lnTo>
                    <a:pt x="13" y="32"/>
                  </a:lnTo>
                  <a:lnTo>
                    <a:pt x="15" y="28"/>
                  </a:lnTo>
                  <a:lnTo>
                    <a:pt x="15" y="22"/>
                  </a:lnTo>
                  <a:lnTo>
                    <a:pt x="15" y="17"/>
                  </a:lnTo>
                  <a:lnTo>
                    <a:pt x="17" y="9"/>
                  </a:lnTo>
                  <a:lnTo>
                    <a:pt x="17" y="2"/>
                  </a:lnTo>
                  <a:lnTo>
                    <a:pt x="20" y="0"/>
                  </a:lnTo>
                  <a:lnTo>
                    <a:pt x="35" y="0"/>
                  </a:lnTo>
                  <a:lnTo>
                    <a:pt x="32" y="2"/>
                  </a:lnTo>
                  <a:lnTo>
                    <a:pt x="32" y="7"/>
                  </a:lnTo>
                  <a:lnTo>
                    <a:pt x="30" y="9"/>
                  </a:lnTo>
                  <a:lnTo>
                    <a:pt x="30" y="15"/>
                  </a:lnTo>
                  <a:lnTo>
                    <a:pt x="30" y="20"/>
                  </a:lnTo>
                  <a:lnTo>
                    <a:pt x="30" y="24"/>
                  </a:lnTo>
                  <a:lnTo>
                    <a:pt x="28" y="30"/>
                  </a:lnTo>
                  <a:lnTo>
                    <a:pt x="28" y="37"/>
                  </a:lnTo>
                  <a:lnTo>
                    <a:pt x="26" y="43"/>
                  </a:lnTo>
                  <a:lnTo>
                    <a:pt x="26" y="52"/>
                  </a:lnTo>
                  <a:lnTo>
                    <a:pt x="24" y="58"/>
                  </a:lnTo>
                  <a:lnTo>
                    <a:pt x="24" y="65"/>
                  </a:lnTo>
                  <a:lnTo>
                    <a:pt x="22" y="73"/>
                  </a:lnTo>
                  <a:lnTo>
                    <a:pt x="22" y="82"/>
                  </a:lnTo>
                  <a:lnTo>
                    <a:pt x="22" y="90"/>
                  </a:lnTo>
                  <a:lnTo>
                    <a:pt x="20" y="99"/>
                  </a:lnTo>
                  <a:lnTo>
                    <a:pt x="20" y="108"/>
                  </a:lnTo>
                  <a:lnTo>
                    <a:pt x="17" y="116"/>
                  </a:lnTo>
                  <a:lnTo>
                    <a:pt x="17" y="125"/>
                  </a:lnTo>
                  <a:lnTo>
                    <a:pt x="17" y="133"/>
                  </a:lnTo>
                  <a:lnTo>
                    <a:pt x="15" y="142"/>
                  </a:lnTo>
                  <a:lnTo>
                    <a:pt x="15" y="151"/>
                  </a:lnTo>
                  <a:lnTo>
                    <a:pt x="15" y="157"/>
                  </a:lnTo>
                  <a:lnTo>
                    <a:pt x="15" y="166"/>
                  </a:lnTo>
                  <a:lnTo>
                    <a:pt x="15" y="172"/>
                  </a:lnTo>
                  <a:lnTo>
                    <a:pt x="15" y="181"/>
                  </a:lnTo>
                  <a:lnTo>
                    <a:pt x="15" y="187"/>
                  </a:lnTo>
                  <a:lnTo>
                    <a:pt x="15" y="194"/>
                  </a:lnTo>
                  <a:lnTo>
                    <a:pt x="15" y="200"/>
                  </a:lnTo>
                  <a:lnTo>
                    <a:pt x="17" y="204"/>
                  </a:lnTo>
                  <a:lnTo>
                    <a:pt x="17" y="209"/>
                  </a:lnTo>
                  <a:lnTo>
                    <a:pt x="17" y="215"/>
                  </a:lnTo>
                  <a:lnTo>
                    <a:pt x="20" y="219"/>
                  </a:lnTo>
                  <a:lnTo>
                    <a:pt x="22" y="228"/>
                  </a:lnTo>
                  <a:lnTo>
                    <a:pt x="24" y="232"/>
                  </a:lnTo>
                  <a:lnTo>
                    <a:pt x="26" y="241"/>
                  </a:lnTo>
                  <a:lnTo>
                    <a:pt x="28" y="247"/>
                  </a:lnTo>
                  <a:lnTo>
                    <a:pt x="32" y="254"/>
                  </a:lnTo>
                  <a:lnTo>
                    <a:pt x="35" y="260"/>
                  </a:lnTo>
                  <a:lnTo>
                    <a:pt x="39" y="269"/>
                  </a:lnTo>
                  <a:lnTo>
                    <a:pt x="41" y="275"/>
                  </a:lnTo>
                  <a:lnTo>
                    <a:pt x="47" y="284"/>
                  </a:lnTo>
                  <a:lnTo>
                    <a:pt x="50" y="290"/>
                  </a:lnTo>
                  <a:lnTo>
                    <a:pt x="54" y="299"/>
                  </a:lnTo>
                  <a:lnTo>
                    <a:pt x="58" y="305"/>
                  </a:lnTo>
                  <a:lnTo>
                    <a:pt x="63" y="314"/>
                  </a:lnTo>
                  <a:lnTo>
                    <a:pt x="67" y="320"/>
                  </a:lnTo>
                  <a:lnTo>
                    <a:pt x="71" y="327"/>
                  </a:lnTo>
                  <a:lnTo>
                    <a:pt x="75" y="333"/>
                  </a:lnTo>
                  <a:lnTo>
                    <a:pt x="80" y="340"/>
                  </a:lnTo>
                  <a:lnTo>
                    <a:pt x="84" y="346"/>
                  </a:lnTo>
                  <a:lnTo>
                    <a:pt x="88" y="352"/>
                  </a:lnTo>
                  <a:lnTo>
                    <a:pt x="93" y="359"/>
                  </a:lnTo>
                  <a:lnTo>
                    <a:pt x="99" y="363"/>
                  </a:lnTo>
                  <a:lnTo>
                    <a:pt x="101" y="367"/>
                  </a:lnTo>
                  <a:lnTo>
                    <a:pt x="105" y="374"/>
                  </a:lnTo>
                  <a:lnTo>
                    <a:pt x="108" y="376"/>
                  </a:lnTo>
                  <a:lnTo>
                    <a:pt x="112" y="380"/>
                  </a:lnTo>
                  <a:lnTo>
                    <a:pt x="118" y="387"/>
                  </a:lnTo>
                  <a:lnTo>
                    <a:pt x="125" y="391"/>
                  </a:lnTo>
                  <a:lnTo>
                    <a:pt x="127" y="391"/>
                  </a:lnTo>
                  <a:lnTo>
                    <a:pt x="131" y="391"/>
                  </a:lnTo>
                  <a:lnTo>
                    <a:pt x="136" y="391"/>
                  </a:lnTo>
                  <a:lnTo>
                    <a:pt x="144" y="391"/>
                  </a:lnTo>
                  <a:lnTo>
                    <a:pt x="151" y="391"/>
                  </a:lnTo>
                  <a:lnTo>
                    <a:pt x="157" y="393"/>
                  </a:lnTo>
                  <a:lnTo>
                    <a:pt x="161" y="393"/>
                  </a:lnTo>
                  <a:lnTo>
                    <a:pt x="168" y="393"/>
                  </a:lnTo>
                  <a:lnTo>
                    <a:pt x="172" y="393"/>
                  </a:lnTo>
                  <a:lnTo>
                    <a:pt x="176" y="393"/>
                  </a:lnTo>
                  <a:lnTo>
                    <a:pt x="183" y="393"/>
                  </a:lnTo>
                  <a:lnTo>
                    <a:pt x="187" y="393"/>
                  </a:lnTo>
                  <a:lnTo>
                    <a:pt x="194" y="393"/>
                  </a:lnTo>
                  <a:lnTo>
                    <a:pt x="198" y="393"/>
                  </a:lnTo>
                  <a:lnTo>
                    <a:pt x="202" y="393"/>
                  </a:lnTo>
                  <a:lnTo>
                    <a:pt x="209" y="393"/>
                  </a:lnTo>
                  <a:lnTo>
                    <a:pt x="215" y="393"/>
                  </a:lnTo>
                  <a:lnTo>
                    <a:pt x="221" y="393"/>
                  </a:lnTo>
                  <a:lnTo>
                    <a:pt x="226" y="393"/>
                  </a:lnTo>
                  <a:lnTo>
                    <a:pt x="234" y="393"/>
                  </a:lnTo>
                  <a:lnTo>
                    <a:pt x="239" y="393"/>
                  </a:lnTo>
                  <a:lnTo>
                    <a:pt x="245" y="393"/>
                  </a:lnTo>
                  <a:lnTo>
                    <a:pt x="252" y="393"/>
                  </a:lnTo>
                  <a:lnTo>
                    <a:pt x="258" y="393"/>
                  </a:lnTo>
                  <a:lnTo>
                    <a:pt x="264" y="393"/>
                  </a:lnTo>
                  <a:lnTo>
                    <a:pt x="271" y="395"/>
                  </a:lnTo>
                  <a:lnTo>
                    <a:pt x="275" y="393"/>
                  </a:lnTo>
                  <a:lnTo>
                    <a:pt x="282" y="393"/>
                  </a:lnTo>
                  <a:lnTo>
                    <a:pt x="288" y="393"/>
                  </a:lnTo>
                  <a:lnTo>
                    <a:pt x="295" y="393"/>
                  </a:lnTo>
                  <a:lnTo>
                    <a:pt x="299" y="393"/>
                  </a:lnTo>
                  <a:lnTo>
                    <a:pt x="307" y="393"/>
                  </a:lnTo>
                  <a:lnTo>
                    <a:pt x="312" y="393"/>
                  </a:lnTo>
                  <a:lnTo>
                    <a:pt x="318" y="393"/>
                  </a:lnTo>
                  <a:lnTo>
                    <a:pt x="322" y="393"/>
                  </a:lnTo>
                  <a:lnTo>
                    <a:pt x="329" y="393"/>
                  </a:lnTo>
                  <a:lnTo>
                    <a:pt x="335" y="393"/>
                  </a:lnTo>
                  <a:lnTo>
                    <a:pt x="340" y="393"/>
                  </a:lnTo>
                  <a:lnTo>
                    <a:pt x="344" y="393"/>
                  </a:lnTo>
                  <a:lnTo>
                    <a:pt x="350" y="393"/>
                  </a:lnTo>
                  <a:lnTo>
                    <a:pt x="355" y="393"/>
                  </a:lnTo>
                  <a:lnTo>
                    <a:pt x="359" y="393"/>
                  </a:lnTo>
                  <a:lnTo>
                    <a:pt x="368" y="391"/>
                  </a:lnTo>
                  <a:lnTo>
                    <a:pt x="376" y="391"/>
                  </a:lnTo>
                  <a:lnTo>
                    <a:pt x="383" y="391"/>
                  </a:lnTo>
                  <a:lnTo>
                    <a:pt x="389" y="391"/>
                  </a:lnTo>
                  <a:lnTo>
                    <a:pt x="393" y="391"/>
                  </a:lnTo>
                  <a:lnTo>
                    <a:pt x="395" y="391"/>
                  </a:lnTo>
                  <a:lnTo>
                    <a:pt x="398" y="391"/>
                  </a:lnTo>
                  <a:lnTo>
                    <a:pt x="400" y="391"/>
                  </a:lnTo>
                  <a:lnTo>
                    <a:pt x="400" y="24"/>
                  </a:lnTo>
                  <a:lnTo>
                    <a:pt x="413" y="24"/>
                  </a:lnTo>
                  <a:close/>
                </a:path>
              </a:pathLst>
            </a:custGeom>
            <a:solidFill>
              <a:srgbClr val="6B94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73" name="Freeform 37"/>
            <p:cNvSpPr>
              <a:spLocks/>
            </p:cNvSpPr>
            <p:nvPr/>
          </p:nvSpPr>
          <p:spPr bwMode="auto">
            <a:xfrm>
              <a:off x="1056" y="1157"/>
              <a:ext cx="92" cy="82"/>
            </a:xfrm>
            <a:custGeom>
              <a:avLst/>
              <a:gdLst>
                <a:gd name="T0" fmla="*/ 10 w 92"/>
                <a:gd name="T1" fmla="*/ 82 h 82"/>
                <a:gd name="T2" fmla="*/ 0 w 92"/>
                <a:gd name="T3" fmla="*/ 0 h 82"/>
                <a:gd name="T4" fmla="*/ 92 w 92"/>
                <a:gd name="T5" fmla="*/ 24 h 82"/>
                <a:gd name="T6" fmla="*/ 32 w 92"/>
                <a:gd name="T7" fmla="*/ 37 h 82"/>
                <a:gd name="T8" fmla="*/ 10 w 92"/>
                <a:gd name="T9" fmla="*/ 82 h 82"/>
                <a:gd name="T10" fmla="*/ 10 w 92"/>
                <a:gd name="T11" fmla="*/ 82 h 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82"/>
                <a:gd name="T20" fmla="*/ 92 w 92"/>
                <a:gd name="T21" fmla="*/ 82 h 8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82">
                  <a:moveTo>
                    <a:pt x="10" y="82"/>
                  </a:moveTo>
                  <a:lnTo>
                    <a:pt x="0" y="0"/>
                  </a:lnTo>
                  <a:lnTo>
                    <a:pt x="92" y="24"/>
                  </a:lnTo>
                  <a:lnTo>
                    <a:pt x="32" y="37"/>
                  </a:lnTo>
                  <a:lnTo>
                    <a:pt x="10" y="8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74" name="Freeform 38"/>
            <p:cNvSpPr>
              <a:spLocks/>
            </p:cNvSpPr>
            <p:nvPr/>
          </p:nvSpPr>
          <p:spPr bwMode="auto">
            <a:xfrm>
              <a:off x="1058" y="1226"/>
              <a:ext cx="47" cy="13"/>
            </a:xfrm>
            <a:custGeom>
              <a:avLst/>
              <a:gdLst>
                <a:gd name="T0" fmla="*/ 0 w 47"/>
                <a:gd name="T1" fmla="*/ 13 h 13"/>
                <a:gd name="T2" fmla="*/ 47 w 47"/>
                <a:gd name="T3" fmla="*/ 13 h 13"/>
                <a:gd name="T4" fmla="*/ 47 w 47"/>
                <a:gd name="T5" fmla="*/ 0 h 13"/>
                <a:gd name="T6" fmla="*/ 0 w 47"/>
                <a:gd name="T7" fmla="*/ 0 h 13"/>
                <a:gd name="T8" fmla="*/ 0 w 47"/>
                <a:gd name="T9" fmla="*/ 13 h 13"/>
                <a:gd name="T10" fmla="*/ 0 w 47"/>
                <a:gd name="T11" fmla="*/ 13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"/>
                <a:gd name="T19" fmla="*/ 0 h 13"/>
                <a:gd name="T20" fmla="*/ 47 w 47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" h="13">
                  <a:moveTo>
                    <a:pt x="0" y="13"/>
                  </a:moveTo>
                  <a:lnTo>
                    <a:pt x="47" y="13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75" name="Freeform 39"/>
            <p:cNvSpPr>
              <a:spLocks/>
            </p:cNvSpPr>
            <p:nvPr/>
          </p:nvSpPr>
          <p:spPr bwMode="auto">
            <a:xfrm>
              <a:off x="2761" y="1645"/>
              <a:ext cx="75" cy="107"/>
            </a:xfrm>
            <a:custGeom>
              <a:avLst/>
              <a:gdLst>
                <a:gd name="T0" fmla="*/ 0 w 75"/>
                <a:gd name="T1" fmla="*/ 107 h 107"/>
                <a:gd name="T2" fmla="*/ 7 w 75"/>
                <a:gd name="T3" fmla="*/ 107 h 107"/>
                <a:gd name="T4" fmla="*/ 13 w 75"/>
                <a:gd name="T5" fmla="*/ 105 h 107"/>
                <a:gd name="T6" fmla="*/ 20 w 75"/>
                <a:gd name="T7" fmla="*/ 105 h 107"/>
                <a:gd name="T8" fmla="*/ 28 w 75"/>
                <a:gd name="T9" fmla="*/ 103 h 107"/>
                <a:gd name="T10" fmla="*/ 35 w 75"/>
                <a:gd name="T11" fmla="*/ 101 h 107"/>
                <a:gd name="T12" fmla="*/ 41 w 75"/>
                <a:gd name="T13" fmla="*/ 96 h 107"/>
                <a:gd name="T14" fmla="*/ 48 w 75"/>
                <a:gd name="T15" fmla="*/ 94 h 107"/>
                <a:gd name="T16" fmla="*/ 52 w 75"/>
                <a:gd name="T17" fmla="*/ 92 h 107"/>
                <a:gd name="T18" fmla="*/ 58 w 75"/>
                <a:gd name="T19" fmla="*/ 88 h 107"/>
                <a:gd name="T20" fmla="*/ 63 w 75"/>
                <a:gd name="T21" fmla="*/ 83 h 107"/>
                <a:gd name="T22" fmla="*/ 65 w 75"/>
                <a:gd name="T23" fmla="*/ 77 h 107"/>
                <a:gd name="T24" fmla="*/ 69 w 75"/>
                <a:gd name="T25" fmla="*/ 73 h 107"/>
                <a:gd name="T26" fmla="*/ 71 w 75"/>
                <a:gd name="T27" fmla="*/ 68 h 107"/>
                <a:gd name="T28" fmla="*/ 73 w 75"/>
                <a:gd name="T29" fmla="*/ 64 h 107"/>
                <a:gd name="T30" fmla="*/ 75 w 75"/>
                <a:gd name="T31" fmla="*/ 58 h 107"/>
                <a:gd name="T32" fmla="*/ 75 w 75"/>
                <a:gd name="T33" fmla="*/ 53 h 107"/>
                <a:gd name="T34" fmla="*/ 75 w 75"/>
                <a:gd name="T35" fmla="*/ 47 h 107"/>
                <a:gd name="T36" fmla="*/ 73 w 75"/>
                <a:gd name="T37" fmla="*/ 40 h 107"/>
                <a:gd name="T38" fmla="*/ 71 w 75"/>
                <a:gd name="T39" fmla="*/ 36 h 107"/>
                <a:gd name="T40" fmla="*/ 69 w 75"/>
                <a:gd name="T41" fmla="*/ 32 h 107"/>
                <a:gd name="T42" fmla="*/ 65 w 75"/>
                <a:gd name="T43" fmla="*/ 25 h 107"/>
                <a:gd name="T44" fmla="*/ 63 w 75"/>
                <a:gd name="T45" fmla="*/ 21 h 107"/>
                <a:gd name="T46" fmla="*/ 58 w 75"/>
                <a:gd name="T47" fmla="*/ 17 h 107"/>
                <a:gd name="T48" fmla="*/ 52 w 75"/>
                <a:gd name="T49" fmla="*/ 15 h 107"/>
                <a:gd name="T50" fmla="*/ 48 w 75"/>
                <a:gd name="T51" fmla="*/ 10 h 107"/>
                <a:gd name="T52" fmla="*/ 41 w 75"/>
                <a:gd name="T53" fmla="*/ 6 h 107"/>
                <a:gd name="T54" fmla="*/ 35 w 75"/>
                <a:gd name="T55" fmla="*/ 4 h 107"/>
                <a:gd name="T56" fmla="*/ 28 w 75"/>
                <a:gd name="T57" fmla="*/ 2 h 107"/>
                <a:gd name="T58" fmla="*/ 20 w 75"/>
                <a:gd name="T59" fmla="*/ 0 h 107"/>
                <a:gd name="T60" fmla="*/ 13 w 75"/>
                <a:gd name="T61" fmla="*/ 0 h 107"/>
                <a:gd name="T62" fmla="*/ 7 w 75"/>
                <a:gd name="T63" fmla="*/ 0 h 107"/>
                <a:gd name="T64" fmla="*/ 0 w 75"/>
                <a:gd name="T65" fmla="*/ 0 h 107"/>
                <a:gd name="T66" fmla="*/ 0 w 75"/>
                <a:gd name="T67" fmla="*/ 107 h 107"/>
                <a:gd name="T68" fmla="*/ 0 w 75"/>
                <a:gd name="T69" fmla="*/ 107 h 10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5"/>
                <a:gd name="T106" fmla="*/ 0 h 107"/>
                <a:gd name="T107" fmla="*/ 75 w 75"/>
                <a:gd name="T108" fmla="*/ 107 h 10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5" h="107">
                  <a:moveTo>
                    <a:pt x="0" y="107"/>
                  </a:moveTo>
                  <a:lnTo>
                    <a:pt x="7" y="107"/>
                  </a:lnTo>
                  <a:lnTo>
                    <a:pt x="13" y="105"/>
                  </a:lnTo>
                  <a:lnTo>
                    <a:pt x="20" y="105"/>
                  </a:lnTo>
                  <a:lnTo>
                    <a:pt x="28" y="103"/>
                  </a:lnTo>
                  <a:lnTo>
                    <a:pt x="35" y="101"/>
                  </a:lnTo>
                  <a:lnTo>
                    <a:pt x="41" y="96"/>
                  </a:lnTo>
                  <a:lnTo>
                    <a:pt x="48" y="94"/>
                  </a:lnTo>
                  <a:lnTo>
                    <a:pt x="52" y="92"/>
                  </a:lnTo>
                  <a:lnTo>
                    <a:pt x="58" y="88"/>
                  </a:lnTo>
                  <a:lnTo>
                    <a:pt x="63" y="83"/>
                  </a:lnTo>
                  <a:lnTo>
                    <a:pt x="65" y="77"/>
                  </a:lnTo>
                  <a:lnTo>
                    <a:pt x="69" y="73"/>
                  </a:lnTo>
                  <a:lnTo>
                    <a:pt x="71" y="68"/>
                  </a:lnTo>
                  <a:lnTo>
                    <a:pt x="73" y="64"/>
                  </a:lnTo>
                  <a:lnTo>
                    <a:pt x="75" y="58"/>
                  </a:lnTo>
                  <a:lnTo>
                    <a:pt x="75" y="53"/>
                  </a:lnTo>
                  <a:lnTo>
                    <a:pt x="75" y="47"/>
                  </a:lnTo>
                  <a:lnTo>
                    <a:pt x="73" y="40"/>
                  </a:lnTo>
                  <a:lnTo>
                    <a:pt x="71" y="36"/>
                  </a:lnTo>
                  <a:lnTo>
                    <a:pt x="69" y="32"/>
                  </a:lnTo>
                  <a:lnTo>
                    <a:pt x="65" y="25"/>
                  </a:lnTo>
                  <a:lnTo>
                    <a:pt x="63" y="21"/>
                  </a:lnTo>
                  <a:lnTo>
                    <a:pt x="58" y="17"/>
                  </a:lnTo>
                  <a:lnTo>
                    <a:pt x="52" y="15"/>
                  </a:lnTo>
                  <a:lnTo>
                    <a:pt x="48" y="10"/>
                  </a:lnTo>
                  <a:lnTo>
                    <a:pt x="41" y="6"/>
                  </a:lnTo>
                  <a:lnTo>
                    <a:pt x="35" y="4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13" y="0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76" name="Freeform 40"/>
            <p:cNvSpPr>
              <a:spLocks/>
            </p:cNvSpPr>
            <p:nvPr/>
          </p:nvSpPr>
          <p:spPr bwMode="auto">
            <a:xfrm>
              <a:off x="725" y="1604"/>
              <a:ext cx="58" cy="92"/>
            </a:xfrm>
            <a:custGeom>
              <a:avLst/>
              <a:gdLst>
                <a:gd name="T0" fmla="*/ 56 w 58"/>
                <a:gd name="T1" fmla="*/ 0 h 92"/>
                <a:gd name="T2" fmla="*/ 53 w 58"/>
                <a:gd name="T3" fmla="*/ 0 h 92"/>
                <a:gd name="T4" fmla="*/ 53 w 58"/>
                <a:gd name="T5" fmla="*/ 2 h 92"/>
                <a:gd name="T6" fmla="*/ 53 w 58"/>
                <a:gd name="T7" fmla="*/ 4 h 92"/>
                <a:gd name="T8" fmla="*/ 53 w 58"/>
                <a:gd name="T9" fmla="*/ 11 h 92"/>
                <a:gd name="T10" fmla="*/ 53 w 58"/>
                <a:gd name="T11" fmla="*/ 15 h 92"/>
                <a:gd name="T12" fmla="*/ 53 w 58"/>
                <a:gd name="T13" fmla="*/ 21 h 92"/>
                <a:gd name="T14" fmla="*/ 53 w 58"/>
                <a:gd name="T15" fmla="*/ 28 h 92"/>
                <a:gd name="T16" fmla="*/ 53 w 58"/>
                <a:gd name="T17" fmla="*/ 36 h 92"/>
                <a:gd name="T18" fmla="*/ 53 w 58"/>
                <a:gd name="T19" fmla="*/ 43 h 92"/>
                <a:gd name="T20" fmla="*/ 53 w 58"/>
                <a:gd name="T21" fmla="*/ 51 h 92"/>
                <a:gd name="T22" fmla="*/ 53 w 58"/>
                <a:gd name="T23" fmla="*/ 58 h 92"/>
                <a:gd name="T24" fmla="*/ 53 w 58"/>
                <a:gd name="T25" fmla="*/ 64 h 92"/>
                <a:gd name="T26" fmla="*/ 53 w 58"/>
                <a:gd name="T27" fmla="*/ 71 h 92"/>
                <a:gd name="T28" fmla="*/ 53 w 58"/>
                <a:gd name="T29" fmla="*/ 75 h 92"/>
                <a:gd name="T30" fmla="*/ 56 w 58"/>
                <a:gd name="T31" fmla="*/ 79 h 92"/>
                <a:gd name="T32" fmla="*/ 58 w 58"/>
                <a:gd name="T33" fmla="*/ 84 h 92"/>
                <a:gd name="T34" fmla="*/ 56 w 58"/>
                <a:gd name="T35" fmla="*/ 88 h 92"/>
                <a:gd name="T36" fmla="*/ 49 w 58"/>
                <a:gd name="T37" fmla="*/ 90 h 92"/>
                <a:gd name="T38" fmla="*/ 43 w 58"/>
                <a:gd name="T39" fmla="*/ 92 h 92"/>
                <a:gd name="T40" fmla="*/ 34 w 58"/>
                <a:gd name="T41" fmla="*/ 92 h 92"/>
                <a:gd name="T42" fmla="*/ 30 w 58"/>
                <a:gd name="T43" fmla="*/ 90 h 92"/>
                <a:gd name="T44" fmla="*/ 23 w 58"/>
                <a:gd name="T45" fmla="*/ 90 h 92"/>
                <a:gd name="T46" fmla="*/ 19 w 58"/>
                <a:gd name="T47" fmla="*/ 88 h 92"/>
                <a:gd name="T48" fmla="*/ 15 w 58"/>
                <a:gd name="T49" fmla="*/ 88 h 92"/>
                <a:gd name="T50" fmla="*/ 8 w 58"/>
                <a:gd name="T51" fmla="*/ 84 h 92"/>
                <a:gd name="T52" fmla="*/ 6 w 58"/>
                <a:gd name="T53" fmla="*/ 79 h 92"/>
                <a:gd name="T54" fmla="*/ 4 w 58"/>
                <a:gd name="T55" fmla="*/ 73 h 92"/>
                <a:gd name="T56" fmla="*/ 2 w 58"/>
                <a:gd name="T57" fmla="*/ 64 h 92"/>
                <a:gd name="T58" fmla="*/ 0 w 58"/>
                <a:gd name="T59" fmla="*/ 60 h 92"/>
                <a:gd name="T60" fmla="*/ 0 w 58"/>
                <a:gd name="T61" fmla="*/ 56 h 92"/>
                <a:gd name="T62" fmla="*/ 0 w 58"/>
                <a:gd name="T63" fmla="*/ 49 h 92"/>
                <a:gd name="T64" fmla="*/ 0 w 58"/>
                <a:gd name="T65" fmla="*/ 45 h 92"/>
                <a:gd name="T66" fmla="*/ 0 w 58"/>
                <a:gd name="T67" fmla="*/ 39 h 92"/>
                <a:gd name="T68" fmla="*/ 0 w 58"/>
                <a:gd name="T69" fmla="*/ 34 h 92"/>
                <a:gd name="T70" fmla="*/ 0 w 58"/>
                <a:gd name="T71" fmla="*/ 28 h 92"/>
                <a:gd name="T72" fmla="*/ 0 w 58"/>
                <a:gd name="T73" fmla="*/ 23 h 92"/>
                <a:gd name="T74" fmla="*/ 4 w 58"/>
                <a:gd name="T75" fmla="*/ 15 h 92"/>
                <a:gd name="T76" fmla="*/ 8 w 58"/>
                <a:gd name="T77" fmla="*/ 11 h 92"/>
                <a:gd name="T78" fmla="*/ 15 w 58"/>
                <a:gd name="T79" fmla="*/ 6 h 92"/>
                <a:gd name="T80" fmla="*/ 23 w 58"/>
                <a:gd name="T81" fmla="*/ 4 h 92"/>
                <a:gd name="T82" fmla="*/ 30 w 58"/>
                <a:gd name="T83" fmla="*/ 2 h 92"/>
                <a:gd name="T84" fmla="*/ 38 w 58"/>
                <a:gd name="T85" fmla="*/ 0 h 92"/>
                <a:gd name="T86" fmla="*/ 45 w 58"/>
                <a:gd name="T87" fmla="*/ 0 h 92"/>
                <a:gd name="T88" fmla="*/ 49 w 58"/>
                <a:gd name="T89" fmla="*/ 0 h 92"/>
                <a:gd name="T90" fmla="*/ 53 w 58"/>
                <a:gd name="T91" fmla="*/ 0 h 92"/>
                <a:gd name="T92" fmla="*/ 56 w 58"/>
                <a:gd name="T93" fmla="*/ 0 h 92"/>
                <a:gd name="T94" fmla="*/ 56 w 58"/>
                <a:gd name="T95" fmla="*/ 0 h 9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8"/>
                <a:gd name="T145" fmla="*/ 0 h 92"/>
                <a:gd name="T146" fmla="*/ 58 w 58"/>
                <a:gd name="T147" fmla="*/ 92 h 9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8" h="92">
                  <a:moveTo>
                    <a:pt x="56" y="0"/>
                  </a:moveTo>
                  <a:lnTo>
                    <a:pt x="53" y="0"/>
                  </a:lnTo>
                  <a:lnTo>
                    <a:pt x="53" y="2"/>
                  </a:lnTo>
                  <a:lnTo>
                    <a:pt x="53" y="4"/>
                  </a:lnTo>
                  <a:lnTo>
                    <a:pt x="53" y="11"/>
                  </a:lnTo>
                  <a:lnTo>
                    <a:pt x="53" y="15"/>
                  </a:lnTo>
                  <a:lnTo>
                    <a:pt x="53" y="21"/>
                  </a:lnTo>
                  <a:lnTo>
                    <a:pt x="53" y="28"/>
                  </a:lnTo>
                  <a:lnTo>
                    <a:pt x="53" y="36"/>
                  </a:lnTo>
                  <a:lnTo>
                    <a:pt x="53" y="43"/>
                  </a:lnTo>
                  <a:lnTo>
                    <a:pt x="53" y="51"/>
                  </a:lnTo>
                  <a:lnTo>
                    <a:pt x="53" y="58"/>
                  </a:lnTo>
                  <a:lnTo>
                    <a:pt x="53" y="64"/>
                  </a:lnTo>
                  <a:lnTo>
                    <a:pt x="53" y="71"/>
                  </a:lnTo>
                  <a:lnTo>
                    <a:pt x="53" y="75"/>
                  </a:lnTo>
                  <a:lnTo>
                    <a:pt x="56" y="79"/>
                  </a:lnTo>
                  <a:lnTo>
                    <a:pt x="58" y="84"/>
                  </a:lnTo>
                  <a:lnTo>
                    <a:pt x="56" y="88"/>
                  </a:lnTo>
                  <a:lnTo>
                    <a:pt x="49" y="90"/>
                  </a:lnTo>
                  <a:lnTo>
                    <a:pt x="43" y="92"/>
                  </a:lnTo>
                  <a:lnTo>
                    <a:pt x="34" y="92"/>
                  </a:lnTo>
                  <a:lnTo>
                    <a:pt x="30" y="90"/>
                  </a:lnTo>
                  <a:lnTo>
                    <a:pt x="23" y="90"/>
                  </a:lnTo>
                  <a:lnTo>
                    <a:pt x="19" y="88"/>
                  </a:lnTo>
                  <a:lnTo>
                    <a:pt x="15" y="88"/>
                  </a:lnTo>
                  <a:lnTo>
                    <a:pt x="8" y="84"/>
                  </a:lnTo>
                  <a:lnTo>
                    <a:pt x="6" y="79"/>
                  </a:lnTo>
                  <a:lnTo>
                    <a:pt x="4" y="73"/>
                  </a:lnTo>
                  <a:lnTo>
                    <a:pt x="2" y="64"/>
                  </a:lnTo>
                  <a:lnTo>
                    <a:pt x="0" y="60"/>
                  </a:lnTo>
                  <a:lnTo>
                    <a:pt x="0" y="56"/>
                  </a:lnTo>
                  <a:lnTo>
                    <a:pt x="0" y="49"/>
                  </a:lnTo>
                  <a:lnTo>
                    <a:pt x="0" y="45"/>
                  </a:lnTo>
                  <a:lnTo>
                    <a:pt x="0" y="39"/>
                  </a:lnTo>
                  <a:lnTo>
                    <a:pt x="0" y="34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4" y="15"/>
                  </a:lnTo>
                  <a:lnTo>
                    <a:pt x="8" y="11"/>
                  </a:lnTo>
                  <a:lnTo>
                    <a:pt x="15" y="6"/>
                  </a:lnTo>
                  <a:lnTo>
                    <a:pt x="23" y="4"/>
                  </a:lnTo>
                  <a:lnTo>
                    <a:pt x="30" y="2"/>
                  </a:lnTo>
                  <a:lnTo>
                    <a:pt x="38" y="0"/>
                  </a:lnTo>
                  <a:lnTo>
                    <a:pt x="45" y="0"/>
                  </a:lnTo>
                  <a:lnTo>
                    <a:pt x="49" y="0"/>
                  </a:lnTo>
                  <a:lnTo>
                    <a:pt x="53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77" name="Freeform 41"/>
            <p:cNvSpPr>
              <a:spLocks/>
            </p:cNvSpPr>
            <p:nvPr/>
          </p:nvSpPr>
          <p:spPr bwMode="auto">
            <a:xfrm>
              <a:off x="1161" y="1282"/>
              <a:ext cx="75" cy="105"/>
            </a:xfrm>
            <a:custGeom>
              <a:avLst/>
              <a:gdLst>
                <a:gd name="T0" fmla="*/ 60 w 75"/>
                <a:gd name="T1" fmla="*/ 0 h 105"/>
                <a:gd name="T2" fmla="*/ 75 w 75"/>
                <a:gd name="T3" fmla="*/ 2 h 105"/>
                <a:gd name="T4" fmla="*/ 73 w 75"/>
                <a:gd name="T5" fmla="*/ 4 h 105"/>
                <a:gd name="T6" fmla="*/ 69 w 75"/>
                <a:gd name="T7" fmla="*/ 10 h 105"/>
                <a:gd name="T8" fmla="*/ 64 w 75"/>
                <a:gd name="T9" fmla="*/ 15 h 105"/>
                <a:gd name="T10" fmla="*/ 62 w 75"/>
                <a:gd name="T11" fmla="*/ 21 h 105"/>
                <a:gd name="T12" fmla="*/ 58 w 75"/>
                <a:gd name="T13" fmla="*/ 28 h 105"/>
                <a:gd name="T14" fmla="*/ 56 w 75"/>
                <a:gd name="T15" fmla="*/ 34 h 105"/>
                <a:gd name="T16" fmla="*/ 49 w 75"/>
                <a:gd name="T17" fmla="*/ 43 h 105"/>
                <a:gd name="T18" fmla="*/ 45 w 75"/>
                <a:gd name="T19" fmla="*/ 49 h 105"/>
                <a:gd name="T20" fmla="*/ 41 w 75"/>
                <a:gd name="T21" fmla="*/ 58 h 105"/>
                <a:gd name="T22" fmla="*/ 36 w 75"/>
                <a:gd name="T23" fmla="*/ 66 h 105"/>
                <a:gd name="T24" fmla="*/ 32 w 75"/>
                <a:gd name="T25" fmla="*/ 75 h 105"/>
                <a:gd name="T26" fmla="*/ 26 w 75"/>
                <a:gd name="T27" fmla="*/ 86 h 105"/>
                <a:gd name="T28" fmla="*/ 23 w 75"/>
                <a:gd name="T29" fmla="*/ 90 h 105"/>
                <a:gd name="T30" fmla="*/ 21 w 75"/>
                <a:gd name="T31" fmla="*/ 94 h 105"/>
                <a:gd name="T32" fmla="*/ 19 w 75"/>
                <a:gd name="T33" fmla="*/ 99 h 105"/>
                <a:gd name="T34" fmla="*/ 15 w 75"/>
                <a:gd name="T35" fmla="*/ 105 h 105"/>
                <a:gd name="T36" fmla="*/ 6 w 75"/>
                <a:gd name="T37" fmla="*/ 103 h 105"/>
                <a:gd name="T38" fmla="*/ 0 w 75"/>
                <a:gd name="T39" fmla="*/ 101 h 105"/>
                <a:gd name="T40" fmla="*/ 4 w 75"/>
                <a:gd name="T41" fmla="*/ 96 h 105"/>
                <a:gd name="T42" fmla="*/ 6 w 75"/>
                <a:gd name="T43" fmla="*/ 92 h 105"/>
                <a:gd name="T44" fmla="*/ 8 w 75"/>
                <a:gd name="T45" fmla="*/ 86 h 105"/>
                <a:gd name="T46" fmla="*/ 11 w 75"/>
                <a:gd name="T47" fmla="*/ 81 h 105"/>
                <a:gd name="T48" fmla="*/ 15 w 75"/>
                <a:gd name="T49" fmla="*/ 73 h 105"/>
                <a:gd name="T50" fmla="*/ 21 w 75"/>
                <a:gd name="T51" fmla="*/ 64 h 105"/>
                <a:gd name="T52" fmla="*/ 26 w 75"/>
                <a:gd name="T53" fmla="*/ 56 h 105"/>
                <a:gd name="T54" fmla="*/ 30 w 75"/>
                <a:gd name="T55" fmla="*/ 47 h 105"/>
                <a:gd name="T56" fmla="*/ 34 w 75"/>
                <a:gd name="T57" fmla="*/ 38 h 105"/>
                <a:gd name="T58" fmla="*/ 39 w 75"/>
                <a:gd name="T59" fmla="*/ 32 h 105"/>
                <a:gd name="T60" fmla="*/ 43 w 75"/>
                <a:gd name="T61" fmla="*/ 23 h 105"/>
                <a:gd name="T62" fmla="*/ 47 w 75"/>
                <a:gd name="T63" fmla="*/ 19 h 105"/>
                <a:gd name="T64" fmla="*/ 49 w 75"/>
                <a:gd name="T65" fmla="*/ 13 h 105"/>
                <a:gd name="T66" fmla="*/ 54 w 75"/>
                <a:gd name="T67" fmla="*/ 8 h 105"/>
                <a:gd name="T68" fmla="*/ 58 w 75"/>
                <a:gd name="T69" fmla="*/ 2 h 105"/>
                <a:gd name="T70" fmla="*/ 60 w 75"/>
                <a:gd name="T71" fmla="*/ 0 h 105"/>
                <a:gd name="T72" fmla="*/ 60 w 75"/>
                <a:gd name="T73" fmla="*/ 0 h 10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5"/>
                <a:gd name="T112" fmla="*/ 0 h 105"/>
                <a:gd name="T113" fmla="*/ 75 w 75"/>
                <a:gd name="T114" fmla="*/ 105 h 10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5" h="105">
                  <a:moveTo>
                    <a:pt x="60" y="0"/>
                  </a:moveTo>
                  <a:lnTo>
                    <a:pt x="75" y="2"/>
                  </a:lnTo>
                  <a:lnTo>
                    <a:pt x="73" y="4"/>
                  </a:lnTo>
                  <a:lnTo>
                    <a:pt x="69" y="10"/>
                  </a:lnTo>
                  <a:lnTo>
                    <a:pt x="64" y="15"/>
                  </a:lnTo>
                  <a:lnTo>
                    <a:pt x="62" y="21"/>
                  </a:lnTo>
                  <a:lnTo>
                    <a:pt x="58" y="28"/>
                  </a:lnTo>
                  <a:lnTo>
                    <a:pt x="56" y="34"/>
                  </a:lnTo>
                  <a:lnTo>
                    <a:pt x="49" y="43"/>
                  </a:lnTo>
                  <a:lnTo>
                    <a:pt x="45" y="49"/>
                  </a:lnTo>
                  <a:lnTo>
                    <a:pt x="41" y="58"/>
                  </a:lnTo>
                  <a:lnTo>
                    <a:pt x="36" y="66"/>
                  </a:lnTo>
                  <a:lnTo>
                    <a:pt x="32" y="75"/>
                  </a:lnTo>
                  <a:lnTo>
                    <a:pt x="26" y="86"/>
                  </a:lnTo>
                  <a:lnTo>
                    <a:pt x="23" y="90"/>
                  </a:lnTo>
                  <a:lnTo>
                    <a:pt x="21" y="94"/>
                  </a:lnTo>
                  <a:lnTo>
                    <a:pt x="19" y="99"/>
                  </a:lnTo>
                  <a:lnTo>
                    <a:pt x="15" y="105"/>
                  </a:lnTo>
                  <a:lnTo>
                    <a:pt x="6" y="103"/>
                  </a:lnTo>
                  <a:lnTo>
                    <a:pt x="0" y="101"/>
                  </a:lnTo>
                  <a:lnTo>
                    <a:pt x="4" y="96"/>
                  </a:lnTo>
                  <a:lnTo>
                    <a:pt x="6" y="92"/>
                  </a:lnTo>
                  <a:lnTo>
                    <a:pt x="8" y="86"/>
                  </a:lnTo>
                  <a:lnTo>
                    <a:pt x="11" y="81"/>
                  </a:lnTo>
                  <a:lnTo>
                    <a:pt x="15" y="73"/>
                  </a:lnTo>
                  <a:lnTo>
                    <a:pt x="21" y="64"/>
                  </a:lnTo>
                  <a:lnTo>
                    <a:pt x="26" y="56"/>
                  </a:lnTo>
                  <a:lnTo>
                    <a:pt x="30" y="47"/>
                  </a:lnTo>
                  <a:lnTo>
                    <a:pt x="34" y="38"/>
                  </a:lnTo>
                  <a:lnTo>
                    <a:pt x="39" y="32"/>
                  </a:lnTo>
                  <a:lnTo>
                    <a:pt x="43" y="23"/>
                  </a:lnTo>
                  <a:lnTo>
                    <a:pt x="47" y="19"/>
                  </a:lnTo>
                  <a:lnTo>
                    <a:pt x="49" y="13"/>
                  </a:lnTo>
                  <a:lnTo>
                    <a:pt x="54" y="8"/>
                  </a:lnTo>
                  <a:lnTo>
                    <a:pt x="58" y="2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6B94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78" name="Freeform 42"/>
            <p:cNvSpPr>
              <a:spLocks/>
            </p:cNvSpPr>
            <p:nvPr/>
          </p:nvSpPr>
          <p:spPr bwMode="auto">
            <a:xfrm>
              <a:off x="1197" y="1282"/>
              <a:ext cx="78" cy="111"/>
            </a:xfrm>
            <a:custGeom>
              <a:avLst/>
              <a:gdLst>
                <a:gd name="T0" fmla="*/ 61 w 78"/>
                <a:gd name="T1" fmla="*/ 0 h 111"/>
                <a:gd name="T2" fmla="*/ 78 w 78"/>
                <a:gd name="T3" fmla="*/ 2 h 111"/>
                <a:gd name="T4" fmla="*/ 76 w 78"/>
                <a:gd name="T5" fmla="*/ 4 h 111"/>
                <a:gd name="T6" fmla="*/ 71 w 78"/>
                <a:gd name="T7" fmla="*/ 13 h 111"/>
                <a:gd name="T8" fmla="*/ 67 w 78"/>
                <a:gd name="T9" fmla="*/ 17 h 111"/>
                <a:gd name="T10" fmla="*/ 65 w 78"/>
                <a:gd name="T11" fmla="*/ 23 h 111"/>
                <a:gd name="T12" fmla="*/ 61 w 78"/>
                <a:gd name="T13" fmla="*/ 30 h 111"/>
                <a:gd name="T14" fmla="*/ 56 w 78"/>
                <a:gd name="T15" fmla="*/ 38 h 111"/>
                <a:gd name="T16" fmla="*/ 52 w 78"/>
                <a:gd name="T17" fmla="*/ 45 h 111"/>
                <a:gd name="T18" fmla="*/ 45 w 78"/>
                <a:gd name="T19" fmla="*/ 53 h 111"/>
                <a:gd name="T20" fmla="*/ 43 w 78"/>
                <a:gd name="T21" fmla="*/ 58 h 111"/>
                <a:gd name="T22" fmla="*/ 41 w 78"/>
                <a:gd name="T23" fmla="*/ 62 h 111"/>
                <a:gd name="T24" fmla="*/ 39 w 78"/>
                <a:gd name="T25" fmla="*/ 66 h 111"/>
                <a:gd name="T26" fmla="*/ 37 w 78"/>
                <a:gd name="T27" fmla="*/ 73 h 111"/>
                <a:gd name="T28" fmla="*/ 33 w 78"/>
                <a:gd name="T29" fmla="*/ 77 h 111"/>
                <a:gd name="T30" fmla="*/ 30 w 78"/>
                <a:gd name="T31" fmla="*/ 81 h 111"/>
                <a:gd name="T32" fmla="*/ 28 w 78"/>
                <a:gd name="T33" fmla="*/ 86 h 111"/>
                <a:gd name="T34" fmla="*/ 26 w 78"/>
                <a:gd name="T35" fmla="*/ 92 h 111"/>
                <a:gd name="T36" fmla="*/ 24 w 78"/>
                <a:gd name="T37" fmla="*/ 96 h 111"/>
                <a:gd name="T38" fmla="*/ 20 w 78"/>
                <a:gd name="T39" fmla="*/ 101 h 111"/>
                <a:gd name="T40" fmla="*/ 18 w 78"/>
                <a:gd name="T41" fmla="*/ 105 h 111"/>
                <a:gd name="T42" fmla="*/ 15 w 78"/>
                <a:gd name="T43" fmla="*/ 111 h 111"/>
                <a:gd name="T44" fmla="*/ 11 w 78"/>
                <a:gd name="T45" fmla="*/ 109 h 111"/>
                <a:gd name="T46" fmla="*/ 7 w 78"/>
                <a:gd name="T47" fmla="*/ 107 h 111"/>
                <a:gd name="T48" fmla="*/ 3 w 78"/>
                <a:gd name="T49" fmla="*/ 107 h 111"/>
                <a:gd name="T50" fmla="*/ 0 w 78"/>
                <a:gd name="T51" fmla="*/ 107 h 111"/>
                <a:gd name="T52" fmla="*/ 3 w 78"/>
                <a:gd name="T53" fmla="*/ 103 h 111"/>
                <a:gd name="T54" fmla="*/ 5 w 78"/>
                <a:gd name="T55" fmla="*/ 96 h 111"/>
                <a:gd name="T56" fmla="*/ 7 w 78"/>
                <a:gd name="T57" fmla="*/ 92 h 111"/>
                <a:gd name="T58" fmla="*/ 9 w 78"/>
                <a:gd name="T59" fmla="*/ 88 h 111"/>
                <a:gd name="T60" fmla="*/ 11 w 78"/>
                <a:gd name="T61" fmla="*/ 83 h 111"/>
                <a:gd name="T62" fmla="*/ 15 w 78"/>
                <a:gd name="T63" fmla="*/ 79 h 111"/>
                <a:gd name="T64" fmla="*/ 18 w 78"/>
                <a:gd name="T65" fmla="*/ 73 h 111"/>
                <a:gd name="T66" fmla="*/ 20 w 78"/>
                <a:gd name="T67" fmla="*/ 68 h 111"/>
                <a:gd name="T68" fmla="*/ 22 w 78"/>
                <a:gd name="T69" fmla="*/ 64 h 111"/>
                <a:gd name="T70" fmla="*/ 24 w 78"/>
                <a:gd name="T71" fmla="*/ 60 h 111"/>
                <a:gd name="T72" fmla="*/ 28 w 78"/>
                <a:gd name="T73" fmla="*/ 56 h 111"/>
                <a:gd name="T74" fmla="*/ 30 w 78"/>
                <a:gd name="T75" fmla="*/ 51 h 111"/>
                <a:gd name="T76" fmla="*/ 35 w 78"/>
                <a:gd name="T77" fmla="*/ 43 h 111"/>
                <a:gd name="T78" fmla="*/ 41 w 78"/>
                <a:gd name="T79" fmla="*/ 34 h 111"/>
                <a:gd name="T80" fmla="*/ 43 w 78"/>
                <a:gd name="T81" fmla="*/ 26 h 111"/>
                <a:gd name="T82" fmla="*/ 48 w 78"/>
                <a:gd name="T83" fmla="*/ 19 h 111"/>
                <a:gd name="T84" fmla="*/ 52 w 78"/>
                <a:gd name="T85" fmla="*/ 13 h 111"/>
                <a:gd name="T86" fmla="*/ 56 w 78"/>
                <a:gd name="T87" fmla="*/ 8 h 111"/>
                <a:gd name="T88" fmla="*/ 61 w 78"/>
                <a:gd name="T89" fmla="*/ 2 h 111"/>
                <a:gd name="T90" fmla="*/ 61 w 78"/>
                <a:gd name="T91" fmla="*/ 0 h 111"/>
                <a:gd name="T92" fmla="*/ 61 w 78"/>
                <a:gd name="T93" fmla="*/ 0 h 11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"/>
                <a:gd name="T142" fmla="*/ 0 h 111"/>
                <a:gd name="T143" fmla="*/ 78 w 78"/>
                <a:gd name="T144" fmla="*/ 111 h 11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" h="111">
                  <a:moveTo>
                    <a:pt x="61" y="0"/>
                  </a:moveTo>
                  <a:lnTo>
                    <a:pt x="78" y="2"/>
                  </a:lnTo>
                  <a:lnTo>
                    <a:pt x="76" y="4"/>
                  </a:lnTo>
                  <a:lnTo>
                    <a:pt x="71" y="13"/>
                  </a:lnTo>
                  <a:lnTo>
                    <a:pt x="67" y="17"/>
                  </a:lnTo>
                  <a:lnTo>
                    <a:pt x="65" y="23"/>
                  </a:lnTo>
                  <a:lnTo>
                    <a:pt x="61" y="30"/>
                  </a:lnTo>
                  <a:lnTo>
                    <a:pt x="56" y="38"/>
                  </a:lnTo>
                  <a:lnTo>
                    <a:pt x="52" y="45"/>
                  </a:lnTo>
                  <a:lnTo>
                    <a:pt x="45" y="53"/>
                  </a:lnTo>
                  <a:lnTo>
                    <a:pt x="43" y="58"/>
                  </a:lnTo>
                  <a:lnTo>
                    <a:pt x="41" y="62"/>
                  </a:lnTo>
                  <a:lnTo>
                    <a:pt x="39" y="66"/>
                  </a:lnTo>
                  <a:lnTo>
                    <a:pt x="37" y="73"/>
                  </a:lnTo>
                  <a:lnTo>
                    <a:pt x="33" y="77"/>
                  </a:lnTo>
                  <a:lnTo>
                    <a:pt x="30" y="81"/>
                  </a:lnTo>
                  <a:lnTo>
                    <a:pt x="28" y="86"/>
                  </a:lnTo>
                  <a:lnTo>
                    <a:pt x="26" y="92"/>
                  </a:lnTo>
                  <a:lnTo>
                    <a:pt x="24" y="96"/>
                  </a:lnTo>
                  <a:lnTo>
                    <a:pt x="20" y="101"/>
                  </a:lnTo>
                  <a:lnTo>
                    <a:pt x="18" y="105"/>
                  </a:lnTo>
                  <a:lnTo>
                    <a:pt x="15" y="111"/>
                  </a:lnTo>
                  <a:lnTo>
                    <a:pt x="11" y="109"/>
                  </a:lnTo>
                  <a:lnTo>
                    <a:pt x="7" y="107"/>
                  </a:lnTo>
                  <a:lnTo>
                    <a:pt x="3" y="107"/>
                  </a:lnTo>
                  <a:lnTo>
                    <a:pt x="0" y="107"/>
                  </a:lnTo>
                  <a:lnTo>
                    <a:pt x="3" y="103"/>
                  </a:lnTo>
                  <a:lnTo>
                    <a:pt x="5" y="96"/>
                  </a:lnTo>
                  <a:lnTo>
                    <a:pt x="7" y="92"/>
                  </a:lnTo>
                  <a:lnTo>
                    <a:pt x="9" y="88"/>
                  </a:lnTo>
                  <a:lnTo>
                    <a:pt x="11" y="83"/>
                  </a:lnTo>
                  <a:lnTo>
                    <a:pt x="15" y="79"/>
                  </a:lnTo>
                  <a:lnTo>
                    <a:pt x="18" y="73"/>
                  </a:lnTo>
                  <a:lnTo>
                    <a:pt x="20" y="68"/>
                  </a:lnTo>
                  <a:lnTo>
                    <a:pt x="22" y="64"/>
                  </a:lnTo>
                  <a:lnTo>
                    <a:pt x="24" y="60"/>
                  </a:lnTo>
                  <a:lnTo>
                    <a:pt x="28" y="56"/>
                  </a:lnTo>
                  <a:lnTo>
                    <a:pt x="30" y="51"/>
                  </a:lnTo>
                  <a:lnTo>
                    <a:pt x="35" y="43"/>
                  </a:lnTo>
                  <a:lnTo>
                    <a:pt x="41" y="34"/>
                  </a:lnTo>
                  <a:lnTo>
                    <a:pt x="43" y="26"/>
                  </a:lnTo>
                  <a:lnTo>
                    <a:pt x="48" y="19"/>
                  </a:lnTo>
                  <a:lnTo>
                    <a:pt x="52" y="13"/>
                  </a:lnTo>
                  <a:lnTo>
                    <a:pt x="56" y="8"/>
                  </a:lnTo>
                  <a:lnTo>
                    <a:pt x="61" y="2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6B94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79" name="Freeform 43"/>
            <p:cNvSpPr>
              <a:spLocks/>
            </p:cNvSpPr>
            <p:nvPr/>
          </p:nvSpPr>
          <p:spPr bwMode="auto">
            <a:xfrm>
              <a:off x="1232" y="1282"/>
              <a:ext cx="81" cy="116"/>
            </a:xfrm>
            <a:custGeom>
              <a:avLst/>
              <a:gdLst>
                <a:gd name="T0" fmla="*/ 66 w 81"/>
                <a:gd name="T1" fmla="*/ 0 h 116"/>
                <a:gd name="T2" fmla="*/ 81 w 81"/>
                <a:gd name="T3" fmla="*/ 2 h 116"/>
                <a:gd name="T4" fmla="*/ 79 w 81"/>
                <a:gd name="T5" fmla="*/ 2 h 116"/>
                <a:gd name="T6" fmla="*/ 79 w 81"/>
                <a:gd name="T7" fmla="*/ 6 h 116"/>
                <a:gd name="T8" fmla="*/ 75 w 81"/>
                <a:gd name="T9" fmla="*/ 8 h 116"/>
                <a:gd name="T10" fmla="*/ 75 w 81"/>
                <a:gd name="T11" fmla="*/ 13 h 116"/>
                <a:gd name="T12" fmla="*/ 71 w 81"/>
                <a:gd name="T13" fmla="*/ 19 h 116"/>
                <a:gd name="T14" fmla="*/ 66 w 81"/>
                <a:gd name="T15" fmla="*/ 26 h 116"/>
                <a:gd name="T16" fmla="*/ 62 w 81"/>
                <a:gd name="T17" fmla="*/ 32 h 116"/>
                <a:gd name="T18" fmla="*/ 58 w 81"/>
                <a:gd name="T19" fmla="*/ 41 h 116"/>
                <a:gd name="T20" fmla="*/ 51 w 81"/>
                <a:gd name="T21" fmla="*/ 47 h 116"/>
                <a:gd name="T22" fmla="*/ 47 w 81"/>
                <a:gd name="T23" fmla="*/ 58 h 116"/>
                <a:gd name="T24" fmla="*/ 45 w 81"/>
                <a:gd name="T25" fmla="*/ 62 h 116"/>
                <a:gd name="T26" fmla="*/ 43 w 81"/>
                <a:gd name="T27" fmla="*/ 66 h 116"/>
                <a:gd name="T28" fmla="*/ 38 w 81"/>
                <a:gd name="T29" fmla="*/ 71 h 116"/>
                <a:gd name="T30" fmla="*/ 36 w 81"/>
                <a:gd name="T31" fmla="*/ 75 h 116"/>
                <a:gd name="T32" fmla="*/ 34 w 81"/>
                <a:gd name="T33" fmla="*/ 79 h 116"/>
                <a:gd name="T34" fmla="*/ 30 w 81"/>
                <a:gd name="T35" fmla="*/ 86 h 116"/>
                <a:gd name="T36" fmla="*/ 28 w 81"/>
                <a:gd name="T37" fmla="*/ 90 h 116"/>
                <a:gd name="T38" fmla="*/ 26 w 81"/>
                <a:gd name="T39" fmla="*/ 96 h 116"/>
                <a:gd name="T40" fmla="*/ 21 w 81"/>
                <a:gd name="T41" fmla="*/ 101 h 116"/>
                <a:gd name="T42" fmla="*/ 19 w 81"/>
                <a:gd name="T43" fmla="*/ 105 h 116"/>
                <a:gd name="T44" fmla="*/ 17 w 81"/>
                <a:gd name="T45" fmla="*/ 109 h 116"/>
                <a:gd name="T46" fmla="*/ 15 w 81"/>
                <a:gd name="T47" fmla="*/ 116 h 116"/>
                <a:gd name="T48" fmla="*/ 6 w 81"/>
                <a:gd name="T49" fmla="*/ 114 h 116"/>
                <a:gd name="T50" fmla="*/ 0 w 81"/>
                <a:gd name="T51" fmla="*/ 114 h 116"/>
                <a:gd name="T52" fmla="*/ 2 w 81"/>
                <a:gd name="T53" fmla="*/ 107 h 116"/>
                <a:gd name="T54" fmla="*/ 6 w 81"/>
                <a:gd name="T55" fmla="*/ 103 h 116"/>
                <a:gd name="T56" fmla="*/ 8 w 81"/>
                <a:gd name="T57" fmla="*/ 99 h 116"/>
                <a:gd name="T58" fmla="*/ 10 w 81"/>
                <a:gd name="T59" fmla="*/ 92 h 116"/>
                <a:gd name="T60" fmla="*/ 13 w 81"/>
                <a:gd name="T61" fmla="*/ 88 h 116"/>
                <a:gd name="T62" fmla="*/ 17 w 81"/>
                <a:gd name="T63" fmla="*/ 83 h 116"/>
                <a:gd name="T64" fmla="*/ 19 w 81"/>
                <a:gd name="T65" fmla="*/ 77 h 116"/>
                <a:gd name="T66" fmla="*/ 21 w 81"/>
                <a:gd name="T67" fmla="*/ 73 h 116"/>
                <a:gd name="T68" fmla="*/ 26 w 81"/>
                <a:gd name="T69" fmla="*/ 68 h 116"/>
                <a:gd name="T70" fmla="*/ 28 w 81"/>
                <a:gd name="T71" fmla="*/ 64 h 116"/>
                <a:gd name="T72" fmla="*/ 30 w 81"/>
                <a:gd name="T73" fmla="*/ 58 h 116"/>
                <a:gd name="T74" fmla="*/ 32 w 81"/>
                <a:gd name="T75" fmla="*/ 53 h 116"/>
                <a:gd name="T76" fmla="*/ 38 w 81"/>
                <a:gd name="T77" fmla="*/ 45 h 116"/>
                <a:gd name="T78" fmla="*/ 43 w 81"/>
                <a:gd name="T79" fmla="*/ 36 h 116"/>
                <a:gd name="T80" fmla="*/ 47 w 81"/>
                <a:gd name="T81" fmla="*/ 28 h 116"/>
                <a:gd name="T82" fmla="*/ 51 w 81"/>
                <a:gd name="T83" fmla="*/ 21 h 116"/>
                <a:gd name="T84" fmla="*/ 56 w 81"/>
                <a:gd name="T85" fmla="*/ 15 h 116"/>
                <a:gd name="T86" fmla="*/ 58 w 81"/>
                <a:gd name="T87" fmla="*/ 10 h 116"/>
                <a:gd name="T88" fmla="*/ 60 w 81"/>
                <a:gd name="T89" fmla="*/ 4 h 116"/>
                <a:gd name="T90" fmla="*/ 62 w 81"/>
                <a:gd name="T91" fmla="*/ 2 h 116"/>
                <a:gd name="T92" fmla="*/ 64 w 81"/>
                <a:gd name="T93" fmla="*/ 0 h 116"/>
                <a:gd name="T94" fmla="*/ 66 w 81"/>
                <a:gd name="T95" fmla="*/ 0 h 116"/>
                <a:gd name="T96" fmla="*/ 66 w 81"/>
                <a:gd name="T97" fmla="*/ 0 h 11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1"/>
                <a:gd name="T148" fmla="*/ 0 h 116"/>
                <a:gd name="T149" fmla="*/ 81 w 81"/>
                <a:gd name="T150" fmla="*/ 116 h 11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1" h="116">
                  <a:moveTo>
                    <a:pt x="66" y="0"/>
                  </a:moveTo>
                  <a:lnTo>
                    <a:pt x="81" y="2"/>
                  </a:lnTo>
                  <a:lnTo>
                    <a:pt x="79" y="2"/>
                  </a:lnTo>
                  <a:lnTo>
                    <a:pt x="79" y="6"/>
                  </a:lnTo>
                  <a:lnTo>
                    <a:pt x="75" y="8"/>
                  </a:lnTo>
                  <a:lnTo>
                    <a:pt x="75" y="13"/>
                  </a:lnTo>
                  <a:lnTo>
                    <a:pt x="71" y="19"/>
                  </a:lnTo>
                  <a:lnTo>
                    <a:pt x="66" y="26"/>
                  </a:lnTo>
                  <a:lnTo>
                    <a:pt x="62" y="32"/>
                  </a:lnTo>
                  <a:lnTo>
                    <a:pt x="58" y="41"/>
                  </a:lnTo>
                  <a:lnTo>
                    <a:pt x="51" y="47"/>
                  </a:lnTo>
                  <a:lnTo>
                    <a:pt x="47" y="58"/>
                  </a:lnTo>
                  <a:lnTo>
                    <a:pt x="45" y="62"/>
                  </a:lnTo>
                  <a:lnTo>
                    <a:pt x="43" y="66"/>
                  </a:lnTo>
                  <a:lnTo>
                    <a:pt x="38" y="71"/>
                  </a:lnTo>
                  <a:lnTo>
                    <a:pt x="36" y="75"/>
                  </a:lnTo>
                  <a:lnTo>
                    <a:pt x="34" y="79"/>
                  </a:lnTo>
                  <a:lnTo>
                    <a:pt x="30" y="86"/>
                  </a:lnTo>
                  <a:lnTo>
                    <a:pt x="28" y="90"/>
                  </a:lnTo>
                  <a:lnTo>
                    <a:pt x="26" y="96"/>
                  </a:lnTo>
                  <a:lnTo>
                    <a:pt x="21" y="101"/>
                  </a:lnTo>
                  <a:lnTo>
                    <a:pt x="19" y="105"/>
                  </a:lnTo>
                  <a:lnTo>
                    <a:pt x="17" y="109"/>
                  </a:lnTo>
                  <a:lnTo>
                    <a:pt x="15" y="116"/>
                  </a:lnTo>
                  <a:lnTo>
                    <a:pt x="6" y="114"/>
                  </a:lnTo>
                  <a:lnTo>
                    <a:pt x="0" y="114"/>
                  </a:lnTo>
                  <a:lnTo>
                    <a:pt x="2" y="107"/>
                  </a:lnTo>
                  <a:lnTo>
                    <a:pt x="6" y="103"/>
                  </a:lnTo>
                  <a:lnTo>
                    <a:pt x="8" y="99"/>
                  </a:lnTo>
                  <a:lnTo>
                    <a:pt x="10" y="92"/>
                  </a:lnTo>
                  <a:lnTo>
                    <a:pt x="13" y="88"/>
                  </a:lnTo>
                  <a:lnTo>
                    <a:pt x="17" y="83"/>
                  </a:lnTo>
                  <a:lnTo>
                    <a:pt x="19" y="77"/>
                  </a:lnTo>
                  <a:lnTo>
                    <a:pt x="21" y="73"/>
                  </a:lnTo>
                  <a:lnTo>
                    <a:pt x="26" y="68"/>
                  </a:lnTo>
                  <a:lnTo>
                    <a:pt x="28" y="64"/>
                  </a:lnTo>
                  <a:lnTo>
                    <a:pt x="30" y="58"/>
                  </a:lnTo>
                  <a:lnTo>
                    <a:pt x="32" y="53"/>
                  </a:lnTo>
                  <a:lnTo>
                    <a:pt x="38" y="45"/>
                  </a:lnTo>
                  <a:lnTo>
                    <a:pt x="43" y="36"/>
                  </a:lnTo>
                  <a:lnTo>
                    <a:pt x="47" y="28"/>
                  </a:lnTo>
                  <a:lnTo>
                    <a:pt x="51" y="21"/>
                  </a:lnTo>
                  <a:lnTo>
                    <a:pt x="56" y="15"/>
                  </a:lnTo>
                  <a:lnTo>
                    <a:pt x="58" y="10"/>
                  </a:lnTo>
                  <a:lnTo>
                    <a:pt x="60" y="4"/>
                  </a:lnTo>
                  <a:lnTo>
                    <a:pt x="62" y="2"/>
                  </a:lnTo>
                  <a:lnTo>
                    <a:pt x="64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6B94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80" name="Freeform 44"/>
            <p:cNvSpPr>
              <a:spLocks/>
            </p:cNvSpPr>
            <p:nvPr/>
          </p:nvSpPr>
          <p:spPr bwMode="auto">
            <a:xfrm>
              <a:off x="1266" y="1282"/>
              <a:ext cx="84" cy="122"/>
            </a:xfrm>
            <a:custGeom>
              <a:avLst/>
              <a:gdLst>
                <a:gd name="T0" fmla="*/ 69 w 84"/>
                <a:gd name="T1" fmla="*/ 0 h 122"/>
                <a:gd name="T2" fmla="*/ 84 w 84"/>
                <a:gd name="T3" fmla="*/ 2 h 122"/>
                <a:gd name="T4" fmla="*/ 84 w 84"/>
                <a:gd name="T5" fmla="*/ 2 h 122"/>
                <a:gd name="T6" fmla="*/ 82 w 84"/>
                <a:gd name="T7" fmla="*/ 6 h 122"/>
                <a:gd name="T8" fmla="*/ 80 w 84"/>
                <a:gd name="T9" fmla="*/ 8 h 122"/>
                <a:gd name="T10" fmla="*/ 77 w 84"/>
                <a:gd name="T11" fmla="*/ 15 h 122"/>
                <a:gd name="T12" fmla="*/ 73 w 84"/>
                <a:gd name="T13" fmla="*/ 19 h 122"/>
                <a:gd name="T14" fmla="*/ 71 w 84"/>
                <a:gd name="T15" fmla="*/ 26 h 122"/>
                <a:gd name="T16" fmla="*/ 65 w 84"/>
                <a:gd name="T17" fmla="*/ 34 h 122"/>
                <a:gd name="T18" fmla="*/ 60 w 84"/>
                <a:gd name="T19" fmla="*/ 43 h 122"/>
                <a:gd name="T20" fmla="*/ 58 w 84"/>
                <a:gd name="T21" fmla="*/ 47 h 122"/>
                <a:gd name="T22" fmla="*/ 56 w 84"/>
                <a:gd name="T23" fmla="*/ 51 h 122"/>
                <a:gd name="T24" fmla="*/ 52 w 84"/>
                <a:gd name="T25" fmla="*/ 56 h 122"/>
                <a:gd name="T26" fmla="*/ 50 w 84"/>
                <a:gd name="T27" fmla="*/ 62 h 122"/>
                <a:gd name="T28" fmla="*/ 45 w 84"/>
                <a:gd name="T29" fmla="*/ 66 h 122"/>
                <a:gd name="T30" fmla="*/ 43 w 84"/>
                <a:gd name="T31" fmla="*/ 71 h 122"/>
                <a:gd name="T32" fmla="*/ 41 w 84"/>
                <a:gd name="T33" fmla="*/ 77 h 122"/>
                <a:gd name="T34" fmla="*/ 39 w 84"/>
                <a:gd name="T35" fmla="*/ 81 h 122"/>
                <a:gd name="T36" fmla="*/ 34 w 84"/>
                <a:gd name="T37" fmla="*/ 88 h 122"/>
                <a:gd name="T38" fmla="*/ 32 w 84"/>
                <a:gd name="T39" fmla="*/ 92 h 122"/>
                <a:gd name="T40" fmla="*/ 28 w 84"/>
                <a:gd name="T41" fmla="*/ 96 h 122"/>
                <a:gd name="T42" fmla="*/ 26 w 84"/>
                <a:gd name="T43" fmla="*/ 103 h 122"/>
                <a:gd name="T44" fmla="*/ 24 w 84"/>
                <a:gd name="T45" fmla="*/ 107 h 122"/>
                <a:gd name="T46" fmla="*/ 19 w 84"/>
                <a:gd name="T47" fmla="*/ 114 h 122"/>
                <a:gd name="T48" fmla="*/ 17 w 84"/>
                <a:gd name="T49" fmla="*/ 118 h 122"/>
                <a:gd name="T50" fmla="*/ 15 w 84"/>
                <a:gd name="T51" fmla="*/ 122 h 122"/>
                <a:gd name="T52" fmla="*/ 9 w 84"/>
                <a:gd name="T53" fmla="*/ 120 h 122"/>
                <a:gd name="T54" fmla="*/ 0 w 84"/>
                <a:gd name="T55" fmla="*/ 120 h 122"/>
                <a:gd name="T56" fmla="*/ 2 w 84"/>
                <a:gd name="T57" fmla="*/ 114 h 122"/>
                <a:gd name="T58" fmla="*/ 4 w 84"/>
                <a:gd name="T59" fmla="*/ 109 h 122"/>
                <a:gd name="T60" fmla="*/ 9 w 84"/>
                <a:gd name="T61" fmla="*/ 105 h 122"/>
                <a:gd name="T62" fmla="*/ 11 w 84"/>
                <a:gd name="T63" fmla="*/ 99 h 122"/>
                <a:gd name="T64" fmla="*/ 13 w 84"/>
                <a:gd name="T65" fmla="*/ 94 h 122"/>
                <a:gd name="T66" fmla="*/ 17 w 84"/>
                <a:gd name="T67" fmla="*/ 88 h 122"/>
                <a:gd name="T68" fmla="*/ 19 w 84"/>
                <a:gd name="T69" fmla="*/ 83 h 122"/>
                <a:gd name="T70" fmla="*/ 24 w 84"/>
                <a:gd name="T71" fmla="*/ 79 h 122"/>
                <a:gd name="T72" fmla="*/ 26 w 84"/>
                <a:gd name="T73" fmla="*/ 73 h 122"/>
                <a:gd name="T74" fmla="*/ 28 w 84"/>
                <a:gd name="T75" fmla="*/ 68 h 122"/>
                <a:gd name="T76" fmla="*/ 32 w 84"/>
                <a:gd name="T77" fmla="*/ 64 h 122"/>
                <a:gd name="T78" fmla="*/ 34 w 84"/>
                <a:gd name="T79" fmla="*/ 58 h 122"/>
                <a:gd name="T80" fmla="*/ 37 w 84"/>
                <a:gd name="T81" fmla="*/ 53 h 122"/>
                <a:gd name="T82" fmla="*/ 41 w 84"/>
                <a:gd name="T83" fmla="*/ 47 h 122"/>
                <a:gd name="T84" fmla="*/ 43 w 84"/>
                <a:gd name="T85" fmla="*/ 43 h 122"/>
                <a:gd name="T86" fmla="*/ 45 w 84"/>
                <a:gd name="T87" fmla="*/ 38 h 122"/>
                <a:gd name="T88" fmla="*/ 50 w 84"/>
                <a:gd name="T89" fmla="*/ 30 h 122"/>
                <a:gd name="T90" fmla="*/ 56 w 84"/>
                <a:gd name="T91" fmla="*/ 21 h 122"/>
                <a:gd name="T92" fmla="*/ 58 w 84"/>
                <a:gd name="T93" fmla="*/ 15 h 122"/>
                <a:gd name="T94" fmla="*/ 62 w 84"/>
                <a:gd name="T95" fmla="*/ 10 h 122"/>
                <a:gd name="T96" fmla="*/ 65 w 84"/>
                <a:gd name="T97" fmla="*/ 6 h 122"/>
                <a:gd name="T98" fmla="*/ 67 w 84"/>
                <a:gd name="T99" fmla="*/ 2 h 122"/>
                <a:gd name="T100" fmla="*/ 69 w 84"/>
                <a:gd name="T101" fmla="*/ 0 h 122"/>
                <a:gd name="T102" fmla="*/ 69 w 84"/>
                <a:gd name="T103" fmla="*/ 0 h 122"/>
                <a:gd name="T104" fmla="*/ 69 w 84"/>
                <a:gd name="T105" fmla="*/ 0 h 12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84"/>
                <a:gd name="T160" fmla="*/ 0 h 122"/>
                <a:gd name="T161" fmla="*/ 84 w 84"/>
                <a:gd name="T162" fmla="*/ 122 h 12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84" h="122">
                  <a:moveTo>
                    <a:pt x="69" y="0"/>
                  </a:moveTo>
                  <a:lnTo>
                    <a:pt x="84" y="2"/>
                  </a:lnTo>
                  <a:lnTo>
                    <a:pt x="82" y="6"/>
                  </a:lnTo>
                  <a:lnTo>
                    <a:pt x="80" y="8"/>
                  </a:lnTo>
                  <a:lnTo>
                    <a:pt x="77" y="15"/>
                  </a:lnTo>
                  <a:lnTo>
                    <a:pt x="73" y="19"/>
                  </a:lnTo>
                  <a:lnTo>
                    <a:pt x="71" y="26"/>
                  </a:lnTo>
                  <a:lnTo>
                    <a:pt x="65" y="34"/>
                  </a:lnTo>
                  <a:lnTo>
                    <a:pt x="60" y="43"/>
                  </a:lnTo>
                  <a:lnTo>
                    <a:pt x="58" y="47"/>
                  </a:lnTo>
                  <a:lnTo>
                    <a:pt x="56" y="51"/>
                  </a:lnTo>
                  <a:lnTo>
                    <a:pt x="52" y="56"/>
                  </a:lnTo>
                  <a:lnTo>
                    <a:pt x="50" y="62"/>
                  </a:lnTo>
                  <a:lnTo>
                    <a:pt x="45" y="66"/>
                  </a:lnTo>
                  <a:lnTo>
                    <a:pt x="43" y="71"/>
                  </a:lnTo>
                  <a:lnTo>
                    <a:pt x="41" y="77"/>
                  </a:lnTo>
                  <a:lnTo>
                    <a:pt x="39" y="81"/>
                  </a:lnTo>
                  <a:lnTo>
                    <a:pt x="34" y="88"/>
                  </a:lnTo>
                  <a:lnTo>
                    <a:pt x="32" y="92"/>
                  </a:lnTo>
                  <a:lnTo>
                    <a:pt x="28" y="96"/>
                  </a:lnTo>
                  <a:lnTo>
                    <a:pt x="26" y="103"/>
                  </a:lnTo>
                  <a:lnTo>
                    <a:pt x="24" y="107"/>
                  </a:lnTo>
                  <a:lnTo>
                    <a:pt x="19" y="114"/>
                  </a:lnTo>
                  <a:lnTo>
                    <a:pt x="17" y="118"/>
                  </a:lnTo>
                  <a:lnTo>
                    <a:pt x="15" y="122"/>
                  </a:lnTo>
                  <a:lnTo>
                    <a:pt x="9" y="120"/>
                  </a:lnTo>
                  <a:lnTo>
                    <a:pt x="0" y="120"/>
                  </a:lnTo>
                  <a:lnTo>
                    <a:pt x="2" y="114"/>
                  </a:lnTo>
                  <a:lnTo>
                    <a:pt x="4" y="109"/>
                  </a:lnTo>
                  <a:lnTo>
                    <a:pt x="9" y="105"/>
                  </a:lnTo>
                  <a:lnTo>
                    <a:pt x="11" y="99"/>
                  </a:lnTo>
                  <a:lnTo>
                    <a:pt x="13" y="94"/>
                  </a:lnTo>
                  <a:lnTo>
                    <a:pt x="17" y="88"/>
                  </a:lnTo>
                  <a:lnTo>
                    <a:pt x="19" y="83"/>
                  </a:lnTo>
                  <a:lnTo>
                    <a:pt x="24" y="79"/>
                  </a:lnTo>
                  <a:lnTo>
                    <a:pt x="26" y="73"/>
                  </a:lnTo>
                  <a:lnTo>
                    <a:pt x="28" y="68"/>
                  </a:lnTo>
                  <a:lnTo>
                    <a:pt x="32" y="64"/>
                  </a:lnTo>
                  <a:lnTo>
                    <a:pt x="34" y="58"/>
                  </a:lnTo>
                  <a:lnTo>
                    <a:pt x="37" y="53"/>
                  </a:lnTo>
                  <a:lnTo>
                    <a:pt x="41" y="47"/>
                  </a:lnTo>
                  <a:lnTo>
                    <a:pt x="43" y="43"/>
                  </a:lnTo>
                  <a:lnTo>
                    <a:pt x="45" y="38"/>
                  </a:lnTo>
                  <a:lnTo>
                    <a:pt x="50" y="30"/>
                  </a:lnTo>
                  <a:lnTo>
                    <a:pt x="56" y="21"/>
                  </a:lnTo>
                  <a:lnTo>
                    <a:pt x="58" y="15"/>
                  </a:lnTo>
                  <a:lnTo>
                    <a:pt x="62" y="10"/>
                  </a:lnTo>
                  <a:lnTo>
                    <a:pt x="65" y="6"/>
                  </a:lnTo>
                  <a:lnTo>
                    <a:pt x="67" y="2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6B94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81" name="Freeform 45"/>
            <p:cNvSpPr>
              <a:spLocks/>
            </p:cNvSpPr>
            <p:nvPr/>
          </p:nvSpPr>
          <p:spPr bwMode="auto">
            <a:xfrm>
              <a:off x="1303" y="1282"/>
              <a:ext cx="88" cy="129"/>
            </a:xfrm>
            <a:custGeom>
              <a:avLst/>
              <a:gdLst>
                <a:gd name="T0" fmla="*/ 71 w 88"/>
                <a:gd name="T1" fmla="*/ 0 h 129"/>
                <a:gd name="T2" fmla="*/ 88 w 88"/>
                <a:gd name="T3" fmla="*/ 2 h 129"/>
                <a:gd name="T4" fmla="*/ 86 w 88"/>
                <a:gd name="T5" fmla="*/ 2 h 129"/>
                <a:gd name="T6" fmla="*/ 86 w 88"/>
                <a:gd name="T7" fmla="*/ 6 h 129"/>
                <a:gd name="T8" fmla="*/ 81 w 88"/>
                <a:gd name="T9" fmla="*/ 8 h 129"/>
                <a:gd name="T10" fmla="*/ 79 w 88"/>
                <a:gd name="T11" fmla="*/ 15 h 129"/>
                <a:gd name="T12" fmla="*/ 75 w 88"/>
                <a:gd name="T13" fmla="*/ 21 h 129"/>
                <a:gd name="T14" fmla="*/ 71 w 88"/>
                <a:gd name="T15" fmla="*/ 28 h 129"/>
                <a:gd name="T16" fmla="*/ 68 w 88"/>
                <a:gd name="T17" fmla="*/ 32 h 129"/>
                <a:gd name="T18" fmla="*/ 64 w 88"/>
                <a:gd name="T19" fmla="*/ 36 h 129"/>
                <a:gd name="T20" fmla="*/ 62 w 88"/>
                <a:gd name="T21" fmla="*/ 41 h 129"/>
                <a:gd name="T22" fmla="*/ 60 w 88"/>
                <a:gd name="T23" fmla="*/ 47 h 129"/>
                <a:gd name="T24" fmla="*/ 58 w 88"/>
                <a:gd name="T25" fmla="*/ 51 h 129"/>
                <a:gd name="T26" fmla="*/ 53 w 88"/>
                <a:gd name="T27" fmla="*/ 56 h 129"/>
                <a:gd name="T28" fmla="*/ 51 w 88"/>
                <a:gd name="T29" fmla="*/ 60 h 129"/>
                <a:gd name="T30" fmla="*/ 47 w 88"/>
                <a:gd name="T31" fmla="*/ 66 h 129"/>
                <a:gd name="T32" fmla="*/ 45 w 88"/>
                <a:gd name="T33" fmla="*/ 71 h 129"/>
                <a:gd name="T34" fmla="*/ 43 w 88"/>
                <a:gd name="T35" fmla="*/ 75 h 129"/>
                <a:gd name="T36" fmla="*/ 38 w 88"/>
                <a:gd name="T37" fmla="*/ 81 h 129"/>
                <a:gd name="T38" fmla="*/ 36 w 88"/>
                <a:gd name="T39" fmla="*/ 88 h 129"/>
                <a:gd name="T40" fmla="*/ 32 w 88"/>
                <a:gd name="T41" fmla="*/ 92 h 129"/>
                <a:gd name="T42" fmla="*/ 30 w 88"/>
                <a:gd name="T43" fmla="*/ 96 h 129"/>
                <a:gd name="T44" fmla="*/ 25 w 88"/>
                <a:gd name="T45" fmla="*/ 103 h 129"/>
                <a:gd name="T46" fmla="*/ 23 w 88"/>
                <a:gd name="T47" fmla="*/ 107 h 129"/>
                <a:gd name="T48" fmla="*/ 19 w 88"/>
                <a:gd name="T49" fmla="*/ 114 h 129"/>
                <a:gd name="T50" fmla="*/ 17 w 88"/>
                <a:gd name="T51" fmla="*/ 118 h 129"/>
                <a:gd name="T52" fmla="*/ 15 w 88"/>
                <a:gd name="T53" fmla="*/ 124 h 129"/>
                <a:gd name="T54" fmla="*/ 13 w 88"/>
                <a:gd name="T55" fmla="*/ 129 h 129"/>
                <a:gd name="T56" fmla="*/ 6 w 88"/>
                <a:gd name="T57" fmla="*/ 129 h 129"/>
                <a:gd name="T58" fmla="*/ 0 w 88"/>
                <a:gd name="T59" fmla="*/ 126 h 129"/>
                <a:gd name="T60" fmla="*/ 2 w 88"/>
                <a:gd name="T61" fmla="*/ 120 h 129"/>
                <a:gd name="T62" fmla="*/ 4 w 88"/>
                <a:gd name="T63" fmla="*/ 116 h 129"/>
                <a:gd name="T64" fmla="*/ 6 w 88"/>
                <a:gd name="T65" fmla="*/ 111 h 129"/>
                <a:gd name="T66" fmla="*/ 10 w 88"/>
                <a:gd name="T67" fmla="*/ 105 h 129"/>
                <a:gd name="T68" fmla="*/ 13 w 88"/>
                <a:gd name="T69" fmla="*/ 101 h 129"/>
                <a:gd name="T70" fmla="*/ 15 w 88"/>
                <a:gd name="T71" fmla="*/ 94 h 129"/>
                <a:gd name="T72" fmla="*/ 19 w 88"/>
                <a:gd name="T73" fmla="*/ 90 h 129"/>
                <a:gd name="T74" fmla="*/ 21 w 88"/>
                <a:gd name="T75" fmla="*/ 83 h 129"/>
                <a:gd name="T76" fmla="*/ 23 w 88"/>
                <a:gd name="T77" fmla="*/ 79 h 129"/>
                <a:gd name="T78" fmla="*/ 28 w 88"/>
                <a:gd name="T79" fmla="*/ 73 h 129"/>
                <a:gd name="T80" fmla="*/ 30 w 88"/>
                <a:gd name="T81" fmla="*/ 66 h 129"/>
                <a:gd name="T82" fmla="*/ 34 w 88"/>
                <a:gd name="T83" fmla="*/ 62 h 129"/>
                <a:gd name="T84" fmla="*/ 36 w 88"/>
                <a:gd name="T85" fmla="*/ 58 h 129"/>
                <a:gd name="T86" fmla="*/ 40 w 88"/>
                <a:gd name="T87" fmla="*/ 51 h 129"/>
                <a:gd name="T88" fmla="*/ 43 w 88"/>
                <a:gd name="T89" fmla="*/ 47 h 129"/>
                <a:gd name="T90" fmla="*/ 45 w 88"/>
                <a:gd name="T91" fmla="*/ 43 h 129"/>
                <a:gd name="T92" fmla="*/ 47 w 88"/>
                <a:gd name="T93" fmla="*/ 38 h 129"/>
                <a:gd name="T94" fmla="*/ 49 w 88"/>
                <a:gd name="T95" fmla="*/ 34 h 129"/>
                <a:gd name="T96" fmla="*/ 53 w 88"/>
                <a:gd name="T97" fmla="*/ 30 h 129"/>
                <a:gd name="T98" fmla="*/ 55 w 88"/>
                <a:gd name="T99" fmla="*/ 26 h 129"/>
                <a:gd name="T100" fmla="*/ 60 w 88"/>
                <a:gd name="T101" fmla="*/ 17 h 129"/>
                <a:gd name="T102" fmla="*/ 64 w 88"/>
                <a:gd name="T103" fmla="*/ 10 h 129"/>
                <a:gd name="T104" fmla="*/ 66 w 88"/>
                <a:gd name="T105" fmla="*/ 6 h 129"/>
                <a:gd name="T106" fmla="*/ 68 w 88"/>
                <a:gd name="T107" fmla="*/ 2 h 129"/>
                <a:gd name="T108" fmla="*/ 71 w 88"/>
                <a:gd name="T109" fmla="*/ 0 h 129"/>
                <a:gd name="T110" fmla="*/ 71 w 88"/>
                <a:gd name="T111" fmla="*/ 0 h 129"/>
                <a:gd name="T112" fmla="*/ 71 w 88"/>
                <a:gd name="T113" fmla="*/ 0 h 12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8"/>
                <a:gd name="T172" fmla="*/ 0 h 129"/>
                <a:gd name="T173" fmla="*/ 88 w 88"/>
                <a:gd name="T174" fmla="*/ 129 h 12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8" h="129">
                  <a:moveTo>
                    <a:pt x="71" y="0"/>
                  </a:moveTo>
                  <a:lnTo>
                    <a:pt x="88" y="2"/>
                  </a:lnTo>
                  <a:lnTo>
                    <a:pt x="86" y="2"/>
                  </a:lnTo>
                  <a:lnTo>
                    <a:pt x="86" y="6"/>
                  </a:lnTo>
                  <a:lnTo>
                    <a:pt x="81" y="8"/>
                  </a:lnTo>
                  <a:lnTo>
                    <a:pt x="79" y="15"/>
                  </a:lnTo>
                  <a:lnTo>
                    <a:pt x="75" y="21"/>
                  </a:lnTo>
                  <a:lnTo>
                    <a:pt x="71" y="28"/>
                  </a:lnTo>
                  <a:lnTo>
                    <a:pt x="68" y="32"/>
                  </a:lnTo>
                  <a:lnTo>
                    <a:pt x="64" y="36"/>
                  </a:lnTo>
                  <a:lnTo>
                    <a:pt x="62" y="41"/>
                  </a:lnTo>
                  <a:lnTo>
                    <a:pt x="60" y="47"/>
                  </a:lnTo>
                  <a:lnTo>
                    <a:pt x="58" y="51"/>
                  </a:lnTo>
                  <a:lnTo>
                    <a:pt x="53" y="56"/>
                  </a:lnTo>
                  <a:lnTo>
                    <a:pt x="51" y="60"/>
                  </a:lnTo>
                  <a:lnTo>
                    <a:pt x="47" y="66"/>
                  </a:lnTo>
                  <a:lnTo>
                    <a:pt x="45" y="71"/>
                  </a:lnTo>
                  <a:lnTo>
                    <a:pt x="43" y="75"/>
                  </a:lnTo>
                  <a:lnTo>
                    <a:pt x="38" y="81"/>
                  </a:lnTo>
                  <a:lnTo>
                    <a:pt x="36" y="88"/>
                  </a:lnTo>
                  <a:lnTo>
                    <a:pt x="32" y="92"/>
                  </a:lnTo>
                  <a:lnTo>
                    <a:pt x="30" y="96"/>
                  </a:lnTo>
                  <a:lnTo>
                    <a:pt x="25" y="103"/>
                  </a:lnTo>
                  <a:lnTo>
                    <a:pt x="23" y="107"/>
                  </a:lnTo>
                  <a:lnTo>
                    <a:pt x="19" y="114"/>
                  </a:lnTo>
                  <a:lnTo>
                    <a:pt x="17" y="118"/>
                  </a:lnTo>
                  <a:lnTo>
                    <a:pt x="15" y="124"/>
                  </a:lnTo>
                  <a:lnTo>
                    <a:pt x="13" y="129"/>
                  </a:lnTo>
                  <a:lnTo>
                    <a:pt x="6" y="129"/>
                  </a:lnTo>
                  <a:lnTo>
                    <a:pt x="0" y="126"/>
                  </a:lnTo>
                  <a:lnTo>
                    <a:pt x="2" y="120"/>
                  </a:lnTo>
                  <a:lnTo>
                    <a:pt x="4" y="116"/>
                  </a:lnTo>
                  <a:lnTo>
                    <a:pt x="6" y="111"/>
                  </a:lnTo>
                  <a:lnTo>
                    <a:pt x="10" y="105"/>
                  </a:lnTo>
                  <a:lnTo>
                    <a:pt x="13" y="101"/>
                  </a:lnTo>
                  <a:lnTo>
                    <a:pt x="15" y="94"/>
                  </a:lnTo>
                  <a:lnTo>
                    <a:pt x="19" y="90"/>
                  </a:lnTo>
                  <a:lnTo>
                    <a:pt x="21" y="83"/>
                  </a:lnTo>
                  <a:lnTo>
                    <a:pt x="23" y="79"/>
                  </a:lnTo>
                  <a:lnTo>
                    <a:pt x="28" y="73"/>
                  </a:lnTo>
                  <a:lnTo>
                    <a:pt x="30" y="66"/>
                  </a:lnTo>
                  <a:lnTo>
                    <a:pt x="34" y="62"/>
                  </a:lnTo>
                  <a:lnTo>
                    <a:pt x="36" y="58"/>
                  </a:lnTo>
                  <a:lnTo>
                    <a:pt x="40" y="51"/>
                  </a:lnTo>
                  <a:lnTo>
                    <a:pt x="43" y="47"/>
                  </a:lnTo>
                  <a:lnTo>
                    <a:pt x="45" y="43"/>
                  </a:lnTo>
                  <a:lnTo>
                    <a:pt x="47" y="38"/>
                  </a:lnTo>
                  <a:lnTo>
                    <a:pt x="49" y="34"/>
                  </a:lnTo>
                  <a:lnTo>
                    <a:pt x="53" y="30"/>
                  </a:lnTo>
                  <a:lnTo>
                    <a:pt x="55" y="26"/>
                  </a:lnTo>
                  <a:lnTo>
                    <a:pt x="60" y="17"/>
                  </a:lnTo>
                  <a:lnTo>
                    <a:pt x="64" y="10"/>
                  </a:lnTo>
                  <a:lnTo>
                    <a:pt x="66" y="6"/>
                  </a:lnTo>
                  <a:lnTo>
                    <a:pt x="68" y="2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6B94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82" name="Freeform 46"/>
            <p:cNvSpPr>
              <a:spLocks/>
            </p:cNvSpPr>
            <p:nvPr/>
          </p:nvSpPr>
          <p:spPr bwMode="auto">
            <a:xfrm>
              <a:off x="1335" y="1282"/>
              <a:ext cx="94" cy="137"/>
            </a:xfrm>
            <a:custGeom>
              <a:avLst/>
              <a:gdLst>
                <a:gd name="T0" fmla="*/ 77 w 94"/>
                <a:gd name="T1" fmla="*/ 0 h 137"/>
                <a:gd name="T2" fmla="*/ 94 w 94"/>
                <a:gd name="T3" fmla="*/ 2 h 137"/>
                <a:gd name="T4" fmla="*/ 92 w 94"/>
                <a:gd name="T5" fmla="*/ 2 h 137"/>
                <a:gd name="T6" fmla="*/ 90 w 94"/>
                <a:gd name="T7" fmla="*/ 6 h 137"/>
                <a:gd name="T8" fmla="*/ 88 w 94"/>
                <a:gd name="T9" fmla="*/ 10 h 137"/>
                <a:gd name="T10" fmla="*/ 86 w 94"/>
                <a:gd name="T11" fmla="*/ 17 h 137"/>
                <a:gd name="T12" fmla="*/ 79 w 94"/>
                <a:gd name="T13" fmla="*/ 23 h 137"/>
                <a:gd name="T14" fmla="*/ 75 w 94"/>
                <a:gd name="T15" fmla="*/ 30 h 137"/>
                <a:gd name="T16" fmla="*/ 73 w 94"/>
                <a:gd name="T17" fmla="*/ 34 h 137"/>
                <a:gd name="T18" fmla="*/ 69 w 94"/>
                <a:gd name="T19" fmla="*/ 41 h 137"/>
                <a:gd name="T20" fmla="*/ 66 w 94"/>
                <a:gd name="T21" fmla="*/ 45 h 137"/>
                <a:gd name="T22" fmla="*/ 64 w 94"/>
                <a:gd name="T23" fmla="*/ 51 h 137"/>
                <a:gd name="T24" fmla="*/ 60 w 94"/>
                <a:gd name="T25" fmla="*/ 56 h 137"/>
                <a:gd name="T26" fmla="*/ 58 w 94"/>
                <a:gd name="T27" fmla="*/ 60 h 137"/>
                <a:gd name="T28" fmla="*/ 54 w 94"/>
                <a:gd name="T29" fmla="*/ 66 h 137"/>
                <a:gd name="T30" fmla="*/ 51 w 94"/>
                <a:gd name="T31" fmla="*/ 71 h 137"/>
                <a:gd name="T32" fmla="*/ 47 w 94"/>
                <a:gd name="T33" fmla="*/ 77 h 137"/>
                <a:gd name="T34" fmla="*/ 45 w 94"/>
                <a:gd name="T35" fmla="*/ 81 h 137"/>
                <a:gd name="T36" fmla="*/ 41 w 94"/>
                <a:gd name="T37" fmla="*/ 88 h 137"/>
                <a:gd name="T38" fmla="*/ 39 w 94"/>
                <a:gd name="T39" fmla="*/ 94 h 137"/>
                <a:gd name="T40" fmla="*/ 34 w 94"/>
                <a:gd name="T41" fmla="*/ 99 h 137"/>
                <a:gd name="T42" fmla="*/ 32 w 94"/>
                <a:gd name="T43" fmla="*/ 105 h 137"/>
                <a:gd name="T44" fmla="*/ 28 w 94"/>
                <a:gd name="T45" fmla="*/ 109 h 137"/>
                <a:gd name="T46" fmla="*/ 26 w 94"/>
                <a:gd name="T47" fmla="*/ 116 h 137"/>
                <a:gd name="T48" fmla="*/ 21 w 94"/>
                <a:gd name="T49" fmla="*/ 120 h 137"/>
                <a:gd name="T50" fmla="*/ 19 w 94"/>
                <a:gd name="T51" fmla="*/ 126 h 137"/>
                <a:gd name="T52" fmla="*/ 17 w 94"/>
                <a:gd name="T53" fmla="*/ 131 h 137"/>
                <a:gd name="T54" fmla="*/ 15 w 94"/>
                <a:gd name="T55" fmla="*/ 137 h 137"/>
                <a:gd name="T56" fmla="*/ 8 w 94"/>
                <a:gd name="T57" fmla="*/ 135 h 137"/>
                <a:gd name="T58" fmla="*/ 0 w 94"/>
                <a:gd name="T59" fmla="*/ 133 h 137"/>
                <a:gd name="T60" fmla="*/ 4 w 94"/>
                <a:gd name="T61" fmla="*/ 129 h 137"/>
                <a:gd name="T62" fmla="*/ 6 w 94"/>
                <a:gd name="T63" fmla="*/ 122 h 137"/>
                <a:gd name="T64" fmla="*/ 8 w 94"/>
                <a:gd name="T65" fmla="*/ 116 h 137"/>
                <a:gd name="T66" fmla="*/ 13 w 94"/>
                <a:gd name="T67" fmla="*/ 111 h 137"/>
                <a:gd name="T68" fmla="*/ 15 w 94"/>
                <a:gd name="T69" fmla="*/ 105 h 137"/>
                <a:gd name="T70" fmla="*/ 17 w 94"/>
                <a:gd name="T71" fmla="*/ 101 h 137"/>
                <a:gd name="T72" fmla="*/ 21 w 94"/>
                <a:gd name="T73" fmla="*/ 94 h 137"/>
                <a:gd name="T74" fmla="*/ 23 w 94"/>
                <a:gd name="T75" fmla="*/ 90 h 137"/>
                <a:gd name="T76" fmla="*/ 28 w 94"/>
                <a:gd name="T77" fmla="*/ 83 h 137"/>
                <a:gd name="T78" fmla="*/ 30 w 94"/>
                <a:gd name="T79" fmla="*/ 77 h 137"/>
                <a:gd name="T80" fmla="*/ 34 w 94"/>
                <a:gd name="T81" fmla="*/ 73 h 137"/>
                <a:gd name="T82" fmla="*/ 36 w 94"/>
                <a:gd name="T83" fmla="*/ 66 h 137"/>
                <a:gd name="T84" fmla="*/ 41 w 94"/>
                <a:gd name="T85" fmla="*/ 62 h 137"/>
                <a:gd name="T86" fmla="*/ 43 w 94"/>
                <a:gd name="T87" fmla="*/ 56 h 137"/>
                <a:gd name="T88" fmla="*/ 47 w 94"/>
                <a:gd name="T89" fmla="*/ 51 h 137"/>
                <a:gd name="T90" fmla="*/ 49 w 94"/>
                <a:gd name="T91" fmla="*/ 47 h 137"/>
                <a:gd name="T92" fmla="*/ 54 w 94"/>
                <a:gd name="T93" fmla="*/ 41 h 137"/>
                <a:gd name="T94" fmla="*/ 56 w 94"/>
                <a:gd name="T95" fmla="*/ 36 h 137"/>
                <a:gd name="T96" fmla="*/ 58 w 94"/>
                <a:gd name="T97" fmla="*/ 30 h 137"/>
                <a:gd name="T98" fmla="*/ 60 w 94"/>
                <a:gd name="T99" fmla="*/ 26 h 137"/>
                <a:gd name="T100" fmla="*/ 64 w 94"/>
                <a:gd name="T101" fmla="*/ 19 h 137"/>
                <a:gd name="T102" fmla="*/ 69 w 94"/>
                <a:gd name="T103" fmla="*/ 13 h 137"/>
                <a:gd name="T104" fmla="*/ 73 w 94"/>
                <a:gd name="T105" fmla="*/ 6 h 137"/>
                <a:gd name="T106" fmla="*/ 75 w 94"/>
                <a:gd name="T107" fmla="*/ 2 h 137"/>
                <a:gd name="T108" fmla="*/ 77 w 94"/>
                <a:gd name="T109" fmla="*/ 0 h 137"/>
                <a:gd name="T110" fmla="*/ 77 w 94"/>
                <a:gd name="T111" fmla="*/ 0 h 137"/>
                <a:gd name="T112" fmla="*/ 77 w 94"/>
                <a:gd name="T113" fmla="*/ 0 h 13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4"/>
                <a:gd name="T172" fmla="*/ 0 h 137"/>
                <a:gd name="T173" fmla="*/ 94 w 94"/>
                <a:gd name="T174" fmla="*/ 137 h 13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4" h="137">
                  <a:moveTo>
                    <a:pt x="77" y="0"/>
                  </a:moveTo>
                  <a:lnTo>
                    <a:pt x="94" y="2"/>
                  </a:lnTo>
                  <a:lnTo>
                    <a:pt x="92" y="2"/>
                  </a:lnTo>
                  <a:lnTo>
                    <a:pt x="90" y="6"/>
                  </a:lnTo>
                  <a:lnTo>
                    <a:pt x="88" y="10"/>
                  </a:lnTo>
                  <a:lnTo>
                    <a:pt x="86" y="17"/>
                  </a:lnTo>
                  <a:lnTo>
                    <a:pt x="79" y="23"/>
                  </a:lnTo>
                  <a:lnTo>
                    <a:pt x="75" y="30"/>
                  </a:lnTo>
                  <a:lnTo>
                    <a:pt x="73" y="34"/>
                  </a:lnTo>
                  <a:lnTo>
                    <a:pt x="69" y="41"/>
                  </a:lnTo>
                  <a:lnTo>
                    <a:pt x="66" y="45"/>
                  </a:lnTo>
                  <a:lnTo>
                    <a:pt x="64" y="51"/>
                  </a:lnTo>
                  <a:lnTo>
                    <a:pt x="60" y="56"/>
                  </a:lnTo>
                  <a:lnTo>
                    <a:pt x="58" y="60"/>
                  </a:lnTo>
                  <a:lnTo>
                    <a:pt x="54" y="66"/>
                  </a:lnTo>
                  <a:lnTo>
                    <a:pt x="51" y="71"/>
                  </a:lnTo>
                  <a:lnTo>
                    <a:pt x="47" y="77"/>
                  </a:lnTo>
                  <a:lnTo>
                    <a:pt x="45" y="81"/>
                  </a:lnTo>
                  <a:lnTo>
                    <a:pt x="41" y="88"/>
                  </a:lnTo>
                  <a:lnTo>
                    <a:pt x="39" y="94"/>
                  </a:lnTo>
                  <a:lnTo>
                    <a:pt x="34" y="99"/>
                  </a:lnTo>
                  <a:lnTo>
                    <a:pt x="32" y="105"/>
                  </a:lnTo>
                  <a:lnTo>
                    <a:pt x="28" y="109"/>
                  </a:lnTo>
                  <a:lnTo>
                    <a:pt x="26" y="116"/>
                  </a:lnTo>
                  <a:lnTo>
                    <a:pt x="21" y="120"/>
                  </a:lnTo>
                  <a:lnTo>
                    <a:pt x="19" y="126"/>
                  </a:lnTo>
                  <a:lnTo>
                    <a:pt x="17" y="131"/>
                  </a:lnTo>
                  <a:lnTo>
                    <a:pt x="15" y="137"/>
                  </a:lnTo>
                  <a:lnTo>
                    <a:pt x="8" y="135"/>
                  </a:lnTo>
                  <a:lnTo>
                    <a:pt x="0" y="133"/>
                  </a:lnTo>
                  <a:lnTo>
                    <a:pt x="4" y="129"/>
                  </a:lnTo>
                  <a:lnTo>
                    <a:pt x="6" y="122"/>
                  </a:lnTo>
                  <a:lnTo>
                    <a:pt x="8" y="116"/>
                  </a:lnTo>
                  <a:lnTo>
                    <a:pt x="13" y="111"/>
                  </a:lnTo>
                  <a:lnTo>
                    <a:pt x="15" y="105"/>
                  </a:lnTo>
                  <a:lnTo>
                    <a:pt x="17" y="101"/>
                  </a:lnTo>
                  <a:lnTo>
                    <a:pt x="21" y="94"/>
                  </a:lnTo>
                  <a:lnTo>
                    <a:pt x="23" y="90"/>
                  </a:lnTo>
                  <a:lnTo>
                    <a:pt x="28" y="83"/>
                  </a:lnTo>
                  <a:lnTo>
                    <a:pt x="30" y="77"/>
                  </a:lnTo>
                  <a:lnTo>
                    <a:pt x="34" y="73"/>
                  </a:lnTo>
                  <a:lnTo>
                    <a:pt x="36" y="66"/>
                  </a:lnTo>
                  <a:lnTo>
                    <a:pt x="41" y="62"/>
                  </a:lnTo>
                  <a:lnTo>
                    <a:pt x="43" y="56"/>
                  </a:lnTo>
                  <a:lnTo>
                    <a:pt x="47" y="51"/>
                  </a:lnTo>
                  <a:lnTo>
                    <a:pt x="49" y="47"/>
                  </a:lnTo>
                  <a:lnTo>
                    <a:pt x="54" y="41"/>
                  </a:lnTo>
                  <a:lnTo>
                    <a:pt x="56" y="36"/>
                  </a:lnTo>
                  <a:lnTo>
                    <a:pt x="58" y="30"/>
                  </a:lnTo>
                  <a:lnTo>
                    <a:pt x="60" y="26"/>
                  </a:lnTo>
                  <a:lnTo>
                    <a:pt x="64" y="19"/>
                  </a:lnTo>
                  <a:lnTo>
                    <a:pt x="69" y="13"/>
                  </a:lnTo>
                  <a:lnTo>
                    <a:pt x="73" y="6"/>
                  </a:lnTo>
                  <a:lnTo>
                    <a:pt x="75" y="2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6B94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83" name="Freeform 47"/>
            <p:cNvSpPr>
              <a:spLocks/>
            </p:cNvSpPr>
            <p:nvPr/>
          </p:nvSpPr>
          <p:spPr bwMode="auto">
            <a:xfrm>
              <a:off x="1369" y="1282"/>
              <a:ext cx="97" cy="146"/>
            </a:xfrm>
            <a:custGeom>
              <a:avLst/>
              <a:gdLst>
                <a:gd name="T0" fmla="*/ 82 w 97"/>
                <a:gd name="T1" fmla="*/ 0 h 146"/>
                <a:gd name="T2" fmla="*/ 97 w 97"/>
                <a:gd name="T3" fmla="*/ 2 h 146"/>
                <a:gd name="T4" fmla="*/ 97 w 97"/>
                <a:gd name="T5" fmla="*/ 2 h 146"/>
                <a:gd name="T6" fmla="*/ 95 w 97"/>
                <a:gd name="T7" fmla="*/ 6 h 146"/>
                <a:gd name="T8" fmla="*/ 93 w 97"/>
                <a:gd name="T9" fmla="*/ 10 h 146"/>
                <a:gd name="T10" fmla="*/ 88 w 97"/>
                <a:gd name="T11" fmla="*/ 17 h 146"/>
                <a:gd name="T12" fmla="*/ 86 w 97"/>
                <a:gd name="T13" fmla="*/ 21 h 146"/>
                <a:gd name="T14" fmla="*/ 84 w 97"/>
                <a:gd name="T15" fmla="*/ 26 h 146"/>
                <a:gd name="T16" fmla="*/ 80 w 97"/>
                <a:gd name="T17" fmla="*/ 30 h 146"/>
                <a:gd name="T18" fmla="*/ 80 w 97"/>
                <a:gd name="T19" fmla="*/ 34 h 146"/>
                <a:gd name="T20" fmla="*/ 75 w 97"/>
                <a:gd name="T21" fmla="*/ 38 h 146"/>
                <a:gd name="T22" fmla="*/ 73 w 97"/>
                <a:gd name="T23" fmla="*/ 43 h 146"/>
                <a:gd name="T24" fmla="*/ 69 w 97"/>
                <a:gd name="T25" fmla="*/ 49 h 146"/>
                <a:gd name="T26" fmla="*/ 67 w 97"/>
                <a:gd name="T27" fmla="*/ 56 h 146"/>
                <a:gd name="T28" fmla="*/ 63 w 97"/>
                <a:gd name="T29" fmla="*/ 60 h 146"/>
                <a:gd name="T30" fmla="*/ 60 w 97"/>
                <a:gd name="T31" fmla="*/ 66 h 146"/>
                <a:gd name="T32" fmla="*/ 56 w 97"/>
                <a:gd name="T33" fmla="*/ 71 h 146"/>
                <a:gd name="T34" fmla="*/ 52 w 97"/>
                <a:gd name="T35" fmla="*/ 77 h 146"/>
                <a:gd name="T36" fmla="*/ 47 w 97"/>
                <a:gd name="T37" fmla="*/ 83 h 146"/>
                <a:gd name="T38" fmla="*/ 45 w 97"/>
                <a:gd name="T39" fmla="*/ 90 h 146"/>
                <a:gd name="T40" fmla="*/ 41 w 97"/>
                <a:gd name="T41" fmla="*/ 96 h 146"/>
                <a:gd name="T42" fmla="*/ 39 w 97"/>
                <a:gd name="T43" fmla="*/ 103 h 146"/>
                <a:gd name="T44" fmla="*/ 35 w 97"/>
                <a:gd name="T45" fmla="*/ 107 h 146"/>
                <a:gd name="T46" fmla="*/ 32 w 97"/>
                <a:gd name="T47" fmla="*/ 114 h 146"/>
                <a:gd name="T48" fmla="*/ 28 w 97"/>
                <a:gd name="T49" fmla="*/ 118 h 146"/>
                <a:gd name="T50" fmla="*/ 26 w 97"/>
                <a:gd name="T51" fmla="*/ 124 h 146"/>
                <a:gd name="T52" fmla="*/ 22 w 97"/>
                <a:gd name="T53" fmla="*/ 129 h 146"/>
                <a:gd name="T54" fmla="*/ 20 w 97"/>
                <a:gd name="T55" fmla="*/ 135 h 146"/>
                <a:gd name="T56" fmla="*/ 17 w 97"/>
                <a:gd name="T57" fmla="*/ 139 h 146"/>
                <a:gd name="T58" fmla="*/ 15 w 97"/>
                <a:gd name="T59" fmla="*/ 146 h 146"/>
                <a:gd name="T60" fmla="*/ 7 w 97"/>
                <a:gd name="T61" fmla="*/ 144 h 146"/>
                <a:gd name="T62" fmla="*/ 0 w 97"/>
                <a:gd name="T63" fmla="*/ 141 h 146"/>
                <a:gd name="T64" fmla="*/ 2 w 97"/>
                <a:gd name="T65" fmla="*/ 135 h 146"/>
                <a:gd name="T66" fmla="*/ 7 w 97"/>
                <a:gd name="T67" fmla="*/ 131 h 146"/>
                <a:gd name="T68" fmla="*/ 9 w 97"/>
                <a:gd name="T69" fmla="*/ 124 h 146"/>
                <a:gd name="T70" fmla="*/ 11 w 97"/>
                <a:gd name="T71" fmla="*/ 120 h 146"/>
                <a:gd name="T72" fmla="*/ 15 w 97"/>
                <a:gd name="T73" fmla="*/ 114 h 146"/>
                <a:gd name="T74" fmla="*/ 17 w 97"/>
                <a:gd name="T75" fmla="*/ 107 h 146"/>
                <a:gd name="T76" fmla="*/ 22 w 97"/>
                <a:gd name="T77" fmla="*/ 103 h 146"/>
                <a:gd name="T78" fmla="*/ 26 w 97"/>
                <a:gd name="T79" fmla="*/ 96 h 146"/>
                <a:gd name="T80" fmla="*/ 28 w 97"/>
                <a:gd name="T81" fmla="*/ 90 h 146"/>
                <a:gd name="T82" fmla="*/ 30 w 97"/>
                <a:gd name="T83" fmla="*/ 86 h 146"/>
                <a:gd name="T84" fmla="*/ 35 w 97"/>
                <a:gd name="T85" fmla="*/ 79 h 146"/>
                <a:gd name="T86" fmla="*/ 39 w 97"/>
                <a:gd name="T87" fmla="*/ 73 h 146"/>
                <a:gd name="T88" fmla="*/ 41 w 97"/>
                <a:gd name="T89" fmla="*/ 66 h 146"/>
                <a:gd name="T90" fmla="*/ 45 w 97"/>
                <a:gd name="T91" fmla="*/ 62 h 146"/>
                <a:gd name="T92" fmla="*/ 47 w 97"/>
                <a:gd name="T93" fmla="*/ 56 h 146"/>
                <a:gd name="T94" fmla="*/ 52 w 97"/>
                <a:gd name="T95" fmla="*/ 51 h 146"/>
                <a:gd name="T96" fmla="*/ 54 w 97"/>
                <a:gd name="T97" fmla="*/ 45 h 146"/>
                <a:gd name="T98" fmla="*/ 58 w 97"/>
                <a:gd name="T99" fmla="*/ 38 h 146"/>
                <a:gd name="T100" fmla="*/ 60 w 97"/>
                <a:gd name="T101" fmla="*/ 34 h 146"/>
                <a:gd name="T102" fmla="*/ 63 w 97"/>
                <a:gd name="T103" fmla="*/ 30 h 146"/>
                <a:gd name="T104" fmla="*/ 67 w 97"/>
                <a:gd name="T105" fmla="*/ 21 h 146"/>
                <a:gd name="T106" fmla="*/ 73 w 97"/>
                <a:gd name="T107" fmla="*/ 15 h 146"/>
                <a:gd name="T108" fmla="*/ 75 w 97"/>
                <a:gd name="T109" fmla="*/ 6 h 146"/>
                <a:gd name="T110" fmla="*/ 80 w 97"/>
                <a:gd name="T111" fmla="*/ 2 h 146"/>
                <a:gd name="T112" fmla="*/ 82 w 97"/>
                <a:gd name="T113" fmla="*/ 0 h 146"/>
                <a:gd name="T114" fmla="*/ 82 w 97"/>
                <a:gd name="T115" fmla="*/ 0 h 146"/>
                <a:gd name="T116" fmla="*/ 82 w 97"/>
                <a:gd name="T117" fmla="*/ 0 h 14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97"/>
                <a:gd name="T178" fmla="*/ 0 h 146"/>
                <a:gd name="T179" fmla="*/ 97 w 97"/>
                <a:gd name="T180" fmla="*/ 146 h 14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97" h="146">
                  <a:moveTo>
                    <a:pt x="82" y="0"/>
                  </a:moveTo>
                  <a:lnTo>
                    <a:pt x="97" y="2"/>
                  </a:lnTo>
                  <a:lnTo>
                    <a:pt x="95" y="6"/>
                  </a:lnTo>
                  <a:lnTo>
                    <a:pt x="93" y="10"/>
                  </a:lnTo>
                  <a:lnTo>
                    <a:pt x="88" y="17"/>
                  </a:lnTo>
                  <a:lnTo>
                    <a:pt x="86" y="21"/>
                  </a:lnTo>
                  <a:lnTo>
                    <a:pt x="84" y="26"/>
                  </a:lnTo>
                  <a:lnTo>
                    <a:pt x="80" y="30"/>
                  </a:lnTo>
                  <a:lnTo>
                    <a:pt x="80" y="34"/>
                  </a:lnTo>
                  <a:lnTo>
                    <a:pt x="75" y="38"/>
                  </a:lnTo>
                  <a:lnTo>
                    <a:pt x="73" y="43"/>
                  </a:lnTo>
                  <a:lnTo>
                    <a:pt x="69" y="49"/>
                  </a:lnTo>
                  <a:lnTo>
                    <a:pt x="67" y="56"/>
                  </a:lnTo>
                  <a:lnTo>
                    <a:pt x="63" y="60"/>
                  </a:lnTo>
                  <a:lnTo>
                    <a:pt x="60" y="66"/>
                  </a:lnTo>
                  <a:lnTo>
                    <a:pt x="56" y="71"/>
                  </a:lnTo>
                  <a:lnTo>
                    <a:pt x="52" y="77"/>
                  </a:lnTo>
                  <a:lnTo>
                    <a:pt x="47" y="83"/>
                  </a:lnTo>
                  <a:lnTo>
                    <a:pt x="45" y="90"/>
                  </a:lnTo>
                  <a:lnTo>
                    <a:pt x="41" y="96"/>
                  </a:lnTo>
                  <a:lnTo>
                    <a:pt x="39" y="103"/>
                  </a:lnTo>
                  <a:lnTo>
                    <a:pt x="35" y="107"/>
                  </a:lnTo>
                  <a:lnTo>
                    <a:pt x="32" y="114"/>
                  </a:lnTo>
                  <a:lnTo>
                    <a:pt x="28" y="118"/>
                  </a:lnTo>
                  <a:lnTo>
                    <a:pt x="26" y="124"/>
                  </a:lnTo>
                  <a:lnTo>
                    <a:pt x="22" y="129"/>
                  </a:lnTo>
                  <a:lnTo>
                    <a:pt x="20" y="135"/>
                  </a:lnTo>
                  <a:lnTo>
                    <a:pt x="17" y="139"/>
                  </a:lnTo>
                  <a:lnTo>
                    <a:pt x="15" y="146"/>
                  </a:lnTo>
                  <a:lnTo>
                    <a:pt x="7" y="144"/>
                  </a:lnTo>
                  <a:lnTo>
                    <a:pt x="0" y="141"/>
                  </a:lnTo>
                  <a:lnTo>
                    <a:pt x="2" y="135"/>
                  </a:lnTo>
                  <a:lnTo>
                    <a:pt x="7" y="131"/>
                  </a:lnTo>
                  <a:lnTo>
                    <a:pt x="9" y="124"/>
                  </a:lnTo>
                  <a:lnTo>
                    <a:pt x="11" y="120"/>
                  </a:lnTo>
                  <a:lnTo>
                    <a:pt x="15" y="114"/>
                  </a:lnTo>
                  <a:lnTo>
                    <a:pt x="17" y="107"/>
                  </a:lnTo>
                  <a:lnTo>
                    <a:pt x="22" y="103"/>
                  </a:lnTo>
                  <a:lnTo>
                    <a:pt x="26" y="96"/>
                  </a:lnTo>
                  <a:lnTo>
                    <a:pt x="28" y="90"/>
                  </a:lnTo>
                  <a:lnTo>
                    <a:pt x="30" y="86"/>
                  </a:lnTo>
                  <a:lnTo>
                    <a:pt x="35" y="79"/>
                  </a:lnTo>
                  <a:lnTo>
                    <a:pt x="39" y="73"/>
                  </a:lnTo>
                  <a:lnTo>
                    <a:pt x="41" y="66"/>
                  </a:lnTo>
                  <a:lnTo>
                    <a:pt x="45" y="62"/>
                  </a:lnTo>
                  <a:lnTo>
                    <a:pt x="47" y="56"/>
                  </a:lnTo>
                  <a:lnTo>
                    <a:pt x="52" y="51"/>
                  </a:lnTo>
                  <a:lnTo>
                    <a:pt x="54" y="45"/>
                  </a:lnTo>
                  <a:lnTo>
                    <a:pt x="58" y="38"/>
                  </a:lnTo>
                  <a:lnTo>
                    <a:pt x="60" y="34"/>
                  </a:lnTo>
                  <a:lnTo>
                    <a:pt x="63" y="30"/>
                  </a:lnTo>
                  <a:lnTo>
                    <a:pt x="67" y="21"/>
                  </a:lnTo>
                  <a:lnTo>
                    <a:pt x="73" y="15"/>
                  </a:lnTo>
                  <a:lnTo>
                    <a:pt x="75" y="6"/>
                  </a:lnTo>
                  <a:lnTo>
                    <a:pt x="80" y="2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6B94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84" name="Freeform 48"/>
            <p:cNvSpPr>
              <a:spLocks/>
            </p:cNvSpPr>
            <p:nvPr/>
          </p:nvSpPr>
          <p:spPr bwMode="auto">
            <a:xfrm>
              <a:off x="1436" y="1282"/>
              <a:ext cx="107" cy="165"/>
            </a:xfrm>
            <a:custGeom>
              <a:avLst/>
              <a:gdLst>
                <a:gd name="T0" fmla="*/ 92 w 107"/>
                <a:gd name="T1" fmla="*/ 0 h 165"/>
                <a:gd name="T2" fmla="*/ 107 w 107"/>
                <a:gd name="T3" fmla="*/ 2 h 165"/>
                <a:gd name="T4" fmla="*/ 107 w 107"/>
                <a:gd name="T5" fmla="*/ 4 h 165"/>
                <a:gd name="T6" fmla="*/ 103 w 107"/>
                <a:gd name="T7" fmla="*/ 8 h 165"/>
                <a:gd name="T8" fmla="*/ 99 w 107"/>
                <a:gd name="T9" fmla="*/ 15 h 165"/>
                <a:gd name="T10" fmla="*/ 94 w 107"/>
                <a:gd name="T11" fmla="*/ 21 h 165"/>
                <a:gd name="T12" fmla="*/ 92 w 107"/>
                <a:gd name="T13" fmla="*/ 26 h 165"/>
                <a:gd name="T14" fmla="*/ 90 w 107"/>
                <a:gd name="T15" fmla="*/ 32 h 165"/>
                <a:gd name="T16" fmla="*/ 86 w 107"/>
                <a:gd name="T17" fmla="*/ 36 h 165"/>
                <a:gd name="T18" fmla="*/ 81 w 107"/>
                <a:gd name="T19" fmla="*/ 43 h 165"/>
                <a:gd name="T20" fmla="*/ 77 w 107"/>
                <a:gd name="T21" fmla="*/ 49 h 165"/>
                <a:gd name="T22" fmla="*/ 75 w 107"/>
                <a:gd name="T23" fmla="*/ 56 h 165"/>
                <a:gd name="T24" fmla="*/ 71 w 107"/>
                <a:gd name="T25" fmla="*/ 62 h 165"/>
                <a:gd name="T26" fmla="*/ 69 w 107"/>
                <a:gd name="T27" fmla="*/ 68 h 165"/>
                <a:gd name="T28" fmla="*/ 62 w 107"/>
                <a:gd name="T29" fmla="*/ 75 h 165"/>
                <a:gd name="T30" fmla="*/ 60 w 107"/>
                <a:gd name="T31" fmla="*/ 81 h 165"/>
                <a:gd name="T32" fmla="*/ 54 w 107"/>
                <a:gd name="T33" fmla="*/ 88 h 165"/>
                <a:gd name="T34" fmla="*/ 51 w 107"/>
                <a:gd name="T35" fmla="*/ 96 h 165"/>
                <a:gd name="T36" fmla="*/ 47 w 107"/>
                <a:gd name="T37" fmla="*/ 103 h 165"/>
                <a:gd name="T38" fmla="*/ 43 w 107"/>
                <a:gd name="T39" fmla="*/ 109 h 165"/>
                <a:gd name="T40" fmla="*/ 38 w 107"/>
                <a:gd name="T41" fmla="*/ 116 h 165"/>
                <a:gd name="T42" fmla="*/ 36 w 107"/>
                <a:gd name="T43" fmla="*/ 122 h 165"/>
                <a:gd name="T44" fmla="*/ 32 w 107"/>
                <a:gd name="T45" fmla="*/ 129 h 165"/>
                <a:gd name="T46" fmla="*/ 28 w 107"/>
                <a:gd name="T47" fmla="*/ 135 h 165"/>
                <a:gd name="T48" fmla="*/ 26 w 107"/>
                <a:gd name="T49" fmla="*/ 139 h 165"/>
                <a:gd name="T50" fmla="*/ 21 w 107"/>
                <a:gd name="T51" fmla="*/ 146 h 165"/>
                <a:gd name="T52" fmla="*/ 19 w 107"/>
                <a:gd name="T53" fmla="*/ 150 h 165"/>
                <a:gd name="T54" fmla="*/ 17 w 107"/>
                <a:gd name="T55" fmla="*/ 157 h 165"/>
                <a:gd name="T56" fmla="*/ 15 w 107"/>
                <a:gd name="T57" fmla="*/ 161 h 165"/>
                <a:gd name="T58" fmla="*/ 13 w 107"/>
                <a:gd name="T59" fmla="*/ 165 h 165"/>
                <a:gd name="T60" fmla="*/ 4 w 107"/>
                <a:gd name="T61" fmla="*/ 163 h 165"/>
                <a:gd name="T62" fmla="*/ 0 w 107"/>
                <a:gd name="T63" fmla="*/ 161 h 165"/>
                <a:gd name="T64" fmla="*/ 2 w 107"/>
                <a:gd name="T65" fmla="*/ 157 h 165"/>
                <a:gd name="T66" fmla="*/ 4 w 107"/>
                <a:gd name="T67" fmla="*/ 152 h 165"/>
                <a:gd name="T68" fmla="*/ 6 w 107"/>
                <a:gd name="T69" fmla="*/ 146 h 165"/>
                <a:gd name="T70" fmla="*/ 11 w 107"/>
                <a:gd name="T71" fmla="*/ 141 h 165"/>
                <a:gd name="T72" fmla="*/ 13 w 107"/>
                <a:gd name="T73" fmla="*/ 135 h 165"/>
                <a:gd name="T74" fmla="*/ 17 w 107"/>
                <a:gd name="T75" fmla="*/ 129 h 165"/>
                <a:gd name="T76" fmla="*/ 19 w 107"/>
                <a:gd name="T77" fmla="*/ 124 h 165"/>
                <a:gd name="T78" fmla="*/ 23 w 107"/>
                <a:gd name="T79" fmla="*/ 118 h 165"/>
                <a:gd name="T80" fmla="*/ 28 w 107"/>
                <a:gd name="T81" fmla="*/ 109 h 165"/>
                <a:gd name="T82" fmla="*/ 32 w 107"/>
                <a:gd name="T83" fmla="*/ 103 h 165"/>
                <a:gd name="T84" fmla="*/ 34 w 107"/>
                <a:gd name="T85" fmla="*/ 96 h 165"/>
                <a:gd name="T86" fmla="*/ 38 w 107"/>
                <a:gd name="T87" fmla="*/ 90 h 165"/>
                <a:gd name="T88" fmla="*/ 43 w 107"/>
                <a:gd name="T89" fmla="*/ 83 h 165"/>
                <a:gd name="T90" fmla="*/ 47 w 107"/>
                <a:gd name="T91" fmla="*/ 77 h 165"/>
                <a:gd name="T92" fmla="*/ 51 w 107"/>
                <a:gd name="T93" fmla="*/ 71 h 165"/>
                <a:gd name="T94" fmla="*/ 56 w 107"/>
                <a:gd name="T95" fmla="*/ 64 h 165"/>
                <a:gd name="T96" fmla="*/ 58 w 107"/>
                <a:gd name="T97" fmla="*/ 56 h 165"/>
                <a:gd name="T98" fmla="*/ 62 w 107"/>
                <a:gd name="T99" fmla="*/ 51 h 165"/>
                <a:gd name="T100" fmla="*/ 66 w 107"/>
                <a:gd name="T101" fmla="*/ 43 h 165"/>
                <a:gd name="T102" fmla="*/ 69 w 107"/>
                <a:gd name="T103" fmla="*/ 38 h 165"/>
                <a:gd name="T104" fmla="*/ 73 w 107"/>
                <a:gd name="T105" fmla="*/ 32 h 165"/>
                <a:gd name="T106" fmla="*/ 75 w 107"/>
                <a:gd name="T107" fmla="*/ 28 h 165"/>
                <a:gd name="T108" fmla="*/ 77 w 107"/>
                <a:gd name="T109" fmla="*/ 21 h 165"/>
                <a:gd name="T110" fmla="*/ 81 w 107"/>
                <a:gd name="T111" fmla="*/ 19 h 165"/>
                <a:gd name="T112" fmla="*/ 86 w 107"/>
                <a:gd name="T113" fmla="*/ 10 h 165"/>
                <a:gd name="T114" fmla="*/ 90 w 107"/>
                <a:gd name="T115" fmla="*/ 4 h 165"/>
                <a:gd name="T116" fmla="*/ 90 w 107"/>
                <a:gd name="T117" fmla="*/ 0 h 165"/>
                <a:gd name="T118" fmla="*/ 92 w 107"/>
                <a:gd name="T119" fmla="*/ 0 h 165"/>
                <a:gd name="T120" fmla="*/ 92 w 107"/>
                <a:gd name="T121" fmla="*/ 0 h 16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7"/>
                <a:gd name="T184" fmla="*/ 0 h 165"/>
                <a:gd name="T185" fmla="*/ 107 w 107"/>
                <a:gd name="T186" fmla="*/ 165 h 16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7" h="165">
                  <a:moveTo>
                    <a:pt x="92" y="0"/>
                  </a:moveTo>
                  <a:lnTo>
                    <a:pt x="107" y="2"/>
                  </a:lnTo>
                  <a:lnTo>
                    <a:pt x="107" y="4"/>
                  </a:lnTo>
                  <a:lnTo>
                    <a:pt x="103" y="8"/>
                  </a:lnTo>
                  <a:lnTo>
                    <a:pt x="99" y="15"/>
                  </a:lnTo>
                  <a:lnTo>
                    <a:pt x="94" y="21"/>
                  </a:lnTo>
                  <a:lnTo>
                    <a:pt x="92" y="26"/>
                  </a:lnTo>
                  <a:lnTo>
                    <a:pt x="90" y="32"/>
                  </a:lnTo>
                  <a:lnTo>
                    <a:pt x="86" y="36"/>
                  </a:lnTo>
                  <a:lnTo>
                    <a:pt x="81" y="43"/>
                  </a:lnTo>
                  <a:lnTo>
                    <a:pt x="77" y="49"/>
                  </a:lnTo>
                  <a:lnTo>
                    <a:pt x="75" y="56"/>
                  </a:lnTo>
                  <a:lnTo>
                    <a:pt x="71" y="62"/>
                  </a:lnTo>
                  <a:lnTo>
                    <a:pt x="69" y="68"/>
                  </a:lnTo>
                  <a:lnTo>
                    <a:pt x="62" y="75"/>
                  </a:lnTo>
                  <a:lnTo>
                    <a:pt x="60" y="81"/>
                  </a:lnTo>
                  <a:lnTo>
                    <a:pt x="54" y="88"/>
                  </a:lnTo>
                  <a:lnTo>
                    <a:pt x="51" y="96"/>
                  </a:lnTo>
                  <a:lnTo>
                    <a:pt x="47" y="103"/>
                  </a:lnTo>
                  <a:lnTo>
                    <a:pt x="43" y="109"/>
                  </a:lnTo>
                  <a:lnTo>
                    <a:pt x="38" y="116"/>
                  </a:lnTo>
                  <a:lnTo>
                    <a:pt x="36" y="122"/>
                  </a:lnTo>
                  <a:lnTo>
                    <a:pt x="32" y="129"/>
                  </a:lnTo>
                  <a:lnTo>
                    <a:pt x="28" y="135"/>
                  </a:lnTo>
                  <a:lnTo>
                    <a:pt x="26" y="139"/>
                  </a:lnTo>
                  <a:lnTo>
                    <a:pt x="21" y="146"/>
                  </a:lnTo>
                  <a:lnTo>
                    <a:pt x="19" y="150"/>
                  </a:lnTo>
                  <a:lnTo>
                    <a:pt x="17" y="157"/>
                  </a:lnTo>
                  <a:lnTo>
                    <a:pt x="15" y="161"/>
                  </a:lnTo>
                  <a:lnTo>
                    <a:pt x="13" y="165"/>
                  </a:lnTo>
                  <a:lnTo>
                    <a:pt x="4" y="163"/>
                  </a:lnTo>
                  <a:lnTo>
                    <a:pt x="0" y="161"/>
                  </a:lnTo>
                  <a:lnTo>
                    <a:pt x="2" y="157"/>
                  </a:lnTo>
                  <a:lnTo>
                    <a:pt x="4" y="152"/>
                  </a:lnTo>
                  <a:lnTo>
                    <a:pt x="6" y="146"/>
                  </a:lnTo>
                  <a:lnTo>
                    <a:pt x="11" y="141"/>
                  </a:lnTo>
                  <a:lnTo>
                    <a:pt x="13" y="135"/>
                  </a:lnTo>
                  <a:lnTo>
                    <a:pt x="17" y="129"/>
                  </a:lnTo>
                  <a:lnTo>
                    <a:pt x="19" y="124"/>
                  </a:lnTo>
                  <a:lnTo>
                    <a:pt x="23" y="118"/>
                  </a:lnTo>
                  <a:lnTo>
                    <a:pt x="28" y="109"/>
                  </a:lnTo>
                  <a:lnTo>
                    <a:pt x="32" y="103"/>
                  </a:lnTo>
                  <a:lnTo>
                    <a:pt x="34" y="96"/>
                  </a:lnTo>
                  <a:lnTo>
                    <a:pt x="38" y="90"/>
                  </a:lnTo>
                  <a:lnTo>
                    <a:pt x="43" y="83"/>
                  </a:lnTo>
                  <a:lnTo>
                    <a:pt x="47" y="77"/>
                  </a:lnTo>
                  <a:lnTo>
                    <a:pt x="51" y="71"/>
                  </a:lnTo>
                  <a:lnTo>
                    <a:pt x="56" y="64"/>
                  </a:lnTo>
                  <a:lnTo>
                    <a:pt x="58" y="56"/>
                  </a:lnTo>
                  <a:lnTo>
                    <a:pt x="62" y="51"/>
                  </a:lnTo>
                  <a:lnTo>
                    <a:pt x="66" y="43"/>
                  </a:lnTo>
                  <a:lnTo>
                    <a:pt x="69" y="38"/>
                  </a:lnTo>
                  <a:lnTo>
                    <a:pt x="73" y="32"/>
                  </a:lnTo>
                  <a:lnTo>
                    <a:pt x="75" y="28"/>
                  </a:lnTo>
                  <a:lnTo>
                    <a:pt x="77" y="21"/>
                  </a:lnTo>
                  <a:lnTo>
                    <a:pt x="81" y="19"/>
                  </a:lnTo>
                  <a:lnTo>
                    <a:pt x="86" y="10"/>
                  </a:lnTo>
                  <a:lnTo>
                    <a:pt x="90" y="4"/>
                  </a:lnTo>
                  <a:lnTo>
                    <a:pt x="90" y="0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6B94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85" name="Freeform 49"/>
            <p:cNvSpPr>
              <a:spLocks/>
            </p:cNvSpPr>
            <p:nvPr/>
          </p:nvSpPr>
          <p:spPr bwMode="auto">
            <a:xfrm>
              <a:off x="1466" y="1282"/>
              <a:ext cx="116" cy="176"/>
            </a:xfrm>
            <a:custGeom>
              <a:avLst/>
              <a:gdLst>
                <a:gd name="T0" fmla="*/ 101 w 116"/>
                <a:gd name="T1" fmla="*/ 0 h 176"/>
                <a:gd name="T2" fmla="*/ 116 w 116"/>
                <a:gd name="T3" fmla="*/ 2 h 176"/>
                <a:gd name="T4" fmla="*/ 15 w 116"/>
                <a:gd name="T5" fmla="*/ 176 h 176"/>
                <a:gd name="T6" fmla="*/ 13 w 116"/>
                <a:gd name="T7" fmla="*/ 176 h 176"/>
                <a:gd name="T8" fmla="*/ 11 w 116"/>
                <a:gd name="T9" fmla="*/ 176 h 176"/>
                <a:gd name="T10" fmla="*/ 6 w 116"/>
                <a:gd name="T11" fmla="*/ 174 h 176"/>
                <a:gd name="T12" fmla="*/ 0 w 116"/>
                <a:gd name="T13" fmla="*/ 172 h 176"/>
                <a:gd name="T14" fmla="*/ 2 w 116"/>
                <a:gd name="T15" fmla="*/ 169 h 176"/>
                <a:gd name="T16" fmla="*/ 4 w 116"/>
                <a:gd name="T17" fmla="*/ 165 h 176"/>
                <a:gd name="T18" fmla="*/ 6 w 116"/>
                <a:gd name="T19" fmla="*/ 161 h 176"/>
                <a:gd name="T20" fmla="*/ 8 w 116"/>
                <a:gd name="T21" fmla="*/ 157 h 176"/>
                <a:gd name="T22" fmla="*/ 11 w 116"/>
                <a:gd name="T23" fmla="*/ 150 h 176"/>
                <a:gd name="T24" fmla="*/ 15 w 116"/>
                <a:gd name="T25" fmla="*/ 146 h 176"/>
                <a:gd name="T26" fmla="*/ 19 w 116"/>
                <a:gd name="T27" fmla="*/ 139 h 176"/>
                <a:gd name="T28" fmla="*/ 24 w 116"/>
                <a:gd name="T29" fmla="*/ 133 h 176"/>
                <a:gd name="T30" fmla="*/ 26 w 116"/>
                <a:gd name="T31" fmla="*/ 124 h 176"/>
                <a:gd name="T32" fmla="*/ 30 w 116"/>
                <a:gd name="T33" fmla="*/ 118 h 176"/>
                <a:gd name="T34" fmla="*/ 34 w 116"/>
                <a:gd name="T35" fmla="*/ 111 h 176"/>
                <a:gd name="T36" fmla="*/ 39 w 116"/>
                <a:gd name="T37" fmla="*/ 105 h 176"/>
                <a:gd name="T38" fmla="*/ 43 w 116"/>
                <a:gd name="T39" fmla="*/ 96 h 176"/>
                <a:gd name="T40" fmla="*/ 47 w 116"/>
                <a:gd name="T41" fmla="*/ 90 h 176"/>
                <a:gd name="T42" fmla="*/ 51 w 116"/>
                <a:gd name="T43" fmla="*/ 81 h 176"/>
                <a:gd name="T44" fmla="*/ 56 w 116"/>
                <a:gd name="T45" fmla="*/ 75 h 176"/>
                <a:gd name="T46" fmla="*/ 60 w 116"/>
                <a:gd name="T47" fmla="*/ 66 h 176"/>
                <a:gd name="T48" fmla="*/ 64 w 116"/>
                <a:gd name="T49" fmla="*/ 60 h 176"/>
                <a:gd name="T50" fmla="*/ 69 w 116"/>
                <a:gd name="T51" fmla="*/ 53 h 176"/>
                <a:gd name="T52" fmla="*/ 73 w 116"/>
                <a:gd name="T53" fmla="*/ 47 h 176"/>
                <a:gd name="T54" fmla="*/ 77 w 116"/>
                <a:gd name="T55" fmla="*/ 38 h 176"/>
                <a:gd name="T56" fmla="*/ 79 w 116"/>
                <a:gd name="T57" fmla="*/ 32 h 176"/>
                <a:gd name="T58" fmla="*/ 84 w 116"/>
                <a:gd name="T59" fmla="*/ 28 h 176"/>
                <a:gd name="T60" fmla="*/ 88 w 116"/>
                <a:gd name="T61" fmla="*/ 21 h 176"/>
                <a:gd name="T62" fmla="*/ 88 w 116"/>
                <a:gd name="T63" fmla="*/ 17 h 176"/>
                <a:gd name="T64" fmla="*/ 92 w 116"/>
                <a:gd name="T65" fmla="*/ 13 h 176"/>
                <a:gd name="T66" fmla="*/ 94 w 116"/>
                <a:gd name="T67" fmla="*/ 8 h 176"/>
                <a:gd name="T68" fmla="*/ 97 w 116"/>
                <a:gd name="T69" fmla="*/ 6 h 176"/>
                <a:gd name="T70" fmla="*/ 99 w 116"/>
                <a:gd name="T71" fmla="*/ 0 h 176"/>
                <a:gd name="T72" fmla="*/ 101 w 116"/>
                <a:gd name="T73" fmla="*/ 0 h 176"/>
                <a:gd name="T74" fmla="*/ 101 w 116"/>
                <a:gd name="T75" fmla="*/ 0 h 17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6"/>
                <a:gd name="T115" fmla="*/ 0 h 176"/>
                <a:gd name="T116" fmla="*/ 116 w 116"/>
                <a:gd name="T117" fmla="*/ 176 h 17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6" h="176">
                  <a:moveTo>
                    <a:pt x="101" y="0"/>
                  </a:moveTo>
                  <a:lnTo>
                    <a:pt x="116" y="2"/>
                  </a:lnTo>
                  <a:lnTo>
                    <a:pt x="15" y="176"/>
                  </a:lnTo>
                  <a:lnTo>
                    <a:pt x="13" y="176"/>
                  </a:lnTo>
                  <a:lnTo>
                    <a:pt x="11" y="176"/>
                  </a:lnTo>
                  <a:lnTo>
                    <a:pt x="6" y="174"/>
                  </a:lnTo>
                  <a:lnTo>
                    <a:pt x="0" y="172"/>
                  </a:lnTo>
                  <a:lnTo>
                    <a:pt x="2" y="169"/>
                  </a:lnTo>
                  <a:lnTo>
                    <a:pt x="4" y="165"/>
                  </a:lnTo>
                  <a:lnTo>
                    <a:pt x="6" y="161"/>
                  </a:lnTo>
                  <a:lnTo>
                    <a:pt x="8" y="157"/>
                  </a:lnTo>
                  <a:lnTo>
                    <a:pt x="11" y="150"/>
                  </a:lnTo>
                  <a:lnTo>
                    <a:pt x="15" y="146"/>
                  </a:lnTo>
                  <a:lnTo>
                    <a:pt x="19" y="139"/>
                  </a:lnTo>
                  <a:lnTo>
                    <a:pt x="24" y="133"/>
                  </a:lnTo>
                  <a:lnTo>
                    <a:pt x="26" y="124"/>
                  </a:lnTo>
                  <a:lnTo>
                    <a:pt x="30" y="118"/>
                  </a:lnTo>
                  <a:lnTo>
                    <a:pt x="34" y="111"/>
                  </a:lnTo>
                  <a:lnTo>
                    <a:pt x="39" y="105"/>
                  </a:lnTo>
                  <a:lnTo>
                    <a:pt x="43" y="96"/>
                  </a:lnTo>
                  <a:lnTo>
                    <a:pt x="47" y="90"/>
                  </a:lnTo>
                  <a:lnTo>
                    <a:pt x="51" y="81"/>
                  </a:lnTo>
                  <a:lnTo>
                    <a:pt x="56" y="75"/>
                  </a:lnTo>
                  <a:lnTo>
                    <a:pt x="60" y="66"/>
                  </a:lnTo>
                  <a:lnTo>
                    <a:pt x="64" y="60"/>
                  </a:lnTo>
                  <a:lnTo>
                    <a:pt x="69" y="53"/>
                  </a:lnTo>
                  <a:lnTo>
                    <a:pt x="73" y="47"/>
                  </a:lnTo>
                  <a:lnTo>
                    <a:pt x="77" y="38"/>
                  </a:lnTo>
                  <a:lnTo>
                    <a:pt x="79" y="32"/>
                  </a:lnTo>
                  <a:lnTo>
                    <a:pt x="84" y="28"/>
                  </a:lnTo>
                  <a:lnTo>
                    <a:pt x="88" y="21"/>
                  </a:lnTo>
                  <a:lnTo>
                    <a:pt x="88" y="17"/>
                  </a:lnTo>
                  <a:lnTo>
                    <a:pt x="92" y="13"/>
                  </a:lnTo>
                  <a:lnTo>
                    <a:pt x="94" y="8"/>
                  </a:lnTo>
                  <a:lnTo>
                    <a:pt x="97" y="6"/>
                  </a:lnTo>
                  <a:lnTo>
                    <a:pt x="99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6B94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86" name="Freeform 50"/>
            <p:cNvSpPr>
              <a:spLocks/>
            </p:cNvSpPr>
            <p:nvPr/>
          </p:nvSpPr>
          <p:spPr bwMode="auto">
            <a:xfrm>
              <a:off x="1401" y="1282"/>
              <a:ext cx="104" cy="154"/>
            </a:xfrm>
            <a:custGeom>
              <a:avLst/>
              <a:gdLst>
                <a:gd name="T0" fmla="*/ 89 w 104"/>
                <a:gd name="T1" fmla="*/ 0 h 154"/>
                <a:gd name="T2" fmla="*/ 104 w 104"/>
                <a:gd name="T3" fmla="*/ 2 h 154"/>
                <a:gd name="T4" fmla="*/ 104 w 104"/>
                <a:gd name="T5" fmla="*/ 4 h 154"/>
                <a:gd name="T6" fmla="*/ 101 w 104"/>
                <a:gd name="T7" fmla="*/ 6 h 154"/>
                <a:gd name="T8" fmla="*/ 97 w 104"/>
                <a:gd name="T9" fmla="*/ 13 h 154"/>
                <a:gd name="T10" fmla="*/ 93 w 104"/>
                <a:gd name="T11" fmla="*/ 19 h 154"/>
                <a:gd name="T12" fmla="*/ 91 w 104"/>
                <a:gd name="T13" fmla="*/ 23 h 154"/>
                <a:gd name="T14" fmla="*/ 89 w 104"/>
                <a:gd name="T15" fmla="*/ 28 h 154"/>
                <a:gd name="T16" fmla="*/ 84 w 104"/>
                <a:gd name="T17" fmla="*/ 32 h 154"/>
                <a:gd name="T18" fmla="*/ 82 w 104"/>
                <a:gd name="T19" fmla="*/ 38 h 154"/>
                <a:gd name="T20" fmla="*/ 80 w 104"/>
                <a:gd name="T21" fmla="*/ 43 h 154"/>
                <a:gd name="T22" fmla="*/ 76 w 104"/>
                <a:gd name="T23" fmla="*/ 49 h 154"/>
                <a:gd name="T24" fmla="*/ 71 w 104"/>
                <a:gd name="T25" fmla="*/ 56 h 154"/>
                <a:gd name="T26" fmla="*/ 69 w 104"/>
                <a:gd name="T27" fmla="*/ 62 h 154"/>
                <a:gd name="T28" fmla="*/ 65 w 104"/>
                <a:gd name="T29" fmla="*/ 66 h 154"/>
                <a:gd name="T30" fmla="*/ 63 w 104"/>
                <a:gd name="T31" fmla="*/ 73 h 154"/>
                <a:gd name="T32" fmla="*/ 58 w 104"/>
                <a:gd name="T33" fmla="*/ 79 h 154"/>
                <a:gd name="T34" fmla="*/ 54 w 104"/>
                <a:gd name="T35" fmla="*/ 86 h 154"/>
                <a:gd name="T36" fmla="*/ 50 w 104"/>
                <a:gd name="T37" fmla="*/ 92 h 154"/>
                <a:gd name="T38" fmla="*/ 48 w 104"/>
                <a:gd name="T39" fmla="*/ 99 h 154"/>
                <a:gd name="T40" fmla="*/ 43 w 104"/>
                <a:gd name="T41" fmla="*/ 105 h 154"/>
                <a:gd name="T42" fmla="*/ 39 w 104"/>
                <a:gd name="T43" fmla="*/ 111 h 154"/>
                <a:gd name="T44" fmla="*/ 35 w 104"/>
                <a:gd name="T45" fmla="*/ 116 h 154"/>
                <a:gd name="T46" fmla="*/ 33 w 104"/>
                <a:gd name="T47" fmla="*/ 122 h 154"/>
                <a:gd name="T48" fmla="*/ 28 w 104"/>
                <a:gd name="T49" fmla="*/ 129 h 154"/>
                <a:gd name="T50" fmla="*/ 26 w 104"/>
                <a:gd name="T51" fmla="*/ 135 h 154"/>
                <a:gd name="T52" fmla="*/ 22 w 104"/>
                <a:gd name="T53" fmla="*/ 139 h 154"/>
                <a:gd name="T54" fmla="*/ 20 w 104"/>
                <a:gd name="T55" fmla="*/ 146 h 154"/>
                <a:gd name="T56" fmla="*/ 18 w 104"/>
                <a:gd name="T57" fmla="*/ 150 h 154"/>
                <a:gd name="T58" fmla="*/ 15 w 104"/>
                <a:gd name="T59" fmla="*/ 154 h 154"/>
                <a:gd name="T60" fmla="*/ 7 w 104"/>
                <a:gd name="T61" fmla="*/ 152 h 154"/>
                <a:gd name="T62" fmla="*/ 0 w 104"/>
                <a:gd name="T63" fmla="*/ 150 h 154"/>
                <a:gd name="T64" fmla="*/ 3 w 104"/>
                <a:gd name="T65" fmla="*/ 146 h 154"/>
                <a:gd name="T66" fmla="*/ 7 w 104"/>
                <a:gd name="T67" fmla="*/ 139 h 154"/>
                <a:gd name="T68" fmla="*/ 9 w 104"/>
                <a:gd name="T69" fmla="*/ 135 h 154"/>
                <a:gd name="T70" fmla="*/ 11 w 104"/>
                <a:gd name="T71" fmla="*/ 129 h 154"/>
                <a:gd name="T72" fmla="*/ 15 w 104"/>
                <a:gd name="T73" fmla="*/ 124 h 154"/>
                <a:gd name="T74" fmla="*/ 20 w 104"/>
                <a:gd name="T75" fmla="*/ 118 h 154"/>
                <a:gd name="T76" fmla="*/ 22 w 104"/>
                <a:gd name="T77" fmla="*/ 111 h 154"/>
                <a:gd name="T78" fmla="*/ 26 w 104"/>
                <a:gd name="T79" fmla="*/ 107 h 154"/>
                <a:gd name="T80" fmla="*/ 31 w 104"/>
                <a:gd name="T81" fmla="*/ 101 h 154"/>
                <a:gd name="T82" fmla="*/ 33 w 104"/>
                <a:gd name="T83" fmla="*/ 94 h 154"/>
                <a:gd name="T84" fmla="*/ 37 w 104"/>
                <a:gd name="T85" fmla="*/ 88 h 154"/>
                <a:gd name="T86" fmla="*/ 41 w 104"/>
                <a:gd name="T87" fmla="*/ 81 h 154"/>
                <a:gd name="T88" fmla="*/ 43 w 104"/>
                <a:gd name="T89" fmla="*/ 75 h 154"/>
                <a:gd name="T90" fmla="*/ 48 w 104"/>
                <a:gd name="T91" fmla="*/ 68 h 154"/>
                <a:gd name="T92" fmla="*/ 52 w 104"/>
                <a:gd name="T93" fmla="*/ 62 h 154"/>
                <a:gd name="T94" fmla="*/ 56 w 104"/>
                <a:gd name="T95" fmla="*/ 58 h 154"/>
                <a:gd name="T96" fmla="*/ 58 w 104"/>
                <a:gd name="T97" fmla="*/ 51 h 154"/>
                <a:gd name="T98" fmla="*/ 63 w 104"/>
                <a:gd name="T99" fmla="*/ 45 h 154"/>
                <a:gd name="T100" fmla="*/ 65 w 104"/>
                <a:gd name="T101" fmla="*/ 38 h 154"/>
                <a:gd name="T102" fmla="*/ 69 w 104"/>
                <a:gd name="T103" fmla="*/ 34 h 154"/>
                <a:gd name="T104" fmla="*/ 71 w 104"/>
                <a:gd name="T105" fmla="*/ 30 h 154"/>
                <a:gd name="T106" fmla="*/ 73 w 104"/>
                <a:gd name="T107" fmla="*/ 23 h 154"/>
                <a:gd name="T108" fmla="*/ 76 w 104"/>
                <a:gd name="T109" fmla="*/ 19 h 154"/>
                <a:gd name="T110" fmla="*/ 80 w 104"/>
                <a:gd name="T111" fmla="*/ 15 h 154"/>
                <a:gd name="T112" fmla="*/ 82 w 104"/>
                <a:gd name="T113" fmla="*/ 8 h 154"/>
                <a:gd name="T114" fmla="*/ 86 w 104"/>
                <a:gd name="T115" fmla="*/ 4 h 154"/>
                <a:gd name="T116" fmla="*/ 89 w 104"/>
                <a:gd name="T117" fmla="*/ 0 h 154"/>
                <a:gd name="T118" fmla="*/ 89 w 104"/>
                <a:gd name="T119" fmla="*/ 0 h 154"/>
                <a:gd name="T120" fmla="*/ 89 w 104"/>
                <a:gd name="T121" fmla="*/ 0 h 15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4"/>
                <a:gd name="T184" fmla="*/ 0 h 154"/>
                <a:gd name="T185" fmla="*/ 104 w 104"/>
                <a:gd name="T186" fmla="*/ 154 h 15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4" h="154">
                  <a:moveTo>
                    <a:pt x="89" y="0"/>
                  </a:moveTo>
                  <a:lnTo>
                    <a:pt x="104" y="2"/>
                  </a:lnTo>
                  <a:lnTo>
                    <a:pt x="104" y="4"/>
                  </a:lnTo>
                  <a:lnTo>
                    <a:pt x="101" y="6"/>
                  </a:lnTo>
                  <a:lnTo>
                    <a:pt x="97" y="13"/>
                  </a:lnTo>
                  <a:lnTo>
                    <a:pt x="93" y="19"/>
                  </a:lnTo>
                  <a:lnTo>
                    <a:pt x="91" y="23"/>
                  </a:lnTo>
                  <a:lnTo>
                    <a:pt x="89" y="28"/>
                  </a:lnTo>
                  <a:lnTo>
                    <a:pt x="84" y="32"/>
                  </a:lnTo>
                  <a:lnTo>
                    <a:pt x="82" y="38"/>
                  </a:lnTo>
                  <a:lnTo>
                    <a:pt x="80" y="43"/>
                  </a:lnTo>
                  <a:lnTo>
                    <a:pt x="76" y="49"/>
                  </a:lnTo>
                  <a:lnTo>
                    <a:pt x="71" y="56"/>
                  </a:lnTo>
                  <a:lnTo>
                    <a:pt x="69" y="62"/>
                  </a:lnTo>
                  <a:lnTo>
                    <a:pt x="65" y="66"/>
                  </a:lnTo>
                  <a:lnTo>
                    <a:pt x="63" y="73"/>
                  </a:lnTo>
                  <a:lnTo>
                    <a:pt x="58" y="79"/>
                  </a:lnTo>
                  <a:lnTo>
                    <a:pt x="54" y="86"/>
                  </a:lnTo>
                  <a:lnTo>
                    <a:pt x="50" y="92"/>
                  </a:lnTo>
                  <a:lnTo>
                    <a:pt x="48" y="99"/>
                  </a:lnTo>
                  <a:lnTo>
                    <a:pt x="43" y="105"/>
                  </a:lnTo>
                  <a:lnTo>
                    <a:pt x="39" y="111"/>
                  </a:lnTo>
                  <a:lnTo>
                    <a:pt x="35" y="116"/>
                  </a:lnTo>
                  <a:lnTo>
                    <a:pt x="33" y="122"/>
                  </a:lnTo>
                  <a:lnTo>
                    <a:pt x="28" y="129"/>
                  </a:lnTo>
                  <a:lnTo>
                    <a:pt x="26" y="135"/>
                  </a:lnTo>
                  <a:lnTo>
                    <a:pt x="22" y="139"/>
                  </a:lnTo>
                  <a:lnTo>
                    <a:pt x="20" y="146"/>
                  </a:lnTo>
                  <a:lnTo>
                    <a:pt x="18" y="150"/>
                  </a:lnTo>
                  <a:lnTo>
                    <a:pt x="15" y="154"/>
                  </a:lnTo>
                  <a:lnTo>
                    <a:pt x="7" y="152"/>
                  </a:lnTo>
                  <a:lnTo>
                    <a:pt x="0" y="150"/>
                  </a:lnTo>
                  <a:lnTo>
                    <a:pt x="3" y="146"/>
                  </a:lnTo>
                  <a:lnTo>
                    <a:pt x="7" y="139"/>
                  </a:lnTo>
                  <a:lnTo>
                    <a:pt x="9" y="135"/>
                  </a:lnTo>
                  <a:lnTo>
                    <a:pt x="11" y="129"/>
                  </a:lnTo>
                  <a:lnTo>
                    <a:pt x="15" y="124"/>
                  </a:lnTo>
                  <a:lnTo>
                    <a:pt x="20" y="118"/>
                  </a:lnTo>
                  <a:lnTo>
                    <a:pt x="22" y="111"/>
                  </a:lnTo>
                  <a:lnTo>
                    <a:pt x="26" y="107"/>
                  </a:lnTo>
                  <a:lnTo>
                    <a:pt x="31" y="101"/>
                  </a:lnTo>
                  <a:lnTo>
                    <a:pt x="33" y="94"/>
                  </a:lnTo>
                  <a:lnTo>
                    <a:pt x="37" y="88"/>
                  </a:lnTo>
                  <a:lnTo>
                    <a:pt x="41" y="81"/>
                  </a:lnTo>
                  <a:lnTo>
                    <a:pt x="43" y="75"/>
                  </a:lnTo>
                  <a:lnTo>
                    <a:pt x="48" y="68"/>
                  </a:lnTo>
                  <a:lnTo>
                    <a:pt x="52" y="62"/>
                  </a:lnTo>
                  <a:lnTo>
                    <a:pt x="56" y="58"/>
                  </a:lnTo>
                  <a:lnTo>
                    <a:pt x="58" y="51"/>
                  </a:lnTo>
                  <a:lnTo>
                    <a:pt x="63" y="45"/>
                  </a:lnTo>
                  <a:lnTo>
                    <a:pt x="65" y="38"/>
                  </a:lnTo>
                  <a:lnTo>
                    <a:pt x="69" y="34"/>
                  </a:lnTo>
                  <a:lnTo>
                    <a:pt x="71" y="30"/>
                  </a:lnTo>
                  <a:lnTo>
                    <a:pt x="73" y="23"/>
                  </a:lnTo>
                  <a:lnTo>
                    <a:pt x="76" y="19"/>
                  </a:lnTo>
                  <a:lnTo>
                    <a:pt x="80" y="15"/>
                  </a:lnTo>
                  <a:lnTo>
                    <a:pt x="82" y="8"/>
                  </a:lnTo>
                  <a:lnTo>
                    <a:pt x="86" y="4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6B94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87" name="Freeform 51"/>
            <p:cNvSpPr>
              <a:spLocks/>
            </p:cNvSpPr>
            <p:nvPr/>
          </p:nvSpPr>
          <p:spPr bwMode="auto">
            <a:xfrm>
              <a:off x="1582" y="966"/>
              <a:ext cx="915" cy="284"/>
            </a:xfrm>
            <a:custGeom>
              <a:avLst/>
              <a:gdLst>
                <a:gd name="T0" fmla="*/ 107 w 915"/>
                <a:gd name="T1" fmla="*/ 41 h 284"/>
                <a:gd name="T2" fmla="*/ 135 w 915"/>
                <a:gd name="T3" fmla="*/ 28 h 284"/>
                <a:gd name="T4" fmla="*/ 159 w 915"/>
                <a:gd name="T5" fmla="*/ 19 h 284"/>
                <a:gd name="T6" fmla="*/ 191 w 915"/>
                <a:gd name="T7" fmla="*/ 13 h 284"/>
                <a:gd name="T8" fmla="*/ 234 w 915"/>
                <a:gd name="T9" fmla="*/ 6 h 284"/>
                <a:gd name="T10" fmla="*/ 290 w 915"/>
                <a:gd name="T11" fmla="*/ 2 h 284"/>
                <a:gd name="T12" fmla="*/ 356 w 915"/>
                <a:gd name="T13" fmla="*/ 0 h 284"/>
                <a:gd name="T14" fmla="*/ 438 w 915"/>
                <a:gd name="T15" fmla="*/ 0 h 284"/>
                <a:gd name="T16" fmla="*/ 522 w 915"/>
                <a:gd name="T17" fmla="*/ 2 h 284"/>
                <a:gd name="T18" fmla="*/ 556 w 915"/>
                <a:gd name="T19" fmla="*/ 2 h 284"/>
                <a:gd name="T20" fmla="*/ 591 w 915"/>
                <a:gd name="T21" fmla="*/ 4 h 284"/>
                <a:gd name="T22" fmla="*/ 625 w 915"/>
                <a:gd name="T23" fmla="*/ 9 h 284"/>
                <a:gd name="T24" fmla="*/ 655 w 915"/>
                <a:gd name="T25" fmla="*/ 11 h 284"/>
                <a:gd name="T26" fmla="*/ 687 w 915"/>
                <a:gd name="T27" fmla="*/ 17 h 284"/>
                <a:gd name="T28" fmla="*/ 717 w 915"/>
                <a:gd name="T29" fmla="*/ 24 h 284"/>
                <a:gd name="T30" fmla="*/ 745 w 915"/>
                <a:gd name="T31" fmla="*/ 30 h 284"/>
                <a:gd name="T32" fmla="*/ 773 w 915"/>
                <a:gd name="T33" fmla="*/ 41 h 284"/>
                <a:gd name="T34" fmla="*/ 814 w 915"/>
                <a:gd name="T35" fmla="*/ 62 h 284"/>
                <a:gd name="T36" fmla="*/ 844 w 915"/>
                <a:gd name="T37" fmla="*/ 90 h 284"/>
                <a:gd name="T38" fmla="*/ 846 w 915"/>
                <a:gd name="T39" fmla="*/ 110 h 284"/>
                <a:gd name="T40" fmla="*/ 829 w 915"/>
                <a:gd name="T41" fmla="*/ 125 h 284"/>
                <a:gd name="T42" fmla="*/ 820 w 915"/>
                <a:gd name="T43" fmla="*/ 155 h 284"/>
                <a:gd name="T44" fmla="*/ 829 w 915"/>
                <a:gd name="T45" fmla="*/ 187 h 284"/>
                <a:gd name="T46" fmla="*/ 846 w 915"/>
                <a:gd name="T47" fmla="*/ 211 h 284"/>
                <a:gd name="T48" fmla="*/ 870 w 915"/>
                <a:gd name="T49" fmla="*/ 228 h 284"/>
                <a:gd name="T50" fmla="*/ 902 w 915"/>
                <a:gd name="T51" fmla="*/ 234 h 284"/>
                <a:gd name="T52" fmla="*/ 911 w 915"/>
                <a:gd name="T53" fmla="*/ 264 h 284"/>
                <a:gd name="T54" fmla="*/ 726 w 915"/>
                <a:gd name="T55" fmla="*/ 249 h 284"/>
                <a:gd name="T56" fmla="*/ 717 w 915"/>
                <a:gd name="T57" fmla="*/ 219 h 284"/>
                <a:gd name="T58" fmla="*/ 709 w 915"/>
                <a:gd name="T59" fmla="*/ 195 h 284"/>
                <a:gd name="T60" fmla="*/ 696 w 915"/>
                <a:gd name="T61" fmla="*/ 168 h 284"/>
                <a:gd name="T62" fmla="*/ 679 w 915"/>
                <a:gd name="T63" fmla="*/ 140 h 284"/>
                <a:gd name="T64" fmla="*/ 657 w 915"/>
                <a:gd name="T65" fmla="*/ 116 h 284"/>
                <a:gd name="T66" fmla="*/ 629 w 915"/>
                <a:gd name="T67" fmla="*/ 99 h 284"/>
                <a:gd name="T68" fmla="*/ 601 w 915"/>
                <a:gd name="T69" fmla="*/ 92 h 284"/>
                <a:gd name="T70" fmla="*/ 569 w 915"/>
                <a:gd name="T71" fmla="*/ 86 h 284"/>
                <a:gd name="T72" fmla="*/ 533 w 915"/>
                <a:gd name="T73" fmla="*/ 80 h 284"/>
                <a:gd name="T74" fmla="*/ 490 w 915"/>
                <a:gd name="T75" fmla="*/ 73 h 284"/>
                <a:gd name="T76" fmla="*/ 464 w 915"/>
                <a:gd name="T77" fmla="*/ 73 h 284"/>
                <a:gd name="T78" fmla="*/ 430 w 915"/>
                <a:gd name="T79" fmla="*/ 69 h 284"/>
                <a:gd name="T80" fmla="*/ 404 w 915"/>
                <a:gd name="T81" fmla="*/ 69 h 284"/>
                <a:gd name="T82" fmla="*/ 374 w 915"/>
                <a:gd name="T83" fmla="*/ 67 h 284"/>
                <a:gd name="T84" fmla="*/ 344 w 915"/>
                <a:gd name="T85" fmla="*/ 67 h 284"/>
                <a:gd name="T86" fmla="*/ 311 w 915"/>
                <a:gd name="T87" fmla="*/ 67 h 284"/>
                <a:gd name="T88" fmla="*/ 279 w 915"/>
                <a:gd name="T89" fmla="*/ 67 h 284"/>
                <a:gd name="T90" fmla="*/ 249 w 915"/>
                <a:gd name="T91" fmla="*/ 69 h 284"/>
                <a:gd name="T92" fmla="*/ 219 w 915"/>
                <a:gd name="T93" fmla="*/ 71 h 284"/>
                <a:gd name="T94" fmla="*/ 193 w 915"/>
                <a:gd name="T95" fmla="*/ 75 h 284"/>
                <a:gd name="T96" fmla="*/ 170 w 915"/>
                <a:gd name="T97" fmla="*/ 80 h 284"/>
                <a:gd name="T98" fmla="*/ 137 w 915"/>
                <a:gd name="T99" fmla="*/ 92 h 284"/>
                <a:gd name="T100" fmla="*/ 0 w 915"/>
                <a:gd name="T101" fmla="*/ 273 h 28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915"/>
                <a:gd name="T154" fmla="*/ 0 h 284"/>
                <a:gd name="T155" fmla="*/ 915 w 915"/>
                <a:gd name="T156" fmla="*/ 284 h 28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915" h="284">
                  <a:moveTo>
                    <a:pt x="0" y="273"/>
                  </a:moveTo>
                  <a:lnTo>
                    <a:pt x="101" y="56"/>
                  </a:lnTo>
                  <a:lnTo>
                    <a:pt x="101" y="52"/>
                  </a:lnTo>
                  <a:lnTo>
                    <a:pt x="103" y="45"/>
                  </a:lnTo>
                  <a:lnTo>
                    <a:pt x="107" y="41"/>
                  </a:lnTo>
                  <a:lnTo>
                    <a:pt x="116" y="37"/>
                  </a:lnTo>
                  <a:lnTo>
                    <a:pt x="120" y="32"/>
                  </a:lnTo>
                  <a:lnTo>
                    <a:pt x="127" y="30"/>
                  </a:lnTo>
                  <a:lnTo>
                    <a:pt x="131" y="28"/>
                  </a:lnTo>
                  <a:lnTo>
                    <a:pt x="135" y="28"/>
                  </a:lnTo>
                  <a:lnTo>
                    <a:pt x="137" y="26"/>
                  </a:lnTo>
                  <a:lnTo>
                    <a:pt x="144" y="24"/>
                  </a:lnTo>
                  <a:lnTo>
                    <a:pt x="148" y="22"/>
                  </a:lnTo>
                  <a:lnTo>
                    <a:pt x="152" y="22"/>
                  </a:lnTo>
                  <a:lnTo>
                    <a:pt x="159" y="19"/>
                  </a:lnTo>
                  <a:lnTo>
                    <a:pt x="163" y="19"/>
                  </a:lnTo>
                  <a:lnTo>
                    <a:pt x="170" y="17"/>
                  </a:lnTo>
                  <a:lnTo>
                    <a:pt x="176" y="15"/>
                  </a:lnTo>
                  <a:lnTo>
                    <a:pt x="185" y="15"/>
                  </a:lnTo>
                  <a:lnTo>
                    <a:pt x="191" y="13"/>
                  </a:lnTo>
                  <a:lnTo>
                    <a:pt x="200" y="13"/>
                  </a:lnTo>
                  <a:lnTo>
                    <a:pt x="206" y="11"/>
                  </a:lnTo>
                  <a:lnTo>
                    <a:pt x="215" y="9"/>
                  </a:lnTo>
                  <a:lnTo>
                    <a:pt x="225" y="9"/>
                  </a:lnTo>
                  <a:lnTo>
                    <a:pt x="234" y="6"/>
                  </a:lnTo>
                  <a:lnTo>
                    <a:pt x="245" y="6"/>
                  </a:lnTo>
                  <a:lnTo>
                    <a:pt x="253" y="4"/>
                  </a:lnTo>
                  <a:lnTo>
                    <a:pt x="266" y="4"/>
                  </a:lnTo>
                  <a:lnTo>
                    <a:pt x="277" y="4"/>
                  </a:lnTo>
                  <a:lnTo>
                    <a:pt x="290" y="2"/>
                  </a:lnTo>
                  <a:lnTo>
                    <a:pt x="301" y="2"/>
                  </a:lnTo>
                  <a:lnTo>
                    <a:pt x="314" y="2"/>
                  </a:lnTo>
                  <a:lnTo>
                    <a:pt x="326" y="0"/>
                  </a:lnTo>
                  <a:lnTo>
                    <a:pt x="341" y="0"/>
                  </a:lnTo>
                  <a:lnTo>
                    <a:pt x="356" y="0"/>
                  </a:lnTo>
                  <a:lnTo>
                    <a:pt x="372" y="0"/>
                  </a:lnTo>
                  <a:lnTo>
                    <a:pt x="387" y="0"/>
                  </a:lnTo>
                  <a:lnTo>
                    <a:pt x="404" y="0"/>
                  </a:lnTo>
                  <a:lnTo>
                    <a:pt x="419" y="0"/>
                  </a:lnTo>
                  <a:lnTo>
                    <a:pt x="438" y="0"/>
                  </a:lnTo>
                  <a:lnTo>
                    <a:pt x="455" y="0"/>
                  </a:lnTo>
                  <a:lnTo>
                    <a:pt x="475" y="0"/>
                  </a:lnTo>
                  <a:lnTo>
                    <a:pt x="494" y="0"/>
                  </a:lnTo>
                  <a:lnTo>
                    <a:pt x="515" y="2"/>
                  </a:lnTo>
                  <a:lnTo>
                    <a:pt x="522" y="2"/>
                  </a:lnTo>
                  <a:lnTo>
                    <a:pt x="528" y="2"/>
                  </a:lnTo>
                  <a:lnTo>
                    <a:pt x="537" y="2"/>
                  </a:lnTo>
                  <a:lnTo>
                    <a:pt x="543" y="2"/>
                  </a:lnTo>
                  <a:lnTo>
                    <a:pt x="550" y="2"/>
                  </a:lnTo>
                  <a:lnTo>
                    <a:pt x="556" y="2"/>
                  </a:lnTo>
                  <a:lnTo>
                    <a:pt x="563" y="2"/>
                  </a:lnTo>
                  <a:lnTo>
                    <a:pt x="571" y="4"/>
                  </a:lnTo>
                  <a:lnTo>
                    <a:pt x="578" y="4"/>
                  </a:lnTo>
                  <a:lnTo>
                    <a:pt x="584" y="4"/>
                  </a:lnTo>
                  <a:lnTo>
                    <a:pt x="591" y="4"/>
                  </a:lnTo>
                  <a:lnTo>
                    <a:pt x="597" y="4"/>
                  </a:lnTo>
                  <a:lnTo>
                    <a:pt x="604" y="4"/>
                  </a:lnTo>
                  <a:lnTo>
                    <a:pt x="612" y="6"/>
                  </a:lnTo>
                  <a:lnTo>
                    <a:pt x="619" y="6"/>
                  </a:lnTo>
                  <a:lnTo>
                    <a:pt x="625" y="9"/>
                  </a:lnTo>
                  <a:lnTo>
                    <a:pt x="631" y="9"/>
                  </a:lnTo>
                  <a:lnTo>
                    <a:pt x="638" y="9"/>
                  </a:lnTo>
                  <a:lnTo>
                    <a:pt x="642" y="11"/>
                  </a:lnTo>
                  <a:lnTo>
                    <a:pt x="651" y="11"/>
                  </a:lnTo>
                  <a:lnTo>
                    <a:pt x="655" y="11"/>
                  </a:lnTo>
                  <a:lnTo>
                    <a:pt x="664" y="13"/>
                  </a:lnTo>
                  <a:lnTo>
                    <a:pt x="668" y="13"/>
                  </a:lnTo>
                  <a:lnTo>
                    <a:pt x="674" y="15"/>
                  </a:lnTo>
                  <a:lnTo>
                    <a:pt x="681" y="15"/>
                  </a:lnTo>
                  <a:lnTo>
                    <a:pt x="687" y="17"/>
                  </a:lnTo>
                  <a:lnTo>
                    <a:pt x="694" y="17"/>
                  </a:lnTo>
                  <a:lnTo>
                    <a:pt x="700" y="19"/>
                  </a:lnTo>
                  <a:lnTo>
                    <a:pt x="704" y="19"/>
                  </a:lnTo>
                  <a:lnTo>
                    <a:pt x="711" y="22"/>
                  </a:lnTo>
                  <a:lnTo>
                    <a:pt x="717" y="24"/>
                  </a:lnTo>
                  <a:lnTo>
                    <a:pt x="724" y="26"/>
                  </a:lnTo>
                  <a:lnTo>
                    <a:pt x="728" y="26"/>
                  </a:lnTo>
                  <a:lnTo>
                    <a:pt x="732" y="28"/>
                  </a:lnTo>
                  <a:lnTo>
                    <a:pt x="739" y="28"/>
                  </a:lnTo>
                  <a:lnTo>
                    <a:pt x="745" y="30"/>
                  </a:lnTo>
                  <a:lnTo>
                    <a:pt x="750" y="32"/>
                  </a:lnTo>
                  <a:lnTo>
                    <a:pt x="754" y="34"/>
                  </a:lnTo>
                  <a:lnTo>
                    <a:pt x="760" y="37"/>
                  </a:lnTo>
                  <a:lnTo>
                    <a:pt x="765" y="39"/>
                  </a:lnTo>
                  <a:lnTo>
                    <a:pt x="773" y="41"/>
                  </a:lnTo>
                  <a:lnTo>
                    <a:pt x="782" y="45"/>
                  </a:lnTo>
                  <a:lnTo>
                    <a:pt x="790" y="49"/>
                  </a:lnTo>
                  <a:lnTo>
                    <a:pt x="801" y="54"/>
                  </a:lnTo>
                  <a:lnTo>
                    <a:pt x="808" y="58"/>
                  </a:lnTo>
                  <a:lnTo>
                    <a:pt x="814" y="62"/>
                  </a:lnTo>
                  <a:lnTo>
                    <a:pt x="820" y="69"/>
                  </a:lnTo>
                  <a:lnTo>
                    <a:pt x="829" y="73"/>
                  </a:lnTo>
                  <a:lnTo>
                    <a:pt x="833" y="80"/>
                  </a:lnTo>
                  <a:lnTo>
                    <a:pt x="840" y="86"/>
                  </a:lnTo>
                  <a:lnTo>
                    <a:pt x="844" y="90"/>
                  </a:lnTo>
                  <a:lnTo>
                    <a:pt x="851" y="97"/>
                  </a:lnTo>
                  <a:lnTo>
                    <a:pt x="853" y="105"/>
                  </a:lnTo>
                  <a:lnTo>
                    <a:pt x="857" y="112"/>
                  </a:lnTo>
                  <a:lnTo>
                    <a:pt x="851" y="110"/>
                  </a:lnTo>
                  <a:lnTo>
                    <a:pt x="846" y="110"/>
                  </a:lnTo>
                  <a:lnTo>
                    <a:pt x="842" y="110"/>
                  </a:lnTo>
                  <a:lnTo>
                    <a:pt x="838" y="112"/>
                  </a:lnTo>
                  <a:lnTo>
                    <a:pt x="833" y="114"/>
                  </a:lnTo>
                  <a:lnTo>
                    <a:pt x="831" y="118"/>
                  </a:lnTo>
                  <a:lnTo>
                    <a:pt x="829" y="125"/>
                  </a:lnTo>
                  <a:lnTo>
                    <a:pt x="827" y="129"/>
                  </a:lnTo>
                  <a:lnTo>
                    <a:pt x="825" y="135"/>
                  </a:lnTo>
                  <a:lnTo>
                    <a:pt x="823" y="142"/>
                  </a:lnTo>
                  <a:lnTo>
                    <a:pt x="820" y="148"/>
                  </a:lnTo>
                  <a:lnTo>
                    <a:pt x="820" y="155"/>
                  </a:lnTo>
                  <a:lnTo>
                    <a:pt x="820" y="161"/>
                  </a:lnTo>
                  <a:lnTo>
                    <a:pt x="823" y="168"/>
                  </a:lnTo>
                  <a:lnTo>
                    <a:pt x="825" y="174"/>
                  </a:lnTo>
                  <a:lnTo>
                    <a:pt x="827" y="180"/>
                  </a:lnTo>
                  <a:lnTo>
                    <a:pt x="829" y="187"/>
                  </a:lnTo>
                  <a:lnTo>
                    <a:pt x="833" y="191"/>
                  </a:lnTo>
                  <a:lnTo>
                    <a:pt x="836" y="198"/>
                  </a:lnTo>
                  <a:lnTo>
                    <a:pt x="838" y="202"/>
                  </a:lnTo>
                  <a:lnTo>
                    <a:pt x="842" y="206"/>
                  </a:lnTo>
                  <a:lnTo>
                    <a:pt x="846" y="211"/>
                  </a:lnTo>
                  <a:lnTo>
                    <a:pt x="851" y="215"/>
                  </a:lnTo>
                  <a:lnTo>
                    <a:pt x="855" y="219"/>
                  </a:lnTo>
                  <a:lnTo>
                    <a:pt x="859" y="221"/>
                  </a:lnTo>
                  <a:lnTo>
                    <a:pt x="863" y="226"/>
                  </a:lnTo>
                  <a:lnTo>
                    <a:pt x="870" y="228"/>
                  </a:lnTo>
                  <a:lnTo>
                    <a:pt x="874" y="230"/>
                  </a:lnTo>
                  <a:lnTo>
                    <a:pt x="881" y="232"/>
                  </a:lnTo>
                  <a:lnTo>
                    <a:pt x="887" y="232"/>
                  </a:lnTo>
                  <a:lnTo>
                    <a:pt x="894" y="234"/>
                  </a:lnTo>
                  <a:lnTo>
                    <a:pt x="902" y="234"/>
                  </a:lnTo>
                  <a:lnTo>
                    <a:pt x="904" y="241"/>
                  </a:lnTo>
                  <a:lnTo>
                    <a:pt x="906" y="247"/>
                  </a:lnTo>
                  <a:lnTo>
                    <a:pt x="906" y="253"/>
                  </a:lnTo>
                  <a:lnTo>
                    <a:pt x="911" y="260"/>
                  </a:lnTo>
                  <a:lnTo>
                    <a:pt x="911" y="264"/>
                  </a:lnTo>
                  <a:lnTo>
                    <a:pt x="911" y="271"/>
                  </a:lnTo>
                  <a:lnTo>
                    <a:pt x="913" y="277"/>
                  </a:lnTo>
                  <a:lnTo>
                    <a:pt x="915" y="284"/>
                  </a:lnTo>
                  <a:lnTo>
                    <a:pt x="728" y="251"/>
                  </a:lnTo>
                  <a:lnTo>
                    <a:pt x="726" y="249"/>
                  </a:lnTo>
                  <a:lnTo>
                    <a:pt x="726" y="247"/>
                  </a:lnTo>
                  <a:lnTo>
                    <a:pt x="724" y="241"/>
                  </a:lnTo>
                  <a:lnTo>
                    <a:pt x="724" y="236"/>
                  </a:lnTo>
                  <a:lnTo>
                    <a:pt x="720" y="228"/>
                  </a:lnTo>
                  <a:lnTo>
                    <a:pt x="717" y="219"/>
                  </a:lnTo>
                  <a:lnTo>
                    <a:pt x="715" y="215"/>
                  </a:lnTo>
                  <a:lnTo>
                    <a:pt x="715" y="211"/>
                  </a:lnTo>
                  <a:lnTo>
                    <a:pt x="711" y="204"/>
                  </a:lnTo>
                  <a:lnTo>
                    <a:pt x="711" y="200"/>
                  </a:lnTo>
                  <a:lnTo>
                    <a:pt x="709" y="195"/>
                  </a:lnTo>
                  <a:lnTo>
                    <a:pt x="707" y="189"/>
                  </a:lnTo>
                  <a:lnTo>
                    <a:pt x="704" y="183"/>
                  </a:lnTo>
                  <a:lnTo>
                    <a:pt x="700" y="178"/>
                  </a:lnTo>
                  <a:lnTo>
                    <a:pt x="698" y="172"/>
                  </a:lnTo>
                  <a:lnTo>
                    <a:pt x="696" y="168"/>
                  </a:lnTo>
                  <a:lnTo>
                    <a:pt x="692" y="161"/>
                  </a:lnTo>
                  <a:lnTo>
                    <a:pt x="689" y="157"/>
                  </a:lnTo>
                  <a:lnTo>
                    <a:pt x="685" y="150"/>
                  </a:lnTo>
                  <a:lnTo>
                    <a:pt x="681" y="146"/>
                  </a:lnTo>
                  <a:lnTo>
                    <a:pt x="679" y="140"/>
                  </a:lnTo>
                  <a:lnTo>
                    <a:pt x="674" y="135"/>
                  </a:lnTo>
                  <a:lnTo>
                    <a:pt x="670" y="129"/>
                  </a:lnTo>
                  <a:lnTo>
                    <a:pt x="666" y="125"/>
                  </a:lnTo>
                  <a:lnTo>
                    <a:pt x="662" y="120"/>
                  </a:lnTo>
                  <a:lnTo>
                    <a:pt x="657" y="116"/>
                  </a:lnTo>
                  <a:lnTo>
                    <a:pt x="651" y="110"/>
                  </a:lnTo>
                  <a:lnTo>
                    <a:pt x="642" y="105"/>
                  </a:lnTo>
                  <a:lnTo>
                    <a:pt x="638" y="103"/>
                  </a:lnTo>
                  <a:lnTo>
                    <a:pt x="636" y="101"/>
                  </a:lnTo>
                  <a:lnTo>
                    <a:pt x="629" y="99"/>
                  </a:lnTo>
                  <a:lnTo>
                    <a:pt x="625" y="99"/>
                  </a:lnTo>
                  <a:lnTo>
                    <a:pt x="619" y="97"/>
                  </a:lnTo>
                  <a:lnTo>
                    <a:pt x="614" y="95"/>
                  </a:lnTo>
                  <a:lnTo>
                    <a:pt x="608" y="92"/>
                  </a:lnTo>
                  <a:lnTo>
                    <a:pt x="601" y="92"/>
                  </a:lnTo>
                  <a:lnTo>
                    <a:pt x="595" y="90"/>
                  </a:lnTo>
                  <a:lnTo>
                    <a:pt x="591" y="88"/>
                  </a:lnTo>
                  <a:lnTo>
                    <a:pt x="584" y="88"/>
                  </a:lnTo>
                  <a:lnTo>
                    <a:pt x="578" y="86"/>
                  </a:lnTo>
                  <a:lnTo>
                    <a:pt x="569" y="86"/>
                  </a:lnTo>
                  <a:lnTo>
                    <a:pt x="563" y="84"/>
                  </a:lnTo>
                  <a:lnTo>
                    <a:pt x="556" y="82"/>
                  </a:lnTo>
                  <a:lnTo>
                    <a:pt x="550" y="82"/>
                  </a:lnTo>
                  <a:lnTo>
                    <a:pt x="541" y="80"/>
                  </a:lnTo>
                  <a:lnTo>
                    <a:pt x="533" y="80"/>
                  </a:lnTo>
                  <a:lnTo>
                    <a:pt x="524" y="77"/>
                  </a:lnTo>
                  <a:lnTo>
                    <a:pt x="515" y="77"/>
                  </a:lnTo>
                  <a:lnTo>
                    <a:pt x="507" y="75"/>
                  </a:lnTo>
                  <a:lnTo>
                    <a:pt x="498" y="75"/>
                  </a:lnTo>
                  <a:lnTo>
                    <a:pt x="490" y="73"/>
                  </a:lnTo>
                  <a:lnTo>
                    <a:pt x="481" y="73"/>
                  </a:lnTo>
                  <a:lnTo>
                    <a:pt x="477" y="73"/>
                  </a:lnTo>
                  <a:lnTo>
                    <a:pt x="472" y="73"/>
                  </a:lnTo>
                  <a:lnTo>
                    <a:pt x="468" y="73"/>
                  </a:lnTo>
                  <a:lnTo>
                    <a:pt x="464" y="73"/>
                  </a:lnTo>
                  <a:lnTo>
                    <a:pt x="453" y="71"/>
                  </a:lnTo>
                  <a:lnTo>
                    <a:pt x="445" y="71"/>
                  </a:lnTo>
                  <a:lnTo>
                    <a:pt x="440" y="71"/>
                  </a:lnTo>
                  <a:lnTo>
                    <a:pt x="436" y="69"/>
                  </a:lnTo>
                  <a:lnTo>
                    <a:pt x="430" y="69"/>
                  </a:lnTo>
                  <a:lnTo>
                    <a:pt x="425" y="69"/>
                  </a:lnTo>
                  <a:lnTo>
                    <a:pt x="419" y="69"/>
                  </a:lnTo>
                  <a:lnTo>
                    <a:pt x="414" y="69"/>
                  </a:lnTo>
                  <a:lnTo>
                    <a:pt x="408" y="69"/>
                  </a:lnTo>
                  <a:lnTo>
                    <a:pt x="404" y="69"/>
                  </a:lnTo>
                  <a:lnTo>
                    <a:pt x="397" y="67"/>
                  </a:lnTo>
                  <a:lnTo>
                    <a:pt x="391" y="67"/>
                  </a:lnTo>
                  <a:lnTo>
                    <a:pt x="384" y="67"/>
                  </a:lnTo>
                  <a:lnTo>
                    <a:pt x="380" y="67"/>
                  </a:lnTo>
                  <a:lnTo>
                    <a:pt x="374" y="67"/>
                  </a:lnTo>
                  <a:lnTo>
                    <a:pt x="367" y="67"/>
                  </a:lnTo>
                  <a:lnTo>
                    <a:pt x="361" y="67"/>
                  </a:lnTo>
                  <a:lnTo>
                    <a:pt x="356" y="67"/>
                  </a:lnTo>
                  <a:lnTo>
                    <a:pt x="350" y="67"/>
                  </a:lnTo>
                  <a:lnTo>
                    <a:pt x="344" y="67"/>
                  </a:lnTo>
                  <a:lnTo>
                    <a:pt x="337" y="67"/>
                  </a:lnTo>
                  <a:lnTo>
                    <a:pt x="331" y="67"/>
                  </a:lnTo>
                  <a:lnTo>
                    <a:pt x="324" y="67"/>
                  </a:lnTo>
                  <a:lnTo>
                    <a:pt x="318" y="67"/>
                  </a:lnTo>
                  <a:lnTo>
                    <a:pt x="311" y="67"/>
                  </a:lnTo>
                  <a:lnTo>
                    <a:pt x="305" y="67"/>
                  </a:lnTo>
                  <a:lnTo>
                    <a:pt x="298" y="67"/>
                  </a:lnTo>
                  <a:lnTo>
                    <a:pt x="292" y="67"/>
                  </a:lnTo>
                  <a:lnTo>
                    <a:pt x="286" y="67"/>
                  </a:lnTo>
                  <a:lnTo>
                    <a:pt x="279" y="67"/>
                  </a:lnTo>
                  <a:lnTo>
                    <a:pt x="273" y="67"/>
                  </a:lnTo>
                  <a:lnTo>
                    <a:pt x="266" y="69"/>
                  </a:lnTo>
                  <a:lnTo>
                    <a:pt x="260" y="69"/>
                  </a:lnTo>
                  <a:lnTo>
                    <a:pt x="256" y="69"/>
                  </a:lnTo>
                  <a:lnTo>
                    <a:pt x="249" y="69"/>
                  </a:lnTo>
                  <a:lnTo>
                    <a:pt x="243" y="69"/>
                  </a:lnTo>
                  <a:lnTo>
                    <a:pt x="236" y="69"/>
                  </a:lnTo>
                  <a:lnTo>
                    <a:pt x="230" y="71"/>
                  </a:lnTo>
                  <a:lnTo>
                    <a:pt x="225" y="71"/>
                  </a:lnTo>
                  <a:lnTo>
                    <a:pt x="219" y="71"/>
                  </a:lnTo>
                  <a:lnTo>
                    <a:pt x="213" y="73"/>
                  </a:lnTo>
                  <a:lnTo>
                    <a:pt x="208" y="73"/>
                  </a:lnTo>
                  <a:lnTo>
                    <a:pt x="204" y="73"/>
                  </a:lnTo>
                  <a:lnTo>
                    <a:pt x="198" y="73"/>
                  </a:lnTo>
                  <a:lnTo>
                    <a:pt x="193" y="75"/>
                  </a:lnTo>
                  <a:lnTo>
                    <a:pt x="187" y="75"/>
                  </a:lnTo>
                  <a:lnTo>
                    <a:pt x="182" y="77"/>
                  </a:lnTo>
                  <a:lnTo>
                    <a:pt x="178" y="77"/>
                  </a:lnTo>
                  <a:lnTo>
                    <a:pt x="174" y="80"/>
                  </a:lnTo>
                  <a:lnTo>
                    <a:pt x="170" y="80"/>
                  </a:lnTo>
                  <a:lnTo>
                    <a:pt x="161" y="82"/>
                  </a:lnTo>
                  <a:lnTo>
                    <a:pt x="155" y="84"/>
                  </a:lnTo>
                  <a:lnTo>
                    <a:pt x="148" y="86"/>
                  </a:lnTo>
                  <a:lnTo>
                    <a:pt x="144" y="90"/>
                  </a:lnTo>
                  <a:lnTo>
                    <a:pt x="137" y="92"/>
                  </a:lnTo>
                  <a:lnTo>
                    <a:pt x="135" y="97"/>
                  </a:lnTo>
                  <a:lnTo>
                    <a:pt x="131" y="99"/>
                  </a:lnTo>
                  <a:lnTo>
                    <a:pt x="131" y="103"/>
                  </a:lnTo>
                  <a:lnTo>
                    <a:pt x="51" y="273"/>
                  </a:lnTo>
                  <a:lnTo>
                    <a:pt x="0" y="27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88" name="Freeform 52"/>
            <p:cNvSpPr>
              <a:spLocks/>
            </p:cNvSpPr>
            <p:nvPr/>
          </p:nvSpPr>
          <p:spPr bwMode="auto">
            <a:xfrm>
              <a:off x="1653" y="1046"/>
              <a:ext cx="320" cy="208"/>
            </a:xfrm>
            <a:custGeom>
              <a:avLst/>
              <a:gdLst>
                <a:gd name="T0" fmla="*/ 75 w 320"/>
                <a:gd name="T1" fmla="*/ 32 h 208"/>
                <a:gd name="T2" fmla="*/ 66 w 320"/>
                <a:gd name="T3" fmla="*/ 42 h 208"/>
                <a:gd name="T4" fmla="*/ 62 w 320"/>
                <a:gd name="T5" fmla="*/ 53 h 208"/>
                <a:gd name="T6" fmla="*/ 56 w 320"/>
                <a:gd name="T7" fmla="*/ 64 h 208"/>
                <a:gd name="T8" fmla="*/ 49 w 320"/>
                <a:gd name="T9" fmla="*/ 79 h 208"/>
                <a:gd name="T10" fmla="*/ 43 w 320"/>
                <a:gd name="T11" fmla="*/ 92 h 208"/>
                <a:gd name="T12" fmla="*/ 36 w 320"/>
                <a:gd name="T13" fmla="*/ 107 h 208"/>
                <a:gd name="T14" fmla="*/ 30 w 320"/>
                <a:gd name="T15" fmla="*/ 122 h 208"/>
                <a:gd name="T16" fmla="*/ 23 w 320"/>
                <a:gd name="T17" fmla="*/ 135 h 208"/>
                <a:gd name="T18" fmla="*/ 17 w 320"/>
                <a:gd name="T19" fmla="*/ 148 h 208"/>
                <a:gd name="T20" fmla="*/ 11 w 320"/>
                <a:gd name="T21" fmla="*/ 161 h 208"/>
                <a:gd name="T22" fmla="*/ 6 w 320"/>
                <a:gd name="T23" fmla="*/ 171 h 208"/>
                <a:gd name="T24" fmla="*/ 2 w 320"/>
                <a:gd name="T25" fmla="*/ 180 h 208"/>
                <a:gd name="T26" fmla="*/ 0 w 320"/>
                <a:gd name="T27" fmla="*/ 188 h 208"/>
                <a:gd name="T28" fmla="*/ 311 w 320"/>
                <a:gd name="T29" fmla="*/ 208 h 208"/>
                <a:gd name="T30" fmla="*/ 318 w 320"/>
                <a:gd name="T31" fmla="*/ 0 h 208"/>
                <a:gd name="T32" fmla="*/ 305 w 320"/>
                <a:gd name="T33" fmla="*/ 0 h 208"/>
                <a:gd name="T34" fmla="*/ 294 w 320"/>
                <a:gd name="T35" fmla="*/ 0 h 208"/>
                <a:gd name="T36" fmla="*/ 279 w 320"/>
                <a:gd name="T37" fmla="*/ 0 h 208"/>
                <a:gd name="T38" fmla="*/ 262 w 320"/>
                <a:gd name="T39" fmla="*/ 0 h 208"/>
                <a:gd name="T40" fmla="*/ 247 w 320"/>
                <a:gd name="T41" fmla="*/ 0 h 208"/>
                <a:gd name="T42" fmla="*/ 238 w 320"/>
                <a:gd name="T43" fmla="*/ 0 h 208"/>
                <a:gd name="T44" fmla="*/ 227 w 320"/>
                <a:gd name="T45" fmla="*/ 0 h 208"/>
                <a:gd name="T46" fmla="*/ 217 w 320"/>
                <a:gd name="T47" fmla="*/ 0 h 208"/>
                <a:gd name="T48" fmla="*/ 206 w 320"/>
                <a:gd name="T49" fmla="*/ 0 h 208"/>
                <a:gd name="T50" fmla="*/ 195 w 320"/>
                <a:gd name="T51" fmla="*/ 0 h 208"/>
                <a:gd name="T52" fmla="*/ 187 w 320"/>
                <a:gd name="T53" fmla="*/ 0 h 208"/>
                <a:gd name="T54" fmla="*/ 176 w 320"/>
                <a:gd name="T55" fmla="*/ 2 h 208"/>
                <a:gd name="T56" fmla="*/ 165 w 320"/>
                <a:gd name="T57" fmla="*/ 2 h 208"/>
                <a:gd name="T58" fmla="*/ 154 w 320"/>
                <a:gd name="T59" fmla="*/ 4 h 208"/>
                <a:gd name="T60" fmla="*/ 142 w 320"/>
                <a:gd name="T61" fmla="*/ 6 h 208"/>
                <a:gd name="T62" fmla="*/ 127 w 320"/>
                <a:gd name="T63" fmla="*/ 8 h 208"/>
                <a:gd name="T64" fmla="*/ 118 w 320"/>
                <a:gd name="T65" fmla="*/ 8 h 208"/>
                <a:gd name="T66" fmla="*/ 105 w 320"/>
                <a:gd name="T67" fmla="*/ 12 h 208"/>
                <a:gd name="T68" fmla="*/ 92 w 320"/>
                <a:gd name="T69" fmla="*/ 17 h 208"/>
                <a:gd name="T70" fmla="*/ 81 w 320"/>
                <a:gd name="T71" fmla="*/ 23 h 208"/>
                <a:gd name="T72" fmla="*/ 79 w 320"/>
                <a:gd name="T73" fmla="*/ 27 h 20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20"/>
                <a:gd name="T112" fmla="*/ 0 h 208"/>
                <a:gd name="T113" fmla="*/ 320 w 320"/>
                <a:gd name="T114" fmla="*/ 208 h 20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20" h="208">
                  <a:moveTo>
                    <a:pt x="79" y="27"/>
                  </a:moveTo>
                  <a:lnTo>
                    <a:pt x="75" y="32"/>
                  </a:lnTo>
                  <a:lnTo>
                    <a:pt x="71" y="38"/>
                  </a:lnTo>
                  <a:lnTo>
                    <a:pt x="66" y="42"/>
                  </a:lnTo>
                  <a:lnTo>
                    <a:pt x="64" y="47"/>
                  </a:lnTo>
                  <a:lnTo>
                    <a:pt x="62" y="53"/>
                  </a:lnTo>
                  <a:lnTo>
                    <a:pt x="60" y="60"/>
                  </a:lnTo>
                  <a:lnTo>
                    <a:pt x="56" y="64"/>
                  </a:lnTo>
                  <a:lnTo>
                    <a:pt x="51" y="70"/>
                  </a:lnTo>
                  <a:lnTo>
                    <a:pt x="49" y="79"/>
                  </a:lnTo>
                  <a:lnTo>
                    <a:pt x="47" y="85"/>
                  </a:lnTo>
                  <a:lnTo>
                    <a:pt x="43" y="92"/>
                  </a:lnTo>
                  <a:lnTo>
                    <a:pt x="41" y="98"/>
                  </a:lnTo>
                  <a:lnTo>
                    <a:pt x="36" y="107"/>
                  </a:lnTo>
                  <a:lnTo>
                    <a:pt x="34" y="115"/>
                  </a:lnTo>
                  <a:lnTo>
                    <a:pt x="30" y="122"/>
                  </a:lnTo>
                  <a:lnTo>
                    <a:pt x="26" y="128"/>
                  </a:lnTo>
                  <a:lnTo>
                    <a:pt x="23" y="135"/>
                  </a:lnTo>
                  <a:lnTo>
                    <a:pt x="19" y="143"/>
                  </a:lnTo>
                  <a:lnTo>
                    <a:pt x="17" y="148"/>
                  </a:lnTo>
                  <a:lnTo>
                    <a:pt x="15" y="154"/>
                  </a:lnTo>
                  <a:lnTo>
                    <a:pt x="11" y="161"/>
                  </a:lnTo>
                  <a:lnTo>
                    <a:pt x="11" y="167"/>
                  </a:lnTo>
                  <a:lnTo>
                    <a:pt x="6" y="171"/>
                  </a:lnTo>
                  <a:lnTo>
                    <a:pt x="4" y="176"/>
                  </a:lnTo>
                  <a:lnTo>
                    <a:pt x="2" y="180"/>
                  </a:lnTo>
                  <a:lnTo>
                    <a:pt x="2" y="184"/>
                  </a:lnTo>
                  <a:lnTo>
                    <a:pt x="0" y="188"/>
                  </a:lnTo>
                  <a:lnTo>
                    <a:pt x="0" y="191"/>
                  </a:lnTo>
                  <a:lnTo>
                    <a:pt x="311" y="208"/>
                  </a:lnTo>
                  <a:lnTo>
                    <a:pt x="320" y="0"/>
                  </a:lnTo>
                  <a:lnTo>
                    <a:pt x="318" y="0"/>
                  </a:lnTo>
                  <a:lnTo>
                    <a:pt x="311" y="0"/>
                  </a:lnTo>
                  <a:lnTo>
                    <a:pt x="305" y="0"/>
                  </a:lnTo>
                  <a:lnTo>
                    <a:pt x="298" y="0"/>
                  </a:lnTo>
                  <a:lnTo>
                    <a:pt x="294" y="0"/>
                  </a:lnTo>
                  <a:lnTo>
                    <a:pt x="288" y="0"/>
                  </a:lnTo>
                  <a:lnTo>
                    <a:pt x="279" y="0"/>
                  </a:lnTo>
                  <a:lnTo>
                    <a:pt x="270" y="0"/>
                  </a:lnTo>
                  <a:lnTo>
                    <a:pt x="262" y="0"/>
                  </a:lnTo>
                  <a:lnTo>
                    <a:pt x="253" y="0"/>
                  </a:lnTo>
                  <a:lnTo>
                    <a:pt x="247" y="0"/>
                  </a:lnTo>
                  <a:lnTo>
                    <a:pt x="243" y="0"/>
                  </a:lnTo>
                  <a:lnTo>
                    <a:pt x="238" y="0"/>
                  </a:lnTo>
                  <a:lnTo>
                    <a:pt x="232" y="0"/>
                  </a:lnTo>
                  <a:lnTo>
                    <a:pt x="227" y="0"/>
                  </a:lnTo>
                  <a:lnTo>
                    <a:pt x="221" y="0"/>
                  </a:lnTo>
                  <a:lnTo>
                    <a:pt x="217" y="0"/>
                  </a:lnTo>
                  <a:lnTo>
                    <a:pt x="212" y="0"/>
                  </a:lnTo>
                  <a:lnTo>
                    <a:pt x="206" y="0"/>
                  </a:lnTo>
                  <a:lnTo>
                    <a:pt x="202" y="0"/>
                  </a:lnTo>
                  <a:lnTo>
                    <a:pt x="195" y="0"/>
                  </a:lnTo>
                  <a:lnTo>
                    <a:pt x="191" y="0"/>
                  </a:lnTo>
                  <a:lnTo>
                    <a:pt x="187" y="0"/>
                  </a:lnTo>
                  <a:lnTo>
                    <a:pt x="180" y="0"/>
                  </a:lnTo>
                  <a:lnTo>
                    <a:pt x="176" y="2"/>
                  </a:lnTo>
                  <a:lnTo>
                    <a:pt x="169" y="2"/>
                  </a:lnTo>
                  <a:lnTo>
                    <a:pt x="165" y="2"/>
                  </a:lnTo>
                  <a:lnTo>
                    <a:pt x="161" y="2"/>
                  </a:lnTo>
                  <a:lnTo>
                    <a:pt x="154" y="4"/>
                  </a:lnTo>
                  <a:lnTo>
                    <a:pt x="150" y="4"/>
                  </a:lnTo>
                  <a:lnTo>
                    <a:pt x="142" y="6"/>
                  </a:lnTo>
                  <a:lnTo>
                    <a:pt x="133" y="8"/>
                  </a:lnTo>
                  <a:lnTo>
                    <a:pt x="127" y="8"/>
                  </a:lnTo>
                  <a:lnTo>
                    <a:pt x="122" y="8"/>
                  </a:lnTo>
                  <a:lnTo>
                    <a:pt x="118" y="8"/>
                  </a:lnTo>
                  <a:lnTo>
                    <a:pt x="114" y="10"/>
                  </a:lnTo>
                  <a:lnTo>
                    <a:pt x="105" y="12"/>
                  </a:lnTo>
                  <a:lnTo>
                    <a:pt x="99" y="15"/>
                  </a:lnTo>
                  <a:lnTo>
                    <a:pt x="92" y="17"/>
                  </a:lnTo>
                  <a:lnTo>
                    <a:pt x="88" y="21"/>
                  </a:lnTo>
                  <a:lnTo>
                    <a:pt x="81" y="23"/>
                  </a:lnTo>
                  <a:lnTo>
                    <a:pt x="79" y="27"/>
                  </a:lnTo>
                  <a:close/>
                </a:path>
              </a:pathLst>
            </a:custGeom>
            <a:solidFill>
              <a:srgbClr val="CFBD7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89" name="Freeform 53"/>
            <p:cNvSpPr>
              <a:spLocks/>
            </p:cNvSpPr>
            <p:nvPr/>
          </p:nvSpPr>
          <p:spPr bwMode="auto">
            <a:xfrm>
              <a:off x="2046" y="1050"/>
              <a:ext cx="245" cy="223"/>
            </a:xfrm>
            <a:custGeom>
              <a:avLst/>
              <a:gdLst>
                <a:gd name="T0" fmla="*/ 0 w 245"/>
                <a:gd name="T1" fmla="*/ 210 h 223"/>
                <a:gd name="T2" fmla="*/ 109 w 245"/>
                <a:gd name="T3" fmla="*/ 221 h 223"/>
                <a:gd name="T4" fmla="*/ 114 w 245"/>
                <a:gd name="T5" fmla="*/ 217 h 223"/>
                <a:gd name="T6" fmla="*/ 124 w 245"/>
                <a:gd name="T7" fmla="*/ 208 h 223"/>
                <a:gd name="T8" fmla="*/ 133 w 245"/>
                <a:gd name="T9" fmla="*/ 200 h 223"/>
                <a:gd name="T10" fmla="*/ 142 w 245"/>
                <a:gd name="T11" fmla="*/ 195 h 223"/>
                <a:gd name="T12" fmla="*/ 152 w 245"/>
                <a:gd name="T13" fmla="*/ 189 h 223"/>
                <a:gd name="T14" fmla="*/ 161 w 245"/>
                <a:gd name="T15" fmla="*/ 182 h 223"/>
                <a:gd name="T16" fmla="*/ 172 w 245"/>
                <a:gd name="T17" fmla="*/ 178 h 223"/>
                <a:gd name="T18" fmla="*/ 185 w 245"/>
                <a:gd name="T19" fmla="*/ 174 h 223"/>
                <a:gd name="T20" fmla="*/ 195 w 245"/>
                <a:gd name="T21" fmla="*/ 169 h 223"/>
                <a:gd name="T22" fmla="*/ 208 w 245"/>
                <a:gd name="T23" fmla="*/ 165 h 223"/>
                <a:gd name="T24" fmla="*/ 223 w 245"/>
                <a:gd name="T25" fmla="*/ 165 h 223"/>
                <a:gd name="T26" fmla="*/ 236 w 245"/>
                <a:gd name="T27" fmla="*/ 165 h 223"/>
                <a:gd name="T28" fmla="*/ 243 w 245"/>
                <a:gd name="T29" fmla="*/ 165 h 223"/>
                <a:gd name="T30" fmla="*/ 243 w 245"/>
                <a:gd name="T31" fmla="*/ 157 h 223"/>
                <a:gd name="T32" fmla="*/ 238 w 245"/>
                <a:gd name="T33" fmla="*/ 142 h 223"/>
                <a:gd name="T34" fmla="*/ 236 w 245"/>
                <a:gd name="T35" fmla="*/ 129 h 223"/>
                <a:gd name="T36" fmla="*/ 232 w 245"/>
                <a:gd name="T37" fmla="*/ 118 h 223"/>
                <a:gd name="T38" fmla="*/ 228 w 245"/>
                <a:gd name="T39" fmla="*/ 107 h 223"/>
                <a:gd name="T40" fmla="*/ 223 w 245"/>
                <a:gd name="T41" fmla="*/ 96 h 223"/>
                <a:gd name="T42" fmla="*/ 219 w 245"/>
                <a:gd name="T43" fmla="*/ 86 h 223"/>
                <a:gd name="T44" fmla="*/ 213 w 245"/>
                <a:gd name="T45" fmla="*/ 75 h 223"/>
                <a:gd name="T46" fmla="*/ 206 w 245"/>
                <a:gd name="T47" fmla="*/ 66 h 223"/>
                <a:gd name="T48" fmla="*/ 198 w 245"/>
                <a:gd name="T49" fmla="*/ 56 h 223"/>
                <a:gd name="T50" fmla="*/ 191 w 245"/>
                <a:gd name="T51" fmla="*/ 47 h 223"/>
                <a:gd name="T52" fmla="*/ 180 w 245"/>
                <a:gd name="T53" fmla="*/ 38 h 223"/>
                <a:gd name="T54" fmla="*/ 172 w 245"/>
                <a:gd name="T55" fmla="*/ 34 h 223"/>
                <a:gd name="T56" fmla="*/ 159 w 245"/>
                <a:gd name="T57" fmla="*/ 28 h 223"/>
                <a:gd name="T58" fmla="*/ 146 w 245"/>
                <a:gd name="T59" fmla="*/ 23 h 223"/>
                <a:gd name="T60" fmla="*/ 133 w 245"/>
                <a:gd name="T61" fmla="*/ 19 h 223"/>
                <a:gd name="T62" fmla="*/ 118 w 245"/>
                <a:gd name="T63" fmla="*/ 15 h 223"/>
                <a:gd name="T64" fmla="*/ 105 w 245"/>
                <a:gd name="T65" fmla="*/ 11 h 223"/>
                <a:gd name="T66" fmla="*/ 90 w 245"/>
                <a:gd name="T67" fmla="*/ 8 h 223"/>
                <a:gd name="T68" fmla="*/ 77 w 245"/>
                <a:gd name="T69" fmla="*/ 4 h 223"/>
                <a:gd name="T70" fmla="*/ 62 w 245"/>
                <a:gd name="T71" fmla="*/ 4 h 223"/>
                <a:gd name="T72" fmla="*/ 49 w 245"/>
                <a:gd name="T73" fmla="*/ 2 h 223"/>
                <a:gd name="T74" fmla="*/ 39 w 245"/>
                <a:gd name="T75" fmla="*/ 2 h 223"/>
                <a:gd name="T76" fmla="*/ 28 w 245"/>
                <a:gd name="T77" fmla="*/ 0 h 223"/>
                <a:gd name="T78" fmla="*/ 17 w 245"/>
                <a:gd name="T79" fmla="*/ 0 h 223"/>
                <a:gd name="T80" fmla="*/ 6 w 245"/>
                <a:gd name="T81" fmla="*/ 0 h 223"/>
                <a:gd name="T82" fmla="*/ 6 w 245"/>
                <a:gd name="T83" fmla="*/ 0 h 22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45"/>
                <a:gd name="T127" fmla="*/ 0 h 223"/>
                <a:gd name="T128" fmla="*/ 245 w 245"/>
                <a:gd name="T129" fmla="*/ 223 h 22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45" h="223">
                  <a:moveTo>
                    <a:pt x="6" y="0"/>
                  </a:moveTo>
                  <a:lnTo>
                    <a:pt x="0" y="210"/>
                  </a:lnTo>
                  <a:lnTo>
                    <a:pt x="109" y="223"/>
                  </a:lnTo>
                  <a:lnTo>
                    <a:pt x="109" y="221"/>
                  </a:lnTo>
                  <a:lnTo>
                    <a:pt x="112" y="221"/>
                  </a:lnTo>
                  <a:lnTo>
                    <a:pt x="114" y="217"/>
                  </a:lnTo>
                  <a:lnTo>
                    <a:pt x="118" y="212"/>
                  </a:lnTo>
                  <a:lnTo>
                    <a:pt x="124" y="208"/>
                  </a:lnTo>
                  <a:lnTo>
                    <a:pt x="131" y="204"/>
                  </a:lnTo>
                  <a:lnTo>
                    <a:pt x="133" y="200"/>
                  </a:lnTo>
                  <a:lnTo>
                    <a:pt x="137" y="197"/>
                  </a:lnTo>
                  <a:lnTo>
                    <a:pt x="142" y="195"/>
                  </a:lnTo>
                  <a:lnTo>
                    <a:pt x="148" y="193"/>
                  </a:lnTo>
                  <a:lnTo>
                    <a:pt x="152" y="189"/>
                  </a:lnTo>
                  <a:lnTo>
                    <a:pt x="157" y="187"/>
                  </a:lnTo>
                  <a:lnTo>
                    <a:pt x="161" y="182"/>
                  </a:lnTo>
                  <a:lnTo>
                    <a:pt x="167" y="180"/>
                  </a:lnTo>
                  <a:lnTo>
                    <a:pt x="172" y="178"/>
                  </a:lnTo>
                  <a:lnTo>
                    <a:pt x="178" y="176"/>
                  </a:lnTo>
                  <a:lnTo>
                    <a:pt x="185" y="174"/>
                  </a:lnTo>
                  <a:lnTo>
                    <a:pt x="191" y="172"/>
                  </a:lnTo>
                  <a:lnTo>
                    <a:pt x="195" y="169"/>
                  </a:lnTo>
                  <a:lnTo>
                    <a:pt x="204" y="167"/>
                  </a:lnTo>
                  <a:lnTo>
                    <a:pt x="208" y="165"/>
                  </a:lnTo>
                  <a:lnTo>
                    <a:pt x="217" y="165"/>
                  </a:lnTo>
                  <a:lnTo>
                    <a:pt x="223" y="165"/>
                  </a:lnTo>
                  <a:lnTo>
                    <a:pt x="230" y="165"/>
                  </a:lnTo>
                  <a:lnTo>
                    <a:pt x="236" y="165"/>
                  </a:lnTo>
                  <a:lnTo>
                    <a:pt x="245" y="167"/>
                  </a:lnTo>
                  <a:lnTo>
                    <a:pt x="243" y="165"/>
                  </a:lnTo>
                  <a:lnTo>
                    <a:pt x="243" y="161"/>
                  </a:lnTo>
                  <a:lnTo>
                    <a:pt x="243" y="157"/>
                  </a:lnTo>
                  <a:lnTo>
                    <a:pt x="240" y="150"/>
                  </a:lnTo>
                  <a:lnTo>
                    <a:pt x="238" y="142"/>
                  </a:lnTo>
                  <a:lnTo>
                    <a:pt x="236" y="133"/>
                  </a:lnTo>
                  <a:lnTo>
                    <a:pt x="236" y="129"/>
                  </a:lnTo>
                  <a:lnTo>
                    <a:pt x="234" y="122"/>
                  </a:lnTo>
                  <a:lnTo>
                    <a:pt x="232" y="118"/>
                  </a:lnTo>
                  <a:lnTo>
                    <a:pt x="232" y="114"/>
                  </a:lnTo>
                  <a:lnTo>
                    <a:pt x="228" y="107"/>
                  </a:lnTo>
                  <a:lnTo>
                    <a:pt x="225" y="103"/>
                  </a:lnTo>
                  <a:lnTo>
                    <a:pt x="223" y="96"/>
                  </a:lnTo>
                  <a:lnTo>
                    <a:pt x="221" y="92"/>
                  </a:lnTo>
                  <a:lnTo>
                    <a:pt x="219" y="86"/>
                  </a:lnTo>
                  <a:lnTo>
                    <a:pt x="215" y="81"/>
                  </a:lnTo>
                  <a:lnTo>
                    <a:pt x="213" y="75"/>
                  </a:lnTo>
                  <a:lnTo>
                    <a:pt x="210" y="71"/>
                  </a:lnTo>
                  <a:lnTo>
                    <a:pt x="206" y="66"/>
                  </a:lnTo>
                  <a:lnTo>
                    <a:pt x="202" y="60"/>
                  </a:lnTo>
                  <a:lnTo>
                    <a:pt x="198" y="56"/>
                  </a:lnTo>
                  <a:lnTo>
                    <a:pt x="195" y="51"/>
                  </a:lnTo>
                  <a:lnTo>
                    <a:pt x="191" y="47"/>
                  </a:lnTo>
                  <a:lnTo>
                    <a:pt x="187" y="43"/>
                  </a:lnTo>
                  <a:lnTo>
                    <a:pt x="180" y="38"/>
                  </a:lnTo>
                  <a:lnTo>
                    <a:pt x="176" y="36"/>
                  </a:lnTo>
                  <a:lnTo>
                    <a:pt x="172" y="34"/>
                  </a:lnTo>
                  <a:lnTo>
                    <a:pt x="165" y="30"/>
                  </a:lnTo>
                  <a:lnTo>
                    <a:pt x="159" y="28"/>
                  </a:lnTo>
                  <a:lnTo>
                    <a:pt x="152" y="26"/>
                  </a:lnTo>
                  <a:lnTo>
                    <a:pt x="146" y="23"/>
                  </a:lnTo>
                  <a:lnTo>
                    <a:pt x="140" y="21"/>
                  </a:lnTo>
                  <a:lnTo>
                    <a:pt x="133" y="19"/>
                  </a:lnTo>
                  <a:lnTo>
                    <a:pt x="127" y="17"/>
                  </a:lnTo>
                  <a:lnTo>
                    <a:pt x="118" y="15"/>
                  </a:lnTo>
                  <a:lnTo>
                    <a:pt x="112" y="13"/>
                  </a:lnTo>
                  <a:lnTo>
                    <a:pt x="105" y="11"/>
                  </a:lnTo>
                  <a:lnTo>
                    <a:pt x="99" y="8"/>
                  </a:lnTo>
                  <a:lnTo>
                    <a:pt x="90" y="8"/>
                  </a:lnTo>
                  <a:lnTo>
                    <a:pt x="84" y="6"/>
                  </a:lnTo>
                  <a:lnTo>
                    <a:pt x="77" y="4"/>
                  </a:lnTo>
                  <a:lnTo>
                    <a:pt x="71" y="4"/>
                  </a:lnTo>
                  <a:lnTo>
                    <a:pt x="62" y="4"/>
                  </a:lnTo>
                  <a:lnTo>
                    <a:pt x="58" y="2"/>
                  </a:lnTo>
                  <a:lnTo>
                    <a:pt x="49" y="2"/>
                  </a:lnTo>
                  <a:lnTo>
                    <a:pt x="45" y="2"/>
                  </a:lnTo>
                  <a:lnTo>
                    <a:pt x="39" y="2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4" y="0"/>
                  </a:lnTo>
                  <a:lnTo>
                    <a:pt x="17" y="0"/>
                  </a:lnTo>
                  <a:lnTo>
                    <a:pt x="11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CFBD7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90" name="Freeform 54"/>
            <p:cNvSpPr>
              <a:spLocks/>
            </p:cNvSpPr>
            <p:nvPr/>
          </p:nvSpPr>
          <p:spPr bwMode="auto">
            <a:xfrm>
              <a:off x="2413" y="1084"/>
              <a:ext cx="69" cy="105"/>
            </a:xfrm>
            <a:custGeom>
              <a:avLst/>
              <a:gdLst>
                <a:gd name="T0" fmla="*/ 30 w 69"/>
                <a:gd name="T1" fmla="*/ 2 h 105"/>
                <a:gd name="T2" fmla="*/ 30 w 69"/>
                <a:gd name="T3" fmla="*/ 4 h 105"/>
                <a:gd name="T4" fmla="*/ 32 w 69"/>
                <a:gd name="T5" fmla="*/ 9 h 105"/>
                <a:gd name="T6" fmla="*/ 35 w 69"/>
                <a:gd name="T7" fmla="*/ 13 h 105"/>
                <a:gd name="T8" fmla="*/ 37 w 69"/>
                <a:gd name="T9" fmla="*/ 19 h 105"/>
                <a:gd name="T10" fmla="*/ 39 w 69"/>
                <a:gd name="T11" fmla="*/ 26 h 105"/>
                <a:gd name="T12" fmla="*/ 43 w 69"/>
                <a:gd name="T13" fmla="*/ 32 h 105"/>
                <a:gd name="T14" fmla="*/ 45 w 69"/>
                <a:gd name="T15" fmla="*/ 41 h 105"/>
                <a:gd name="T16" fmla="*/ 47 w 69"/>
                <a:gd name="T17" fmla="*/ 50 h 105"/>
                <a:gd name="T18" fmla="*/ 52 w 69"/>
                <a:gd name="T19" fmla="*/ 58 h 105"/>
                <a:gd name="T20" fmla="*/ 54 w 69"/>
                <a:gd name="T21" fmla="*/ 67 h 105"/>
                <a:gd name="T22" fmla="*/ 58 w 69"/>
                <a:gd name="T23" fmla="*/ 75 h 105"/>
                <a:gd name="T24" fmla="*/ 60 w 69"/>
                <a:gd name="T25" fmla="*/ 84 h 105"/>
                <a:gd name="T26" fmla="*/ 63 w 69"/>
                <a:gd name="T27" fmla="*/ 90 h 105"/>
                <a:gd name="T28" fmla="*/ 65 w 69"/>
                <a:gd name="T29" fmla="*/ 97 h 105"/>
                <a:gd name="T30" fmla="*/ 69 w 69"/>
                <a:gd name="T31" fmla="*/ 105 h 105"/>
                <a:gd name="T32" fmla="*/ 67 w 69"/>
                <a:gd name="T33" fmla="*/ 105 h 105"/>
                <a:gd name="T34" fmla="*/ 63 w 69"/>
                <a:gd name="T35" fmla="*/ 105 h 105"/>
                <a:gd name="T36" fmla="*/ 56 w 69"/>
                <a:gd name="T37" fmla="*/ 105 h 105"/>
                <a:gd name="T38" fmla="*/ 50 w 69"/>
                <a:gd name="T39" fmla="*/ 105 h 105"/>
                <a:gd name="T40" fmla="*/ 41 w 69"/>
                <a:gd name="T41" fmla="*/ 103 h 105"/>
                <a:gd name="T42" fmla="*/ 32 w 69"/>
                <a:gd name="T43" fmla="*/ 99 h 105"/>
                <a:gd name="T44" fmla="*/ 28 w 69"/>
                <a:gd name="T45" fmla="*/ 97 h 105"/>
                <a:gd name="T46" fmla="*/ 22 w 69"/>
                <a:gd name="T47" fmla="*/ 93 h 105"/>
                <a:gd name="T48" fmla="*/ 20 w 69"/>
                <a:gd name="T49" fmla="*/ 86 h 105"/>
                <a:gd name="T50" fmla="*/ 15 w 69"/>
                <a:gd name="T51" fmla="*/ 82 h 105"/>
                <a:gd name="T52" fmla="*/ 11 w 69"/>
                <a:gd name="T53" fmla="*/ 75 h 105"/>
                <a:gd name="T54" fmla="*/ 7 w 69"/>
                <a:gd name="T55" fmla="*/ 69 h 105"/>
                <a:gd name="T56" fmla="*/ 5 w 69"/>
                <a:gd name="T57" fmla="*/ 65 h 105"/>
                <a:gd name="T58" fmla="*/ 2 w 69"/>
                <a:gd name="T59" fmla="*/ 58 h 105"/>
                <a:gd name="T60" fmla="*/ 2 w 69"/>
                <a:gd name="T61" fmla="*/ 52 h 105"/>
                <a:gd name="T62" fmla="*/ 0 w 69"/>
                <a:gd name="T63" fmla="*/ 47 h 105"/>
                <a:gd name="T64" fmla="*/ 0 w 69"/>
                <a:gd name="T65" fmla="*/ 41 h 105"/>
                <a:gd name="T66" fmla="*/ 0 w 69"/>
                <a:gd name="T67" fmla="*/ 37 h 105"/>
                <a:gd name="T68" fmla="*/ 0 w 69"/>
                <a:gd name="T69" fmla="*/ 32 h 105"/>
                <a:gd name="T70" fmla="*/ 0 w 69"/>
                <a:gd name="T71" fmla="*/ 28 h 105"/>
                <a:gd name="T72" fmla="*/ 0 w 69"/>
                <a:gd name="T73" fmla="*/ 24 h 105"/>
                <a:gd name="T74" fmla="*/ 2 w 69"/>
                <a:gd name="T75" fmla="*/ 19 h 105"/>
                <a:gd name="T76" fmla="*/ 2 w 69"/>
                <a:gd name="T77" fmla="*/ 15 h 105"/>
                <a:gd name="T78" fmla="*/ 7 w 69"/>
                <a:gd name="T79" fmla="*/ 11 h 105"/>
                <a:gd name="T80" fmla="*/ 11 w 69"/>
                <a:gd name="T81" fmla="*/ 7 h 105"/>
                <a:gd name="T82" fmla="*/ 17 w 69"/>
                <a:gd name="T83" fmla="*/ 2 h 105"/>
                <a:gd name="T84" fmla="*/ 26 w 69"/>
                <a:gd name="T85" fmla="*/ 0 h 105"/>
                <a:gd name="T86" fmla="*/ 30 w 69"/>
                <a:gd name="T87" fmla="*/ 2 h 105"/>
                <a:gd name="T88" fmla="*/ 30 w 69"/>
                <a:gd name="T89" fmla="*/ 2 h 10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69"/>
                <a:gd name="T136" fmla="*/ 0 h 105"/>
                <a:gd name="T137" fmla="*/ 69 w 69"/>
                <a:gd name="T138" fmla="*/ 105 h 10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69" h="105">
                  <a:moveTo>
                    <a:pt x="30" y="2"/>
                  </a:moveTo>
                  <a:lnTo>
                    <a:pt x="30" y="4"/>
                  </a:lnTo>
                  <a:lnTo>
                    <a:pt x="32" y="9"/>
                  </a:lnTo>
                  <a:lnTo>
                    <a:pt x="35" y="13"/>
                  </a:lnTo>
                  <a:lnTo>
                    <a:pt x="37" y="19"/>
                  </a:lnTo>
                  <a:lnTo>
                    <a:pt x="39" y="26"/>
                  </a:lnTo>
                  <a:lnTo>
                    <a:pt x="43" y="32"/>
                  </a:lnTo>
                  <a:lnTo>
                    <a:pt x="45" y="41"/>
                  </a:lnTo>
                  <a:lnTo>
                    <a:pt x="47" y="50"/>
                  </a:lnTo>
                  <a:lnTo>
                    <a:pt x="52" y="58"/>
                  </a:lnTo>
                  <a:lnTo>
                    <a:pt x="54" y="67"/>
                  </a:lnTo>
                  <a:lnTo>
                    <a:pt x="58" y="75"/>
                  </a:lnTo>
                  <a:lnTo>
                    <a:pt x="60" y="84"/>
                  </a:lnTo>
                  <a:lnTo>
                    <a:pt x="63" y="90"/>
                  </a:lnTo>
                  <a:lnTo>
                    <a:pt x="65" y="97"/>
                  </a:lnTo>
                  <a:lnTo>
                    <a:pt x="69" y="105"/>
                  </a:lnTo>
                  <a:lnTo>
                    <a:pt x="67" y="105"/>
                  </a:lnTo>
                  <a:lnTo>
                    <a:pt x="63" y="105"/>
                  </a:lnTo>
                  <a:lnTo>
                    <a:pt x="56" y="105"/>
                  </a:lnTo>
                  <a:lnTo>
                    <a:pt x="50" y="105"/>
                  </a:lnTo>
                  <a:lnTo>
                    <a:pt x="41" y="103"/>
                  </a:lnTo>
                  <a:lnTo>
                    <a:pt x="32" y="99"/>
                  </a:lnTo>
                  <a:lnTo>
                    <a:pt x="28" y="97"/>
                  </a:lnTo>
                  <a:lnTo>
                    <a:pt x="22" y="93"/>
                  </a:lnTo>
                  <a:lnTo>
                    <a:pt x="20" y="86"/>
                  </a:lnTo>
                  <a:lnTo>
                    <a:pt x="15" y="82"/>
                  </a:lnTo>
                  <a:lnTo>
                    <a:pt x="11" y="75"/>
                  </a:lnTo>
                  <a:lnTo>
                    <a:pt x="7" y="69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2" y="52"/>
                  </a:lnTo>
                  <a:lnTo>
                    <a:pt x="0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2" y="19"/>
                  </a:lnTo>
                  <a:lnTo>
                    <a:pt x="2" y="15"/>
                  </a:lnTo>
                  <a:lnTo>
                    <a:pt x="7" y="11"/>
                  </a:lnTo>
                  <a:lnTo>
                    <a:pt x="11" y="7"/>
                  </a:lnTo>
                  <a:lnTo>
                    <a:pt x="17" y="2"/>
                  </a:lnTo>
                  <a:lnTo>
                    <a:pt x="26" y="0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6B94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91" name="Freeform 55"/>
            <p:cNvSpPr>
              <a:spLocks/>
            </p:cNvSpPr>
            <p:nvPr/>
          </p:nvSpPr>
          <p:spPr bwMode="auto">
            <a:xfrm>
              <a:off x="1878" y="1310"/>
              <a:ext cx="86" cy="19"/>
            </a:xfrm>
            <a:custGeom>
              <a:avLst/>
              <a:gdLst>
                <a:gd name="T0" fmla="*/ 0 w 86"/>
                <a:gd name="T1" fmla="*/ 19 h 19"/>
                <a:gd name="T2" fmla="*/ 86 w 86"/>
                <a:gd name="T3" fmla="*/ 19 h 19"/>
                <a:gd name="T4" fmla="*/ 86 w 86"/>
                <a:gd name="T5" fmla="*/ 0 h 19"/>
                <a:gd name="T6" fmla="*/ 0 w 86"/>
                <a:gd name="T7" fmla="*/ 0 h 19"/>
                <a:gd name="T8" fmla="*/ 0 w 86"/>
                <a:gd name="T9" fmla="*/ 19 h 19"/>
                <a:gd name="T10" fmla="*/ 0 w 86"/>
                <a:gd name="T11" fmla="*/ 19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19"/>
                <a:gd name="T20" fmla="*/ 86 w 86"/>
                <a:gd name="T21" fmla="*/ 19 h 1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19">
                  <a:moveTo>
                    <a:pt x="0" y="19"/>
                  </a:moveTo>
                  <a:lnTo>
                    <a:pt x="86" y="19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6B94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127" name="TextBox 126"/>
          <p:cNvSpPr txBox="1"/>
          <p:nvPr/>
        </p:nvSpPr>
        <p:spPr>
          <a:xfrm>
            <a:off x="0" y="0"/>
            <a:ext cx="671514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ЭКОЛОГИЧЕСКИЕ ПРОБЛЕМЫ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0" y="5229067"/>
            <a:ext cx="6429388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За год ОДИН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легковой автомобиль</a:t>
            </a:r>
          </a:p>
        </p:txBody>
      </p:sp>
      <p:sp>
        <p:nvSpPr>
          <p:cNvPr id="129" name="Выноска-облако 128"/>
          <p:cNvSpPr>
            <a:spLocks noChangeArrowheads="1"/>
          </p:cNvSpPr>
          <p:nvPr/>
        </p:nvSpPr>
        <p:spPr bwMode="auto">
          <a:xfrm>
            <a:off x="468313" y="1071563"/>
            <a:ext cx="3095625" cy="1714500"/>
          </a:xfrm>
          <a:prstGeom prst="cloudCallout">
            <a:avLst>
              <a:gd name="adj1" fmla="val -2102"/>
              <a:gd name="adj2" fmla="val 94074"/>
            </a:avLst>
          </a:prstGeom>
          <a:noFill/>
          <a:ln w="57150" algn="ctr">
            <a:solidFill>
              <a:srgbClr val="558ED5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>
                <a:solidFill>
                  <a:srgbClr val="558ED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4 тонны</a:t>
            </a:r>
          </a:p>
          <a:p>
            <a:pPr algn="ctr">
              <a:defRPr/>
            </a:pPr>
            <a:r>
              <a:rPr lang="ru-RU" sz="2200" b="1">
                <a:solidFill>
                  <a:srgbClr val="558ED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КИСЛОРОДА</a:t>
            </a:r>
          </a:p>
        </p:txBody>
      </p:sp>
      <p:sp>
        <p:nvSpPr>
          <p:cNvPr id="130" name="Стрелка вниз 129"/>
          <p:cNvSpPr/>
          <p:nvPr/>
        </p:nvSpPr>
        <p:spPr>
          <a:xfrm>
            <a:off x="1476375" y="2644775"/>
            <a:ext cx="1008063" cy="10001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Выноска-облако 6"/>
          <p:cNvSpPr/>
          <p:nvPr/>
        </p:nvSpPr>
        <p:spPr>
          <a:xfrm>
            <a:off x="5786438" y="1000125"/>
            <a:ext cx="3143250" cy="1000125"/>
          </a:xfrm>
          <a:prstGeom prst="cloudCallout">
            <a:avLst>
              <a:gd name="adj1" fmla="val -68648"/>
              <a:gd name="adj2" fmla="val 319073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800кг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ОКИСИ УГЛЕРОДА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544638"/>
            <a:ext cx="9144000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Наука не является и никогда не будет являться  законченной книгой.</a:t>
            </a:r>
          </a:p>
          <a:p>
            <a:pPr algn="r">
              <a:defRPr/>
            </a:pP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А. Эйнштейн</a:t>
            </a:r>
          </a:p>
          <a:p>
            <a:pPr algn="just">
              <a:defRPr/>
            </a:pP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1067</TotalTime>
  <Words>303</Words>
  <Application>Microsoft Office PowerPoint</Application>
  <PresentationFormat>Экран (4:3)</PresentationFormat>
  <Paragraphs>170</Paragraphs>
  <Slides>27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Calibri</vt:lpstr>
      <vt:lpstr>Times New Roman</vt:lpstr>
      <vt:lpstr>Book Antiqua</vt:lpstr>
      <vt:lpstr>Тема Office</vt:lpstr>
      <vt:lpstr>Формула</vt:lpstr>
      <vt:lpstr>Урок по физике 8 класс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Людмила</dc:creator>
  <cp:lastModifiedBy>Антон</cp:lastModifiedBy>
  <cp:revision>95</cp:revision>
  <dcterms:created xsi:type="dcterms:W3CDTF">2008-12-13T18:43:31Z</dcterms:created>
  <dcterms:modified xsi:type="dcterms:W3CDTF">2015-04-09T10:40:07Z</dcterms:modified>
</cp:coreProperties>
</file>