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62" r:id="rId3"/>
    <p:sldId id="263" r:id="rId4"/>
    <p:sldId id="264" r:id="rId5"/>
    <p:sldId id="261" r:id="rId6"/>
    <p:sldId id="265" r:id="rId7"/>
    <p:sldId id="266" r:id="rId8"/>
    <p:sldId id="267" r:id="rId9"/>
    <p:sldId id="257" r:id="rId10"/>
    <p:sldId id="260" r:id="rId11"/>
    <p:sldId id="258" r:id="rId12"/>
    <p:sldId id="259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669900"/>
    <a:srgbClr val="FFFF99"/>
    <a:srgbClr val="FFFFCC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3011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3012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grpSp>
          <p:nvGrpSpPr>
            <p:cNvPr id="43014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43015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43016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301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3018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3019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43020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1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2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3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4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5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43026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27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28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29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0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1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2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3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43034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43035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6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7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8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9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0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1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2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3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4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5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6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7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8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9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50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51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52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53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43054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5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6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7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8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9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0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1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2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3063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4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ru-RU"/>
            </a:p>
          </p:txBody>
        </p:sp>
      </p:grpSp>
      <p:sp>
        <p:nvSpPr>
          <p:cNvPr id="43065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3066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3067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3068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3069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48A083F-D1E8-4BB6-92F0-5416AA8659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4EB853-42B6-4A65-8C0A-084415D26E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7337F-E23D-4546-A918-73852DB9FB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C05DB3-9314-448A-81ED-B5A37789DD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BED2C-B391-4B7E-BD87-5DE1B07ABA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A608B4-0E5C-4391-A400-5EC4281FCE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BA441-9704-4515-8466-A52CF54BC2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6CB7C-CA5F-4B05-BD67-942B86CB1B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998D4-C88A-48EA-983B-FF47F438D3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EAC1D6-0617-42AF-BDC2-ABBE218877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C664C-226B-45D0-A429-71F0216EC1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1987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1988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1989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41991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41992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1993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1994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1995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41996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97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98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99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00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01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4200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42010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42011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2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3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4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5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6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7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8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9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0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1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2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3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4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5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6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7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8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9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42030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1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2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3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4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5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6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7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8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2039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40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ru-RU"/>
            </a:p>
          </p:txBody>
        </p:sp>
      </p:grpSp>
      <p:sp>
        <p:nvSpPr>
          <p:cNvPr id="42041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042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2043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42044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42045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FE856723-41AA-46B3-91AE-055AD16B8D2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1600200" y="2209800"/>
            <a:ext cx="7010400" cy="2362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ru-RU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FF99"/>
                    </a:gs>
                  </a:gsLst>
                  <a:path path="rect">
                    <a:fillToRect r="100000" b="100000"/>
                  </a:path>
                </a:gradFill>
                <a:latin typeface="Arial"/>
                <a:cs typeface="Arial"/>
              </a:rPr>
              <a:t>"Кубанские товары и услуги - </a:t>
            </a:r>
          </a:p>
          <a:p>
            <a:pPr algn="ctr"/>
            <a:r>
              <a:rPr lang="ru-RU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FF99"/>
                    </a:gs>
                  </a:gsLst>
                  <a:path path="rect">
                    <a:fillToRect r="100000" b="100000"/>
                  </a:path>
                </a:gradFill>
                <a:latin typeface="Arial"/>
                <a:cs typeface="Arial"/>
              </a:rPr>
              <a:t>только высшего качества"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657600" y="5410200"/>
            <a:ext cx="39624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008000"/>
                </a:solidFill>
              </a:rPr>
              <a:t>Учитель начальных классов </a:t>
            </a:r>
          </a:p>
          <a:p>
            <a:pPr>
              <a:spcBef>
                <a:spcPct val="50000"/>
              </a:spcBef>
            </a:pPr>
            <a:r>
              <a:rPr lang="ru-RU" b="1" i="1">
                <a:solidFill>
                  <a:srgbClr val="008000"/>
                </a:solidFill>
              </a:rPr>
              <a:t>МОБУСОШ №1 г Новокубанска</a:t>
            </a:r>
          </a:p>
          <a:p>
            <a:pPr>
              <a:spcBef>
                <a:spcPct val="50000"/>
              </a:spcBef>
            </a:pPr>
            <a:r>
              <a:rPr lang="ru-RU" b="1" i="1">
                <a:solidFill>
                  <a:srgbClr val="008000"/>
                </a:solidFill>
              </a:rPr>
              <a:t>Павлюц Жанна Борисовна</a:t>
            </a:r>
          </a:p>
        </p:txBody>
      </p:sp>
      <p:sp>
        <p:nvSpPr>
          <p:cNvPr id="4102" name="WordArt 6"/>
          <p:cNvSpPr>
            <a:spLocks noChangeArrowheads="1" noChangeShapeType="1" noTextEdit="1"/>
          </p:cNvSpPr>
          <p:nvPr/>
        </p:nvSpPr>
        <p:spPr bwMode="auto">
          <a:xfrm>
            <a:off x="1524000" y="457200"/>
            <a:ext cx="55245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00"/>
                </a:solidFill>
                <a:latin typeface="Arial"/>
                <a:cs typeface="Arial"/>
              </a:rPr>
              <a:t>Родительское собрание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14763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533400" y="533400"/>
            <a:ext cx="80772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Всемирный день качества</a:t>
            </a:r>
          </a:p>
        </p:txBody>
      </p:sp>
      <p:sp>
        <p:nvSpPr>
          <p:cNvPr id="10245" name="WordArt 5"/>
          <p:cNvSpPr>
            <a:spLocks noChangeArrowheads="1" noChangeShapeType="1" noTextEdit="1"/>
          </p:cNvSpPr>
          <p:nvPr/>
        </p:nvSpPr>
        <p:spPr bwMode="auto">
          <a:xfrm>
            <a:off x="1447800" y="2057400"/>
            <a:ext cx="62388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был утверждён в 1990 году</a:t>
            </a:r>
          </a:p>
        </p:txBody>
      </p:sp>
      <p:sp>
        <p:nvSpPr>
          <p:cNvPr id="10246" name="WordArt 6"/>
          <p:cNvSpPr>
            <a:spLocks noChangeArrowheads="1" noChangeShapeType="1" noTextEdit="1"/>
          </p:cNvSpPr>
          <p:nvPr/>
        </p:nvSpPr>
        <p:spPr bwMode="auto">
          <a:xfrm>
            <a:off x="381000" y="3505200"/>
            <a:ext cx="8448675" cy="796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Европейской организацией качества</a:t>
            </a:r>
          </a:p>
        </p:txBody>
      </p:sp>
      <p:sp>
        <p:nvSpPr>
          <p:cNvPr id="10247" name="WordArt 7"/>
          <p:cNvSpPr>
            <a:spLocks noChangeArrowheads="1" noChangeShapeType="1" noTextEdit="1"/>
          </p:cNvSpPr>
          <p:nvPr/>
        </p:nvSpPr>
        <p:spPr bwMode="auto">
          <a:xfrm>
            <a:off x="533400" y="5181600"/>
            <a:ext cx="80962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проводится во второй четверг ноября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5" grpId="0" animBg="1"/>
      <p:bldP spid="10246" grpId="0" animBg="1"/>
      <p:bldP spid="102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228600" y="457200"/>
            <a:ext cx="783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800080"/>
                </a:solidFill>
              </a:rPr>
              <a:t>Всероссийский конкурс Программы «100 лучших товаров России»</a:t>
            </a:r>
          </a:p>
        </p:txBody>
      </p:sp>
      <p:pic>
        <p:nvPicPr>
          <p:cNvPr id="44037" name="Picture 5" descr="LK_2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14811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6" descr="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838200"/>
            <a:ext cx="1162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7" descr="Вкус качест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066800"/>
            <a:ext cx="26289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8" descr="За достижения в области качеств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4724400"/>
            <a:ext cx="116205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9" descr="Отличник качеств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4876800"/>
            <a:ext cx="175260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0" y="2895600"/>
            <a:ext cx="2667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/>
              <a:t>Приз «Лидер качества».</a:t>
            </a: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2590800" y="3429000"/>
            <a:ext cx="3386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i="1"/>
              <a:t>Приз «Гордость Отечества»</a:t>
            </a:r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5029200" y="2895600"/>
            <a:ext cx="2668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i="1"/>
              <a:t>Приз «Вкус качества»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3733800"/>
            <a:ext cx="4572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/>
              <a:t>Почетный знак </a:t>
            </a:r>
          </a:p>
          <a:p>
            <a:r>
              <a:rPr lang="ru-RU" b="1" i="1"/>
              <a:t>«ЗА ДОСТИЖЕНИЯ В ОБЛАСТИ КАЧЕСТВА»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4191000" y="4114800"/>
            <a:ext cx="457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/>
              <a:t>Почетный знак</a:t>
            </a:r>
          </a:p>
          <a:p>
            <a:r>
              <a:rPr lang="ru-RU" b="1"/>
              <a:t> «ОТЛИЧНИК КАЧЕСТВА»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WordArt 4"/>
          <p:cNvSpPr>
            <a:spLocks noChangeArrowheads="1" noChangeShapeType="1" noTextEdit="1"/>
          </p:cNvSpPr>
          <p:nvPr/>
        </p:nvSpPr>
        <p:spPr bwMode="auto">
          <a:xfrm>
            <a:off x="1219200" y="381000"/>
            <a:ext cx="68580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Этапы конкурса</a:t>
            </a:r>
          </a:p>
        </p:txBody>
      </p:sp>
      <p:sp>
        <p:nvSpPr>
          <p:cNvPr id="45061" name="WordArt 5"/>
          <p:cNvSpPr>
            <a:spLocks noChangeArrowheads="1" noChangeShapeType="1" noTextEdit="1"/>
          </p:cNvSpPr>
          <p:nvPr/>
        </p:nvSpPr>
        <p:spPr bwMode="auto">
          <a:xfrm>
            <a:off x="685800" y="1066800"/>
            <a:ext cx="3352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00"/>
                </a:solidFill>
                <a:latin typeface="Arial"/>
                <a:cs typeface="Arial"/>
              </a:rPr>
              <a:t>региональный</a:t>
            </a:r>
          </a:p>
        </p:txBody>
      </p:sp>
      <p:sp>
        <p:nvSpPr>
          <p:cNvPr id="45062" name="WordArt 6"/>
          <p:cNvSpPr>
            <a:spLocks noChangeArrowheads="1" noChangeShapeType="1" noTextEdit="1"/>
          </p:cNvSpPr>
          <p:nvPr/>
        </p:nvSpPr>
        <p:spPr bwMode="auto">
          <a:xfrm>
            <a:off x="4953000" y="1066800"/>
            <a:ext cx="325755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9900"/>
                </a:solidFill>
                <a:latin typeface="Arial"/>
                <a:cs typeface="Arial"/>
              </a:rPr>
              <a:t>федеральный</a:t>
            </a:r>
          </a:p>
        </p:txBody>
      </p:sp>
      <p:sp>
        <p:nvSpPr>
          <p:cNvPr id="45063" name="WordArt 7"/>
          <p:cNvSpPr>
            <a:spLocks noChangeArrowheads="1" noChangeShapeType="1" noTextEdit="1"/>
          </p:cNvSpPr>
          <p:nvPr/>
        </p:nvSpPr>
        <p:spPr bwMode="auto">
          <a:xfrm>
            <a:off x="2667000" y="1676400"/>
            <a:ext cx="3962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Номинации</a:t>
            </a:r>
          </a:p>
        </p:txBody>
      </p:sp>
      <p:sp>
        <p:nvSpPr>
          <p:cNvPr id="45064" name="WordArt 8"/>
          <p:cNvSpPr>
            <a:spLocks noChangeArrowheads="1" noChangeShapeType="1" noTextEdit="1"/>
          </p:cNvSpPr>
          <p:nvPr/>
        </p:nvSpPr>
        <p:spPr bwMode="auto">
          <a:xfrm>
            <a:off x="1143000" y="2514600"/>
            <a:ext cx="707707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FF"/>
                </a:solidFill>
                <a:latin typeface="Arial"/>
                <a:cs typeface="Arial"/>
              </a:rPr>
              <a:t>"Продовольственные товары"</a:t>
            </a:r>
          </a:p>
        </p:txBody>
      </p:sp>
      <p:sp>
        <p:nvSpPr>
          <p:cNvPr id="45065" name="WordArt 9"/>
          <p:cNvSpPr>
            <a:spLocks noChangeArrowheads="1" noChangeShapeType="1" noTextEdit="1"/>
          </p:cNvSpPr>
          <p:nvPr/>
        </p:nvSpPr>
        <p:spPr bwMode="auto">
          <a:xfrm>
            <a:off x="685800" y="3200400"/>
            <a:ext cx="8001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FF"/>
                </a:solidFill>
                <a:latin typeface="Arial"/>
                <a:cs typeface="Arial"/>
              </a:rPr>
              <a:t>"Промышленные товары для населения"</a:t>
            </a:r>
          </a:p>
        </p:txBody>
      </p:sp>
      <p:sp>
        <p:nvSpPr>
          <p:cNvPr id="45066" name="WordArt 10"/>
          <p:cNvSpPr>
            <a:spLocks noChangeArrowheads="1" noChangeShapeType="1" noTextEdit="1"/>
          </p:cNvSpPr>
          <p:nvPr/>
        </p:nvSpPr>
        <p:spPr bwMode="auto">
          <a:xfrm>
            <a:off x="1752600" y="3886200"/>
            <a:ext cx="522922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FF"/>
                </a:solidFill>
                <a:latin typeface="Arial"/>
                <a:cs typeface="Arial"/>
              </a:rPr>
              <a:t>"Услуги для населения"</a:t>
            </a:r>
          </a:p>
        </p:txBody>
      </p:sp>
      <p:sp>
        <p:nvSpPr>
          <p:cNvPr id="45067" name="WordArt 11"/>
          <p:cNvSpPr>
            <a:spLocks noChangeArrowheads="1" noChangeShapeType="1" noTextEdit="1"/>
          </p:cNvSpPr>
          <p:nvPr/>
        </p:nvSpPr>
        <p:spPr bwMode="auto">
          <a:xfrm>
            <a:off x="609600" y="4495800"/>
            <a:ext cx="76962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FF"/>
                </a:solidFill>
                <a:latin typeface="Arial"/>
                <a:cs typeface="Arial"/>
              </a:rPr>
              <a:t>"Услуги производственно-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FF"/>
                </a:solidFill>
                <a:latin typeface="Arial"/>
                <a:cs typeface="Arial"/>
              </a:rPr>
              <a:t>технического назначения</a:t>
            </a:r>
          </a:p>
        </p:txBody>
      </p:sp>
      <p:sp>
        <p:nvSpPr>
          <p:cNvPr id="45068" name="WordArt 12"/>
          <p:cNvSpPr>
            <a:spLocks noChangeArrowheads="1" noChangeShapeType="1" noTextEdit="1"/>
          </p:cNvSpPr>
          <p:nvPr/>
        </p:nvSpPr>
        <p:spPr bwMode="auto">
          <a:xfrm>
            <a:off x="457200" y="5486400"/>
            <a:ext cx="80772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FF"/>
                </a:solidFill>
                <a:latin typeface="Arial"/>
                <a:cs typeface="Arial"/>
              </a:rPr>
              <a:t>"Изделия народных и 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FF"/>
                </a:solidFill>
                <a:latin typeface="Arial"/>
                <a:cs typeface="Arial"/>
              </a:rPr>
              <a:t>художественных промыслов"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667000" y="1066800"/>
            <a:ext cx="4800600" cy="515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i="1"/>
              <a:t>От решения обществом проблем, поднятых Программой «… во многом зависит формирование образованного, свободно мыслящего, уверенного в своих силах молодого поколения наших граждан, а значит – успешное будущее России».</a:t>
            </a:r>
            <a:r>
              <a:rPr lang="ru-RU" sz="3200" i="1"/>
              <a:t>        </a:t>
            </a:r>
          </a:p>
          <a:p>
            <a:pPr>
              <a:spcBef>
                <a:spcPct val="50000"/>
              </a:spcBef>
            </a:pPr>
            <a:r>
              <a:rPr lang="ru-RU" sz="3200" b="1" i="1"/>
              <a:t>                          </a:t>
            </a:r>
            <a:r>
              <a:rPr lang="ru-RU" b="1" i="1"/>
              <a:t>Д.А. Медведев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19200"/>
            <a:ext cx="20574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2" name="WordArt 6"/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62103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Программа "Лучшее - детям"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1143000" y="307975"/>
            <a:ext cx="6186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663300"/>
                </a:solidFill>
              </a:rPr>
              <a:t>Дипломы и награды краевого конкурса</a:t>
            </a:r>
          </a:p>
        </p:txBody>
      </p:sp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320833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83440">
            <a:off x="4191000" y="914400"/>
            <a:ext cx="2260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944587">
            <a:off x="5638800" y="3505200"/>
            <a:ext cx="19907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18319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2286000" y="457200"/>
            <a:ext cx="2989263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Знак качества и диплом </a:t>
            </a:r>
          </a:p>
          <a:p>
            <a:pPr>
              <a:spcBef>
                <a:spcPct val="50000"/>
              </a:spcBef>
            </a:pPr>
            <a:r>
              <a:rPr lang="ru-RU" b="1"/>
              <a:t>выдаётся на один год.</a:t>
            </a:r>
          </a:p>
        </p:txBody>
      </p:sp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3"/>
          <a:srcRect l="49768" t="62270" r="6636" b="5403"/>
          <a:stretch>
            <a:fillRect/>
          </a:stretch>
        </p:blipFill>
        <p:spPr bwMode="auto">
          <a:xfrm>
            <a:off x="2362200" y="3505200"/>
            <a:ext cx="26955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219200"/>
            <a:ext cx="21018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914400"/>
            <a:ext cx="436086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Молоко &quot;Кубанское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600"/>
            <a:ext cx="21812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Масло сливочное крестьянское &quot;Альпийское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17471">
            <a:off x="5943600" y="5029200"/>
            <a:ext cx="1524000" cy="14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 descr="Майонез провансаль &quot;Черкесский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2819400"/>
            <a:ext cx="24765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 descr="Майонез провансаль &quot;Отборный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2895600"/>
            <a:ext cx="24765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1" descr="%25D0%25A0%25D0%25B8%25D1%2581%25D1%2583%25D0%25BD%25D0%25BE%25D0%25BA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5200" y="914400"/>
            <a:ext cx="30480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2" descr="Масло Дубрава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19400" y="4648200"/>
            <a:ext cx="3390900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3" descr="5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2000" y="4419600"/>
            <a:ext cx="14001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4" name="WordArt 14"/>
          <p:cNvSpPr>
            <a:spLocks noChangeArrowheads="1" noChangeShapeType="1" noTextEdit="1"/>
          </p:cNvSpPr>
          <p:nvPr/>
        </p:nvSpPr>
        <p:spPr bwMode="auto">
          <a:xfrm>
            <a:off x="533400" y="304800"/>
            <a:ext cx="70104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Кубанское,значит - качественное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914400" y="914400"/>
            <a:ext cx="64008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663300"/>
                </a:solidFill>
              </a:rPr>
              <a:t>Приходя в магазин, мы постоянно сталкиваемся с различными импортными продуктами, в состав которых входят различные пищевые добавки: консерванты, красители, эмульгаторы. </a:t>
            </a:r>
          </a:p>
          <a:p>
            <a:endParaRPr lang="ru-RU" sz="2400" b="1">
              <a:solidFill>
                <a:srgbClr val="663300"/>
              </a:solidFill>
            </a:endParaRPr>
          </a:p>
          <a:p>
            <a:r>
              <a:rPr lang="ru-RU" sz="2400" b="1">
                <a:solidFill>
                  <a:srgbClr val="663300"/>
                </a:solidFill>
              </a:rPr>
              <a:t>Исследования показали, что целый ряд таких веществ при постоянном употреблении представляет серьезную угрозу здоровью.. Поэтому рекомендую вам иметь эту памятку под рукой при совершении покупок.</a:t>
            </a:r>
          </a:p>
        </p:txBody>
      </p:sp>
      <p:sp>
        <p:nvSpPr>
          <p:cNvPr id="8197" name="WordArt 5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73152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Arial"/>
                <a:cs typeface="Arial"/>
              </a:rPr>
              <a:t>Пищевые добавки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85800"/>
            <a:ext cx="571500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762000"/>
            <a:ext cx="5343525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Кимоно">
  <a:themeElements>
    <a:clrScheme name="Кимоно 9">
      <a:dk1>
        <a:srgbClr val="2F1311"/>
      </a:dk1>
      <a:lt1>
        <a:srgbClr val="CCDB95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E2EAC8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9">
        <a:dk1>
          <a:srgbClr val="2F1311"/>
        </a:dk1>
        <a:lt1>
          <a:srgbClr val="CCDB95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E2EAC8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313</TotalTime>
  <Words>227</Words>
  <Application>Microsoft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Arial</vt:lpstr>
      <vt:lpstr>Кимоно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9</cp:revision>
  <cp:lastPrinted>1601-01-01T00:00:00Z</cp:lastPrinted>
  <dcterms:created xsi:type="dcterms:W3CDTF">1601-01-01T00:00:00Z</dcterms:created>
  <dcterms:modified xsi:type="dcterms:W3CDTF">2015-04-09T09:13:48Z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