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63" r:id="rId6"/>
    <p:sldId id="270" r:id="rId7"/>
    <p:sldId id="262" r:id="rId8"/>
    <p:sldId id="261" r:id="rId9"/>
    <p:sldId id="260" r:id="rId10"/>
    <p:sldId id="258" r:id="rId11"/>
    <p:sldId id="259" r:id="rId12"/>
    <p:sldId id="269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kiosk/>
    <p:sldRg st="1" end="15"/>
    <p:penClr>
      <a:srgbClr val="FF0000"/>
    </p:penClr>
  </p:showPr>
  <p:clrMru>
    <a:srgbClr val="023CB1"/>
    <a:srgbClr val="7DD330"/>
    <a:srgbClr val="00CC00"/>
    <a:srgbClr val="0C7CD2"/>
    <a:srgbClr val="1F7EE7"/>
    <a:srgbClr val="AE1517"/>
    <a:srgbClr val="CC0000"/>
    <a:srgbClr val="758C3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934" autoAdjust="0"/>
    <p:restoredTop sz="94630" autoAdjust="0"/>
  </p:normalViewPr>
  <p:slideViewPr>
    <p:cSldViewPr>
      <p:cViewPr varScale="1">
        <p:scale>
          <a:sx n="112" d="100"/>
          <a:sy n="112" d="100"/>
        </p:scale>
        <p:origin x="-8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78" y="51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9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slow" advTm="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Tm="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Tm="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Tm="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Tm="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slow" advTm="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Tm="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Tm="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Tm="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Tm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588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Text Box 28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hlinkClick r:id="rId13"/>
              </a:rPr>
              <a:t>Free Powerpoint Templates</a:t>
            </a:r>
            <a:endParaRPr lang="fr-FR"/>
          </a:p>
        </p:txBody>
      </p:sp>
      <p:pic>
        <p:nvPicPr>
          <p:cNvPr id="1027" name="Picture 27" descr="nb v rufghjf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bg1"/>
                </a:solidFill>
              </a:rPr>
              <a:t>Page </a:t>
            </a:r>
            <a:fld id="{7CCC247E-AA46-4A21-AA6F-93CAF08F88A8}" type="slidenum">
              <a:rPr lang="fr-FR" b="1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fr-FR" b="1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3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pic>
        <p:nvPicPr>
          <p:cNvPr id="2070" name="Picture 22" descr="bvcb dfbvcdf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4338"/>
            <a:ext cx="9144000" cy="7358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0" y="357188"/>
            <a:ext cx="55006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23CB1"/>
                </a:solidFill>
              </a:rPr>
              <a:t> Защитим свою планету.</a:t>
            </a:r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8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7" name="Содержимое 6" descr="oLtm4DsBf3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4810" y="571480"/>
            <a:ext cx="4714908" cy="4545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3076" name="Текст 5"/>
          <p:cNvSpPr>
            <a:spLocks noGrp="1"/>
          </p:cNvSpPr>
          <p:nvPr>
            <p:ph type="body" sz="half" idx="2"/>
          </p:nvPr>
        </p:nvSpPr>
        <p:spPr bwMode="auto">
          <a:xfrm>
            <a:off x="214313" y="214313"/>
            <a:ext cx="3251200" cy="591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b="1" i="1" smtClean="0">
                <a:solidFill>
                  <a:srgbClr val="FFFF00"/>
                </a:solidFill>
              </a:rPr>
              <a:t>    Всемирный фонд дикой природы </a:t>
            </a:r>
            <a:r>
              <a:rPr lang="ru-RU" sz="2000" i="1" smtClean="0">
                <a:solidFill>
                  <a:srgbClr val="FFFF00"/>
                </a:solidFill>
              </a:rPr>
              <a:t>международная  общественная организация, работающая в сферах, касающихся сохранения, исследования и восстановления окружающей среды. Это крупнейшая в мире независимая природоохранная организация</a:t>
            </a:r>
            <a:r>
              <a:rPr lang="ru-RU" i="1" smtClean="0"/>
              <a:t>.</a:t>
            </a:r>
            <a:endParaRPr lang="ru-RU" smtClean="0"/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8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Содержимое 5" descr="cropped-cropped-panda_at_the_zoo_by_stealthbeet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714356"/>
            <a:ext cx="5111750" cy="41465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4100" name="Текст 4"/>
          <p:cNvSpPr>
            <a:spLocks noGrp="1"/>
          </p:cNvSpPr>
          <p:nvPr>
            <p:ph type="body" sz="half" idx="2"/>
          </p:nvPr>
        </p:nvSpPr>
        <p:spPr bwMode="auto">
          <a:xfrm>
            <a:off x="285750" y="428625"/>
            <a:ext cx="3179763" cy="56975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i="1" smtClean="0">
                <a:solidFill>
                  <a:srgbClr val="FFFF00"/>
                </a:solidFill>
              </a:rPr>
              <a:t>                Символ Всемирного фонда дикой природы — </a:t>
            </a:r>
            <a:r>
              <a:rPr lang="ru-RU" sz="2000" i="1" u="sng" smtClean="0">
                <a:solidFill>
                  <a:srgbClr val="FFFF00"/>
                </a:solidFill>
              </a:rPr>
              <a:t>большая панда.</a:t>
            </a:r>
            <a:endParaRPr lang="ru-RU" sz="2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8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Содержимое 5" descr="VNvfm1pKD5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642919"/>
            <a:ext cx="5111750" cy="4490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5124" name="Текст 4"/>
          <p:cNvSpPr>
            <a:spLocks noGrp="1"/>
          </p:cNvSpPr>
          <p:nvPr>
            <p:ph type="body" sz="half" idx="2"/>
          </p:nvPr>
        </p:nvSpPr>
        <p:spPr bwMode="auto">
          <a:xfrm>
            <a:off x="457200" y="428625"/>
            <a:ext cx="3008313" cy="56975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i="1" smtClean="0">
                <a:solidFill>
                  <a:srgbClr val="FFFF00"/>
                </a:solidFill>
              </a:rPr>
              <a:t>       Панда— одно из редких животных, занесенных в Международную Красную книгу.</a:t>
            </a:r>
            <a:endParaRPr lang="ru-RU" sz="2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8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Содержимое 5" descr="7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500042"/>
            <a:ext cx="5283230" cy="50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6148" name="Текст 4"/>
          <p:cNvSpPr>
            <a:spLocks noGrp="1"/>
          </p:cNvSpPr>
          <p:nvPr>
            <p:ph type="body" sz="half" idx="2"/>
          </p:nvPr>
        </p:nvSpPr>
        <p:spPr bwMode="auto">
          <a:xfrm>
            <a:off x="285750" y="285750"/>
            <a:ext cx="3179763" cy="58404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b="1" i="1" smtClean="0">
                <a:solidFill>
                  <a:srgbClr val="FFFF00"/>
                </a:solidFill>
              </a:rPr>
              <a:t>    Миссия WWF</a:t>
            </a:r>
            <a:r>
              <a:rPr lang="ru-RU" sz="2000" i="1" smtClean="0">
                <a:solidFill>
                  <a:srgbClr val="FFFF00"/>
                </a:solidFill>
              </a:rPr>
              <a:t> в предотвращении нарастающей деградации естественной среды планеты и достижении гармонии человека и природы . </a:t>
            </a:r>
            <a:r>
              <a:rPr lang="ru-RU" sz="2000" b="1" i="1" smtClean="0">
                <a:solidFill>
                  <a:srgbClr val="FFFF00"/>
                </a:solidFill>
              </a:rPr>
              <a:t>Главная цель</a:t>
            </a:r>
            <a:r>
              <a:rPr lang="ru-RU" sz="2000" i="1" smtClean="0">
                <a:solidFill>
                  <a:srgbClr val="FFFF00"/>
                </a:solidFill>
              </a:rPr>
              <a:t> - сохранение биологического разнообразия Земли.</a:t>
            </a:r>
            <a:endParaRPr lang="ru-RU" sz="2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micahelpoliza04_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7620" y="571480"/>
            <a:ext cx="5072098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717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85750" y="285750"/>
            <a:ext cx="3179763" cy="58404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800" i="1" smtClean="0">
                <a:solidFill>
                  <a:srgbClr val="FFFF00"/>
                </a:solidFill>
              </a:rPr>
              <a:t>    Ареал обитания грозного зверя ограничен зоной Арктики. Белый медведь является самым мощным и сильным сухопутным хищником на планете. У наиболее крупных особей длина тела может достигать 3-х метров, масса доходить до тонны. В основном же длина составляет 2-2,5 метра, вес 450-500 килограмм. Высота в холке у этих животных обычно 1,5 метра. Самки мельче самцов. Они уступают в весе почти в полтора раза.</a:t>
            </a:r>
            <a:endParaRPr lang="ru-RU" sz="1800" smtClean="0">
              <a:solidFill>
                <a:srgbClr val="FFFF00"/>
              </a:solidFill>
            </a:endParaRP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8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7" name="Содержимое 6" descr="0001203935-thum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868" y="500042"/>
            <a:ext cx="5143535" cy="5143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8196" name="Заголовок 2"/>
          <p:cNvSpPr>
            <a:spLocks noGrp="1"/>
          </p:cNvSpPr>
          <p:nvPr>
            <p:ph type="body" sz="half" idx="2"/>
          </p:nvPr>
        </p:nvSpPr>
        <p:spPr bwMode="auto">
          <a:xfrm>
            <a:off x="142875" y="142875"/>
            <a:ext cx="3008313" cy="469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800" i="1" smtClean="0">
                <a:solidFill>
                  <a:srgbClr val="FFFF00"/>
                </a:solidFill>
              </a:rPr>
              <a:t>С 1988 года WWF осуществляет свои программы в России. В Арктике живет около 25 тысяч белых медведей. Их выживанию угрожает таяние льдов из-за изменения климата, браконьеры, загрязнение океана.                                                                                                                                  Как предупреждает Всемирный фонд дикой природы, популяция белых медведей, в которой сейчас около 20-25 тысяч особей, может сократиться на две трети к 2050.</a:t>
            </a:r>
            <a:endParaRPr lang="ru-RU" sz="18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8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Содержимое 5" descr="polar-bear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87800" y="642918"/>
            <a:ext cx="4799042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9220" name="Текст 4"/>
          <p:cNvSpPr>
            <a:spLocks noGrp="1"/>
          </p:cNvSpPr>
          <p:nvPr>
            <p:ph type="body" sz="half" idx="2"/>
          </p:nvPr>
        </p:nvSpPr>
        <p:spPr bwMode="auto">
          <a:xfrm>
            <a:off x="214313" y="214313"/>
            <a:ext cx="3179762" cy="5768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i="1" smtClean="0"/>
              <a:t>       </a:t>
            </a:r>
            <a:r>
              <a:rPr lang="ru-RU" sz="1800" i="1" smtClean="0">
                <a:solidFill>
                  <a:srgbClr val="FFFF00"/>
                </a:solidFill>
              </a:rPr>
              <a:t>Изменение климата, браконьерство, загрязнение льдов Арктики —это причины, по которым жизнь животных находится в опасности. Ведь лед — это основное место обитания и охоты белых медведей, а сегодня льды тают в три раза быстрее, чем 20 лет назад. Еще в 2004 году Арктика потеряла площадь ледяного покрова, равную территории Пакистана</a:t>
            </a:r>
            <a:r>
              <a:rPr lang="ru-RU" i="1" smtClean="0"/>
              <a:t/>
            </a:r>
            <a:br>
              <a:rPr lang="ru-RU" i="1" smtClean="0"/>
            </a:br>
            <a:endParaRPr lang="ru-RU" smtClean="0"/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8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7" name="Содержимое 6" descr="zabavniemedvejata-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00500" y="642918"/>
            <a:ext cx="4686300" cy="4888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10244" name="Заголовок 2"/>
          <p:cNvSpPr>
            <a:spLocks noGrp="1"/>
          </p:cNvSpPr>
          <p:nvPr>
            <p:ph type="body" sz="half" idx="2"/>
          </p:nvPr>
        </p:nvSpPr>
        <p:spPr bwMode="auto">
          <a:xfrm>
            <a:off x="142875" y="142875"/>
            <a:ext cx="3571875" cy="59832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600" i="1" smtClean="0">
                <a:solidFill>
                  <a:srgbClr val="FFFF00"/>
                </a:solidFill>
              </a:rPr>
              <a:t>     На архипелаге Новая Земля создан национальный парк “Русская Арктика”,  что позволит компенсировать ущерб, наносимый животным глобальным потеплением . Весь образ их жизни связан со льдом и снегом. Медведицы, вынашивающие детенышей, находят углубления в сугробах и впадают в зимнюю спячку на период полярной ночи. Снежные бураны заносят берлоги, и никому не догадаться, что где-то там, в глубоких снегах, рождаются крохотные медвежата и медленно набираются сил, доводя до истощения полуспящую мать</a:t>
            </a:r>
            <a:r>
              <a:rPr lang="ru-RU" i="1" smtClean="0"/>
              <a:t>. </a:t>
            </a:r>
            <a:endParaRPr lang="ru-RU" smtClean="0"/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7" name="Содержимое 6" descr="WPKJhq-S5d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714356"/>
            <a:ext cx="5111750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11268" name="Текст 5"/>
          <p:cNvSpPr>
            <a:spLocks noGrp="1"/>
          </p:cNvSpPr>
          <p:nvPr>
            <p:ph type="body" sz="half" idx="2"/>
          </p:nvPr>
        </p:nvSpPr>
        <p:spPr bwMode="auto">
          <a:xfrm>
            <a:off x="285750" y="285750"/>
            <a:ext cx="3179763" cy="58404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i="1" smtClean="0">
                <a:solidFill>
                  <a:srgbClr val="FFFF00"/>
                </a:solidFill>
              </a:rPr>
              <a:t>    А с наступлением весны и света мамаши выбираются на поверхность и начинают учить своих детенышей жить в суровых условиях Арктики, охотиться и расправляться с добычей, плавать и прыгать со льдины на льдину. </a:t>
            </a:r>
            <a:br>
              <a:rPr lang="ru-RU" sz="2000" i="1" smtClean="0">
                <a:solidFill>
                  <a:srgbClr val="FFFF00"/>
                </a:solidFill>
              </a:rPr>
            </a:br>
            <a:endParaRPr lang="ru-RU" sz="2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Содержимое 5" descr="beliy_medved_medvegonok_foto_01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357166"/>
            <a:ext cx="5283230" cy="4929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12292" name="Текст 4"/>
          <p:cNvSpPr>
            <a:spLocks noGrp="1"/>
          </p:cNvSpPr>
          <p:nvPr>
            <p:ph type="body" sz="half" idx="2"/>
          </p:nvPr>
        </p:nvSpPr>
        <p:spPr bwMode="auto">
          <a:xfrm>
            <a:off x="457200" y="214313"/>
            <a:ext cx="3008313" cy="591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800" i="1" smtClean="0">
                <a:solidFill>
                  <a:srgbClr val="FFFF00"/>
                </a:solidFill>
              </a:rPr>
              <a:t>     Выслеживая тюленей, белые медведи совершают за день многокилометровые пробежки. Они совсем неплохо плавают, но при условии, если заплывы короткие, от льдины к льдине. Природа подарила им поистине уникальную шубу, приспособив ее для выживания в экстремальных условиях. Медведь выходит сухим даже из ледяной арктической воды.</a:t>
            </a:r>
            <a:endParaRPr lang="ru-RU" sz="18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Содержимое 5" descr="beliy_medved_medvegonok_foto_01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40566"/>
            <a:ext cx="5283230" cy="45886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13316" name="Текст 4"/>
          <p:cNvSpPr>
            <a:spLocks noGrp="1"/>
          </p:cNvSpPr>
          <p:nvPr>
            <p:ph type="body" sz="half" idx="2"/>
          </p:nvPr>
        </p:nvSpPr>
        <p:spPr bwMode="auto">
          <a:xfrm>
            <a:off x="457200" y="214313"/>
            <a:ext cx="3008313" cy="591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i="1" smtClean="0">
                <a:solidFill>
                  <a:srgbClr val="FFFF00"/>
                </a:solidFill>
              </a:rPr>
              <a:t>    Густой и длинный мех не пропускает ни холод, ни воду, он настолько надежно удерживает тепло тела, что белого медведя не может обнаружить на снегу даже инфракрасная съемка. </a:t>
            </a:r>
            <a:endParaRPr lang="ru-RU" sz="2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4339" name="Заголовок 2"/>
          <p:cNvSpPr>
            <a:spLocks noGrp="1"/>
          </p:cNvSpPr>
          <p:nvPr>
            <p:ph type="body" sz="half" idx="2"/>
          </p:nvPr>
        </p:nvSpPr>
        <p:spPr bwMode="auto">
          <a:xfrm>
            <a:off x="214313" y="214313"/>
            <a:ext cx="3251200" cy="591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800" i="1" smtClean="0">
                <a:solidFill>
                  <a:srgbClr val="FFFF00"/>
                </a:solidFill>
              </a:rPr>
              <a:t>       Из-за глобального потепления дрейфующие льды истончились настолько, что крошатся и проваливаются под лапами тяжелого зверя. Ледяные поля (паковые льды) попросту перестают существовать, на смену им приходят огромные пространства открытой воды. И не имея возможности выбраться на твердую поверхность, зверь зачастую тонет.</a:t>
            </a:r>
            <a:endParaRPr lang="ru-RU" sz="1800" smtClean="0">
              <a:solidFill>
                <a:srgbClr val="FFFF00"/>
              </a:solidFill>
            </a:endParaRPr>
          </a:p>
        </p:txBody>
      </p:sp>
      <p:pic>
        <p:nvPicPr>
          <p:cNvPr id="7" name="Содержимое 6" descr="2139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14744" y="500042"/>
            <a:ext cx="5214973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Рисунок 5" descr="polar-r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111" r="5111"/>
          <a:stretch>
            <a:fillRect/>
          </a:stretch>
        </p:blipFill>
        <p:spPr>
          <a:xfrm>
            <a:off x="1428728" y="214290"/>
            <a:ext cx="7000924" cy="5072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900113" y="908050"/>
            <a:ext cx="7704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/>
            <a:endParaRPr lang="ru-RU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Рисунок 5" descr="bear_0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24" r="5524"/>
          <a:stretch>
            <a:fillRect/>
          </a:stretch>
        </p:blipFill>
        <p:spPr>
          <a:xfrm>
            <a:off x="928662" y="142852"/>
            <a:ext cx="7643866" cy="5143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Tm="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398</Words>
  <Application>Microsoft Office PowerPoint</Application>
  <PresentationFormat>Экран (4:3)</PresentationFormat>
  <Paragraphs>14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Verdana</vt:lpstr>
      <vt:lpstr>Modèle par défaut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Carrying Earth</dc:title>
  <dc:creator>www.powerpointstyles.com</dc:creator>
  <dc:description>Image credit to FreeDigitalPhotos.net</dc:description>
  <cp:lastModifiedBy>НАШ</cp:lastModifiedBy>
  <cp:revision>52</cp:revision>
  <dcterms:created xsi:type="dcterms:W3CDTF">2009-03-23T15:23:24Z</dcterms:created>
  <dcterms:modified xsi:type="dcterms:W3CDTF">2014-10-10T09:14:22Z</dcterms:modified>
</cp:coreProperties>
</file>