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9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" y="0"/>
            <a:ext cx="9144032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14356"/>
            <a:ext cx="9144000" cy="63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6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2" y="6722833"/>
            <a:ext cx="9144000" cy="135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ctrTitle" sz="half" idx="10"/>
          </p:nvPr>
        </p:nvSpPr>
        <p:spPr>
          <a:xfrm>
            <a:off x="0" y="914400"/>
            <a:ext cx="9144000" cy="0"/>
          </a:xfrm>
        </p:spPr>
        <p:txBody>
          <a:bodyPr/>
          <a:lstStyle/>
          <a:p>
            <a:fld id="{528B97E8-8E4B-4D32-BA17-4F287283DFD6}" type="text">
              <a:rPr lang="en-US" sz="4000" smtClean="0">
                <a:solidFill>
                  <a:srgbClr val="575757"/>
                </a:solidFill>
              </a:rPr>
              <a:pPr/>
              <a:t>Учебный курс</a:t>
            </a:fld>
            <a:endParaRPr lang="en-US" sz="4000" smtClean="0">
              <a:solidFill>
                <a:srgbClr val="575757"/>
              </a:solidFill>
            </a:endParaRPr>
          </a:p>
        </p:txBody>
      </p:sp>
      <p:sp>
        <p:nvSpPr>
          <p:cNvPr id="2" name="Date Placeholder 3"/>
          <p:cNvSpPr>
            <a:spLocks noGrp="1"/>
          </p:cNvSpPr>
          <p:nvPr>
            <p:ph type="ctrTitle" sz="half" idx="10"/>
          </p:nvPr>
        </p:nvSpPr>
        <p:spPr>
          <a:xfrm>
            <a:off x="0" y="1828800"/>
            <a:ext cx="9144000" cy="0"/>
          </a:xfrm>
        </p:spPr>
        <p:txBody>
          <a:bodyPr/>
          <a:lstStyle/>
          <a:p>
            <a:fld id="{528B97E8-8E4B-4D32-BA17-4F287283DFD6}" type="text">
              <a:rPr lang="en-US" sz="3200" smtClean="0">
                <a:solidFill>
                  <a:srgbClr val="204F79"/>
                </a:solidFill>
              </a:rPr>
              <a:pPr/>
              <a:t>Editor</a:t>
            </a:fld>
            <a:endParaRPr lang="en-US" sz="3200" smtClean="0">
              <a:solidFill>
                <a:srgbClr val="204F79"/>
              </a:solidFill>
            </a:endParaRPr>
          </a:p>
        </p:txBody>
      </p:sp>
      <p:sp>
        <p:nvSpPr>
          <p:cNvPr id="3" name="Date Placeholder 3"/>
          <p:cNvSpPr>
            <a:spLocks noGrp="1"/>
          </p:cNvSpPr>
          <p:nvPr>
            <p:ph type="ctrTitle" sz="half" idx="10"/>
          </p:nvPr>
        </p:nvSpPr>
        <p:spPr>
          <a:xfrm>
            <a:off x="0" y="3657600"/>
            <a:ext cx="9144000" cy="0"/>
          </a:xfrm>
        </p:spPr>
        <p:txBody>
          <a:bodyPr/>
          <a:lstStyle/>
          <a:p>
            <a:fld id="{528B97E8-8E4B-4D32-BA17-4F287283DFD6}" type="text">
              <a:rPr lang="en-US" sz="4000" smtClean="0">
                <a:solidFill>
                  <a:srgbClr val="575757"/>
                </a:solidFill>
              </a:rPr>
              <a:pPr/>
              <a:t>Упражнениe</a:t>
            </a:fld>
            <a:endParaRPr lang="en-US" sz="4000" smtClean="0">
              <a:solidFill>
                <a:srgbClr val="575757"/>
              </a:solidFill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ctrTitle" sz="half" idx="10"/>
          </p:nvPr>
        </p:nvSpPr>
        <p:spPr>
          <a:xfrm>
            <a:off x="0" y="4572000"/>
            <a:ext cx="9144000" cy="0"/>
          </a:xfrm>
        </p:spPr>
        <p:txBody>
          <a:bodyPr/>
          <a:lstStyle/>
          <a:p>
            <a:fld id="{528B97E8-8E4B-4D32-BA17-4F287283DFD6}" type="text">
              <a:rPr lang="en-US" sz="3200" smtClean="0">
                <a:solidFill>
                  <a:srgbClr val="204F79"/>
                </a:solidFill>
              </a:rPr>
              <a:pPr/>
              <a:t>Давление жидкости. Часть 6</a:t>
            </a:fld>
            <a:endParaRPr lang="en-US" sz="3200" dirty="0" smtClean="0">
              <a:solidFill>
                <a:srgbClr val="204F7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257" descr="img_2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914400"/>
            <a:ext cx="8961120" cy="25303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258" descr="img_2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914400"/>
            <a:ext cx="8961120" cy="25003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259" descr="img_2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914400"/>
            <a:ext cx="8961120" cy="12001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260" descr="img_2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914400"/>
            <a:ext cx="8961120" cy="27203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261" descr="img_2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914400"/>
            <a:ext cx="8961120" cy="14801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</Words>
  <Application>Microsoft Office PowerPoint</Application>
  <PresentationFormat>Экран (4:3)</PresentationFormat>
  <Paragraphs>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Учебный курс</vt:lpstr>
      <vt:lpstr>Слайд 2</vt:lpstr>
      <vt:lpstr>Слайд 3</vt:lpstr>
      <vt:lpstr>Слайд 4</vt:lpstr>
      <vt:lpstr>Слайд 5</vt:lpstr>
      <vt:lpstr>Слайд 6</vt:lpstr>
    </vt:vector>
  </TitlesOfParts>
  <Company>bsu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Давление жидкости</dc:title>
  <dc:subject>Давление жидкости</dc:subject>
  <dc:creator>Pupko Andrey V.</dc:creator>
  <cp:keywords>Давление жидкости Сообщающиеся сосуды 7 8 9 10 11 класс ЕГЭ ЦТ экзамен учебная презентация</cp:keywords>
  <dc:description>Давление жидкости Сообщающиеся сосуды 7 8 9 10 11 класс ЕГЭ ЦТ экзамен учебная презентация</dc:description>
  <cp:lastModifiedBy>TEST</cp:lastModifiedBy>
  <cp:revision>4</cp:revision>
  <dcterms:created xsi:type="dcterms:W3CDTF">2013-02-14T12:44:19Z</dcterms:created>
  <dcterms:modified xsi:type="dcterms:W3CDTF">2014-02-21T16:57:09Z</dcterms:modified>
  <cp:category>физика</cp:category>
</cp:coreProperties>
</file>