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3" r:id="rId1"/>
  </p:sldMasterIdLst>
  <p:notesMasterIdLst>
    <p:notesMasterId r:id="rId19"/>
  </p:notesMasterIdLst>
  <p:sldIdLst>
    <p:sldId id="256" r:id="rId2"/>
    <p:sldId id="262" r:id="rId3"/>
    <p:sldId id="258" r:id="rId4"/>
    <p:sldId id="269" r:id="rId5"/>
    <p:sldId id="270" r:id="rId6"/>
    <p:sldId id="274" r:id="rId7"/>
    <p:sldId id="273" r:id="rId8"/>
    <p:sldId id="271" r:id="rId9"/>
    <p:sldId id="279" r:id="rId10"/>
    <p:sldId id="281" r:id="rId11"/>
    <p:sldId id="280" r:id="rId12"/>
    <p:sldId id="276" r:id="rId13"/>
    <p:sldId id="272" r:id="rId14"/>
    <p:sldId id="263" r:id="rId15"/>
    <p:sldId id="277" r:id="rId16"/>
    <p:sldId id="278" r:id="rId17"/>
    <p:sldId id="275"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8" y="4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42CAB3-A351-49F3-BD45-7B4C5B3961FA}"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RU"/>
        </a:p>
      </dgm:t>
    </dgm:pt>
    <dgm:pt modelId="{D658EE59-86CB-4DA3-93CB-3F6275AFD9EE}">
      <dgm:prSet phldrT="[Текст]" custT="1"/>
      <dgm:spPr>
        <a:solidFill>
          <a:schemeClr val="accent1">
            <a:hueOff val="0"/>
            <a:satOff val="0"/>
            <a:lumOff val="0"/>
            <a:alpha val="70000"/>
          </a:schemeClr>
        </a:solidFill>
      </dgm:spPr>
      <dgm:t>
        <a:bodyPr/>
        <a:lstStyle/>
        <a:p>
          <a:r>
            <a:rPr lang="ru-RU" sz="2000" b="0" i="0" baseline="0" dirty="0" smtClean="0">
              <a:solidFill>
                <a:srgbClr val="FF0000"/>
              </a:solidFill>
            </a:rPr>
            <a:t>Послеоперационный период </a:t>
          </a:r>
          <a:r>
            <a:rPr lang="ru-RU" sz="2000" b="0" i="0" baseline="0" dirty="0" smtClean="0"/>
            <a:t>- это время от момента операции до выздоровления или перевода больной на инвалидность. В этот период больная находится в определенном состоянии, которое обусловлено предшествующей болезнью, оперативным вмешательством по ее устранению и наркотическими средствами, применяемыми во время операции.</a:t>
          </a:r>
          <a:endParaRPr lang="ru-RU" sz="2000" dirty="0"/>
        </a:p>
      </dgm:t>
    </dgm:pt>
    <dgm:pt modelId="{05270A7C-2302-47A6-BF3C-10CF137B5C27}" type="parTrans" cxnId="{123E788D-4828-49BE-8D72-B826A030927D}">
      <dgm:prSet/>
      <dgm:spPr/>
      <dgm:t>
        <a:bodyPr/>
        <a:lstStyle/>
        <a:p>
          <a:endParaRPr lang="ru-RU"/>
        </a:p>
      </dgm:t>
    </dgm:pt>
    <dgm:pt modelId="{0C5650CE-5D49-41BB-8F32-FE8CCF836480}" type="sibTrans" cxnId="{123E788D-4828-49BE-8D72-B826A030927D}">
      <dgm:prSet/>
      <dgm:spPr/>
      <dgm:t>
        <a:bodyPr/>
        <a:lstStyle/>
        <a:p>
          <a:endParaRPr lang="ru-RU"/>
        </a:p>
      </dgm:t>
    </dgm:pt>
    <dgm:pt modelId="{F446ADFD-965C-4300-BFCB-163D8BC99573}">
      <dgm:prSet phldrT="[Текст]"/>
      <dgm:spPr>
        <a:solidFill>
          <a:schemeClr val="accent1">
            <a:hueOff val="0"/>
            <a:satOff val="0"/>
            <a:lumOff val="0"/>
            <a:alpha val="70000"/>
          </a:schemeClr>
        </a:solidFill>
      </dgm:spPr>
      <dgm:t>
        <a:bodyPr/>
        <a:lstStyle/>
        <a:p>
          <a:r>
            <a:rPr lang="ru-RU" dirty="0" smtClean="0"/>
            <a:t>Катаболическая фаза </a:t>
          </a:r>
          <a:endParaRPr lang="ru-RU" dirty="0"/>
        </a:p>
      </dgm:t>
    </dgm:pt>
    <dgm:pt modelId="{D9A7F031-2429-417D-92D3-D3A13B1C5544}" type="parTrans" cxnId="{F127D07E-D58A-43D2-99E7-E5B7FA4440BF}">
      <dgm:prSet/>
      <dgm:spPr/>
      <dgm:t>
        <a:bodyPr/>
        <a:lstStyle/>
        <a:p>
          <a:endParaRPr lang="ru-RU"/>
        </a:p>
      </dgm:t>
    </dgm:pt>
    <dgm:pt modelId="{40BBB43B-DEE7-482C-9ADB-DDEC247629E6}" type="sibTrans" cxnId="{F127D07E-D58A-43D2-99E7-E5B7FA4440BF}">
      <dgm:prSet/>
      <dgm:spPr/>
      <dgm:t>
        <a:bodyPr/>
        <a:lstStyle/>
        <a:p>
          <a:endParaRPr lang="ru-RU"/>
        </a:p>
      </dgm:t>
    </dgm:pt>
    <dgm:pt modelId="{3A61E58D-35DF-4480-A7A3-11D0546212A5}">
      <dgm:prSet phldrT="[Текст]"/>
      <dgm:spPr>
        <a:solidFill>
          <a:schemeClr val="accent1">
            <a:hueOff val="0"/>
            <a:satOff val="0"/>
            <a:lumOff val="0"/>
            <a:alpha val="70000"/>
          </a:schemeClr>
        </a:solidFill>
      </dgm:spPr>
      <dgm:t>
        <a:bodyPr/>
        <a:lstStyle/>
        <a:p>
          <a:r>
            <a:rPr lang="ru-RU" dirty="0" smtClean="0"/>
            <a:t>Фаза обратного развития </a:t>
          </a:r>
          <a:endParaRPr lang="ru-RU" dirty="0"/>
        </a:p>
      </dgm:t>
    </dgm:pt>
    <dgm:pt modelId="{C26370DA-D457-4FE7-8FD4-B9B5B4061F4A}" type="parTrans" cxnId="{4059E6A2-B258-459B-A123-98A97850E66E}">
      <dgm:prSet/>
      <dgm:spPr/>
      <dgm:t>
        <a:bodyPr/>
        <a:lstStyle/>
        <a:p>
          <a:endParaRPr lang="ru-RU"/>
        </a:p>
      </dgm:t>
    </dgm:pt>
    <dgm:pt modelId="{A4059E61-8ED3-418C-B715-354BC3F39E0B}" type="sibTrans" cxnId="{4059E6A2-B258-459B-A123-98A97850E66E}">
      <dgm:prSet/>
      <dgm:spPr/>
      <dgm:t>
        <a:bodyPr/>
        <a:lstStyle/>
        <a:p>
          <a:endParaRPr lang="ru-RU"/>
        </a:p>
      </dgm:t>
    </dgm:pt>
    <dgm:pt modelId="{D72B8208-4F88-4F56-A19B-B85D24C13D32}">
      <dgm:prSet phldrT="[Текст]"/>
      <dgm:spPr>
        <a:solidFill>
          <a:schemeClr val="accent1">
            <a:hueOff val="0"/>
            <a:satOff val="0"/>
            <a:lumOff val="0"/>
            <a:alpha val="70000"/>
          </a:schemeClr>
        </a:solidFill>
      </dgm:spPr>
      <dgm:t>
        <a:bodyPr/>
        <a:lstStyle/>
        <a:p>
          <a:r>
            <a:rPr lang="ru-RU" dirty="0" smtClean="0"/>
            <a:t>Анаболическая фаза </a:t>
          </a:r>
          <a:endParaRPr lang="ru-RU" dirty="0"/>
        </a:p>
      </dgm:t>
    </dgm:pt>
    <dgm:pt modelId="{328BE9F4-38BF-4F1C-BE34-5C5DC0129D37}" type="parTrans" cxnId="{185F63CB-D3F2-4AE8-91AF-DAC40FB1D316}">
      <dgm:prSet/>
      <dgm:spPr/>
      <dgm:t>
        <a:bodyPr/>
        <a:lstStyle/>
        <a:p>
          <a:endParaRPr lang="ru-RU"/>
        </a:p>
      </dgm:t>
    </dgm:pt>
    <dgm:pt modelId="{8F86C6FA-EA69-4DB4-ABA5-266E5B5C0E64}" type="sibTrans" cxnId="{185F63CB-D3F2-4AE8-91AF-DAC40FB1D316}">
      <dgm:prSet/>
      <dgm:spPr/>
      <dgm:t>
        <a:bodyPr/>
        <a:lstStyle/>
        <a:p>
          <a:endParaRPr lang="ru-RU"/>
        </a:p>
      </dgm:t>
    </dgm:pt>
    <dgm:pt modelId="{BFEE1A4E-7233-43FE-91F5-ADF0C28C4A42}" type="pres">
      <dgm:prSet presAssocID="{F942CAB3-A351-49F3-BD45-7B4C5B3961FA}" presName="hierChild1" presStyleCnt="0">
        <dgm:presLayoutVars>
          <dgm:orgChart val="1"/>
          <dgm:chPref val="1"/>
          <dgm:dir/>
          <dgm:animOne val="branch"/>
          <dgm:animLvl val="lvl"/>
          <dgm:resizeHandles/>
        </dgm:presLayoutVars>
      </dgm:prSet>
      <dgm:spPr/>
      <dgm:t>
        <a:bodyPr/>
        <a:lstStyle/>
        <a:p>
          <a:endParaRPr lang="ru-RU"/>
        </a:p>
      </dgm:t>
    </dgm:pt>
    <dgm:pt modelId="{C3364CCA-0919-4DB2-B63D-E546AC1D51A9}" type="pres">
      <dgm:prSet presAssocID="{D658EE59-86CB-4DA3-93CB-3F6275AFD9EE}" presName="hierRoot1" presStyleCnt="0">
        <dgm:presLayoutVars>
          <dgm:hierBranch val="init"/>
        </dgm:presLayoutVars>
      </dgm:prSet>
      <dgm:spPr/>
    </dgm:pt>
    <dgm:pt modelId="{7D9F991B-C3B6-4459-854B-957C3498C651}" type="pres">
      <dgm:prSet presAssocID="{D658EE59-86CB-4DA3-93CB-3F6275AFD9EE}" presName="rootComposite1" presStyleCnt="0"/>
      <dgm:spPr/>
    </dgm:pt>
    <dgm:pt modelId="{E279C195-3AEA-450D-8F17-EF6ADBE13DEF}" type="pres">
      <dgm:prSet presAssocID="{D658EE59-86CB-4DA3-93CB-3F6275AFD9EE}" presName="rootText1" presStyleLbl="node0" presStyleIdx="0" presStyleCnt="1" custScaleX="342046" custScaleY="255310" custLinFactNeighborX="218" custLinFactNeighborY="-70273">
        <dgm:presLayoutVars>
          <dgm:chPref val="3"/>
        </dgm:presLayoutVars>
      </dgm:prSet>
      <dgm:spPr/>
      <dgm:t>
        <a:bodyPr/>
        <a:lstStyle/>
        <a:p>
          <a:endParaRPr lang="ru-RU"/>
        </a:p>
      </dgm:t>
    </dgm:pt>
    <dgm:pt modelId="{13DE356D-D69F-4308-B69C-975CAB9705C9}" type="pres">
      <dgm:prSet presAssocID="{D658EE59-86CB-4DA3-93CB-3F6275AFD9EE}" presName="rootConnector1" presStyleLbl="node1" presStyleIdx="0" presStyleCnt="0"/>
      <dgm:spPr/>
      <dgm:t>
        <a:bodyPr/>
        <a:lstStyle/>
        <a:p>
          <a:endParaRPr lang="ru-RU"/>
        </a:p>
      </dgm:t>
    </dgm:pt>
    <dgm:pt modelId="{EDE9F6F1-B692-46FB-A666-E54F46D648CC}" type="pres">
      <dgm:prSet presAssocID="{D658EE59-86CB-4DA3-93CB-3F6275AFD9EE}" presName="hierChild2" presStyleCnt="0"/>
      <dgm:spPr/>
    </dgm:pt>
    <dgm:pt modelId="{0EF891C0-F5B7-4AD4-95F2-F9155B809CE7}" type="pres">
      <dgm:prSet presAssocID="{D9A7F031-2429-417D-92D3-D3A13B1C5544}" presName="Name37" presStyleLbl="parChTrans1D2" presStyleIdx="0" presStyleCnt="3"/>
      <dgm:spPr/>
      <dgm:t>
        <a:bodyPr/>
        <a:lstStyle/>
        <a:p>
          <a:endParaRPr lang="ru-RU"/>
        </a:p>
      </dgm:t>
    </dgm:pt>
    <dgm:pt modelId="{82940BD4-3578-45C3-BC4C-420F5A712591}" type="pres">
      <dgm:prSet presAssocID="{F446ADFD-965C-4300-BFCB-163D8BC99573}" presName="hierRoot2" presStyleCnt="0">
        <dgm:presLayoutVars>
          <dgm:hierBranch val="init"/>
        </dgm:presLayoutVars>
      </dgm:prSet>
      <dgm:spPr/>
    </dgm:pt>
    <dgm:pt modelId="{49529AC5-6EF8-4525-9501-DE2517DE89F3}" type="pres">
      <dgm:prSet presAssocID="{F446ADFD-965C-4300-BFCB-163D8BC99573}" presName="rootComposite" presStyleCnt="0"/>
      <dgm:spPr/>
    </dgm:pt>
    <dgm:pt modelId="{BD496E24-97A9-4FE3-8E6E-6F5BB1D22027}" type="pres">
      <dgm:prSet presAssocID="{F446ADFD-965C-4300-BFCB-163D8BC99573}" presName="rootText" presStyleLbl="node2" presStyleIdx="0" presStyleCnt="3">
        <dgm:presLayoutVars>
          <dgm:chPref val="3"/>
        </dgm:presLayoutVars>
      </dgm:prSet>
      <dgm:spPr/>
      <dgm:t>
        <a:bodyPr/>
        <a:lstStyle/>
        <a:p>
          <a:endParaRPr lang="ru-RU"/>
        </a:p>
      </dgm:t>
    </dgm:pt>
    <dgm:pt modelId="{DA72FBD3-FAB9-4E74-9045-22DA22651B71}" type="pres">
      <dgm:prSet presAssocID="{F446ADFD-965C-4300-BFCB-163D8BC99573}" presName="rootConnector" presStyleLbl="node2" presStyleIdx="0" presStyleCnt="3"/>
      <dgm:spPr/>
      <dgm:t>
        <a:bodyPr/>
        <a:lstStyle/>
        <a:p>
          <a:endParaRPr lang="ru-RU"/>
        </a:p>
      </dgm:t>
    </dgm:pt>
    <dgm:pt modelId="{01E54823-CA5B-4394-9662-2F1B90B2803F}" type="pres">
      <dgm:prSet presAssocID="{F446ADFD-965C-4300-BFCB-163D8BC99573}" presName="hierChild4" presStyleCnt="0"/>
      <dgm:spPr/>
    </dgm:pt>
    <dgm:pt modelId="{A015E8BD-7BDD-4764-ADE1-681BDF5B20F0}" type="pres">
      <dgm:prSet presAssocID="{F446ADFD-965C-4300-BFCB-163D8BC99573}" presName="hierChild5" presStyleCnt="0"/>
      <dgm:spPr/>
    </dgm:pt>
    <dgm:pt modelId="{65E71F7A-9A77-47B8-8D01-1AFCA94516AB}" type="pres">
      <dgm:prSet presAssocID="{C26370DA-D457-4FE7-8FD4-B9B5B4061F4A}" presName="Name37" presStyleLbl="parChTrans1D2" presStyleIdx="1" presStyleCnt="3"/>
      <dgm:spPr/>
      <dgm:t>
        <a:bodyPr/>
        <a:lstStyle/>
        <a:p>
          <a:endParaRPr lang="ru-RU"/>
        </a:p>
      </dgm:t>
    </dgm:pt>
    <dgm:pt modelId="{D7041BB1-EDEB-45DE-B708-FA12F5C03CEA}" type="pres">
      <dgm:prSet presAssocID="{3A61E58D-35DF-4480-A7A3-11D0546212A5}" presName="hierRoot2" presStyleCnt="0">
        <dgm:presLayoutVars>
          <dgm:hierBranch val="init"/>
        </dgm:presLayoutVars>
      </dgm:prSet>
      <dgm:spPr/>
    </dgm:pt>
    <dgm:pt modelId="{B6BFFEAB-0791-466A-A11A-54EFFFF84927}" type="pres">
      <dgm:prSet presAssocID="{3A61E58D-35DF-4480-A7A3-11D0546212A5}" presName="rootComposite" presStyleCnt="0"/>
      <dgm:spPr/>
    </dgm:pt>
    <dgm:pt modelId="{05F8E06A-4815-4FDC-AA6B-733ACBA08BAF}" type="pres">
      <dgm:prSet presAssocID="{3A61E58D-35DF-4480-A7A3-11D0546212A5}" presName="rootText" presStyleLbl="node2" presStyleIdx="1" presStyleCnt="3">
        <dgm:presLayoutVars>
          <dgm:chPref val="3"/>
        </dgm:presLayoutVars>
      </dgm:prSet>
      <dgm:spPr/>
      <dgm:t>
        <a:bodyPr/>
        <a:lstStyle/>
        <a:p>
          <a:endParaRPr lang="ru-RU"/>
        </a:p>
      </dgm:t>
    </dgm:pt>
    <dgm:pt modelId="{2F750A62-8298-4C66-BD91-D04D846FAE53}" type="pres">
      <dgm:prSet presAssocID="{3A61E58D-35DF-4480-A7A3-11D0546212A5}" presName="rootConnector" presStyleLbl="node2" presStyleIdx="1" presStyleCnt="3"/>
      <dgm:spPr/>
      <dgm:t>
        <a:bodyPr/>
        <a:lstStyle/>
        <a:p>
          <a:endParaRPr lang="ru-RU"/>
        </a:p>
      </dgm:t>
    </dgm:pt>
    <dgm:pt modelId="{2B903CCB-C0AF-4429-AB2D-407C9C1C4D44}" type="pres">
      <dgm:prSet presAssocID="{3A61E58D-35DF-4480-A7A3-11D0546212A5}" presName="hierChild4" presStyleCnt="0"/>
      <dgm:spPr/>
    </dgm:pt>
    <dgm:pt modelId="{2B575304-E89C-43E3-B710-360CFF7141AD}" type="pres">
      <dgm:prSet presAssocID="{3A61E58D-35DF-4480-A7A3-11D0546212A5}" presName="hierChild5" presStyleCnt="0"/>
      <dgm:spPr/>
    </dgm:pt>
    <dgm:pt modelId="{9407811D-113E-47CA-A318-9B2CDECC706C}" type="pres">
      <dgm:prSet presAssocID="{328BE9F4-38BF-4F1C-BE34-5C5DC0129D37}" presName="Name37" presStyleLbl="parChTrans1D2" presStyleIdx="2" presStyleCnt="3"/>
      <dgm:spPr/>
      <dgm:t>
        <a:bodyPr/>
        <a:lstStyle/>
        <a:p>
          <a:endParaRPr lang="ru-RU"/>
        </a:p>
      </dgm:t>
    </dgm:pt>
    <dgm:pt modelId="{70A93E88-8BE4-42C8-92E9-161DC921953F}" type="pres">
      <dgm:prSet presAssocID="{D72B8208-4F88-4F56-A19B-B85D24C13D32}" presName="hierRoot2" presStyleCnt="0">
        <dgm:presLayoutVars>
          <dgm:hierBranch val="init"/>
        </dgm:presLayoutVars>
      </dgm:prSet>
      <dgm:spPr/>
    </dgm:pt>
    <dgm:pt modelId="{9FC2642F-2846-470D-B4E8-19B05FB89569}" type="pres">
      <dgm:prSet presAssocID="{D72B8208-4F88-4F56-A19B-B85D24C13D32}" presName="rootComposite" presStyleCnt="0"/>
      <dgm:spPr/>
    </dgm:pt>
    <dgm:pt modelId="{53CD44CB-8412-45C1-96B4-518E14925596}" type="pres">
      <dgm:prSet presAssocID="{D72B8208-4F88-4F56-A19B-B85D24C13D32}" presName="rootText" presStyleLbl="node2" presStyleIdx="2" presStyleCnt="3">
        <dgm:presLayoutVars>
          <dgm:chPref val="3"/>
        </dgm:presLayoutVars>
      </dgm:prSet>
      <dgm:spPr/>
      <dgm:t>
        <a:bodyPr/>
        <a:lstStyle/>
        <a:p>
          <a:endParaRPr lang="ru-RU"/>
        </a:p>
      </dgm:t>
    </dgm:pt>
    <dgm:pt modelId="{DAF6AAA9-5464-4ED1-968E-8A3C28CF55A8}" type="pres">
      <dgm:prSet presAssocID="{D72B8208-4F88-4F56-A19B-B85D24C13D32}" presName="rootConnector" presStyleLbl="node2" presStyleIdx="2" presStyleCnt="3"/>
      <dgm:spPr/>
      <dgm:t>
        <a:bodyPr/>
        <a:lstStyle/>
        <a:p>
          <a:endParaRPr lang="ru-RU"/>
        </a:p>
      </dgm:t>
    </dgm:pt>
    <dgm:pt modelId="{4E274760-6306-4674-85B0-D4A3B2DFBF8A}" type="pres">
      <dgm:prSet presAssocID="{D72B8208-4F88-4F56-A19B-B85D24C13D32}" presName="hierChild4" presStyleCnt="0"/>
      <dgm:spPr/>
    </dgm:pt>
    <dgm:pt modelId="{E1F562D3-D317-4E6B-BBDC-C4ECB6F45FF0}" type="pres">
      <dgm:prSet presAssocID="{D72B8208-4F88-4F56-A19B-B85D24C13D32}" presName="hierChild5" presStyleCnt="0"/>
      <dgm:spPr/>
    </dgm:pt>
    <dgm:pt modelId="{6746F6AE-003C-47A3-81CB-0AA0BE386FB4}" type="pres">
      <dgm:prSet presAssocID="{D658EE59-86CB-4DA3-93CB-3F6275AFD9EE}" presName="hierChild3" presStyleCnt="0"/>
      <dgm:spPr/>
    </dgm:pt>
  </dgm:ptLst>
  <dgm:cxnLst>
    <dgm:cxn modelId="{F127D07E-D58A-43D2-99E7-E5B7FA4440BF}" srcId="{D658EE59-86CB-4DA3-93CB-3F6275AFD9EE}" destId="{F446ADFD-965C-4300-BFCB-163D8BC99573}" srcOrd="0" destOrd="0" parTransId="{D9A7F031-2429-417D-92D3-D3A13B1C5544}" sibTransId="{40BBB43B-DEE7-482C-9ADB-DDEC247629E6}"/>
    <dgm:cxn modelId="{338768B3-E58B-4A95-8F9E-6C56C9480CFC}" type="presOf" srcId="{C26370DA-D457-4FE7-8FD4-B9B5B4061F4A}" destId="{65E71F7A-9A77-47B8-8D01-1AFCA94516AB}" srcOrd="0" destOrd="0" presId="urn:microsoft.com/office/officeart/2005/8/layout/orgChart1"/>
    <dgm:cxn modelId="{7CA00368-3A7E-44A3-AB87-A57B253A49F7}" type="presOf" srcId="{D72B8208-4F88-4F56-A19B-B85D24C13D32}" destId="{DAF6AAA9-5464-4ED1-968E-8A3C28CF55A8}" srcOrd="1" destOrd="0" presId="urn:microsoft.com/office/officeart/2005/8/layout/orgChart1"/>
    <dgm:cxn modelId="{26B675AA-B275-47E5-8B62-606A15056FA2}" type="presOf" srcId="{D72B8208-4F88-4F56-A19B-B85D24C13D32}" destId="{53CD44CB-8412-45C1-96B4-518E14925596}" srcOrd="0" destOrd="0" presId="urn:microsoft.com/office/officeart/2005/8/layout/orgChart1"/>
    <dgm:cxn modelId="{185F63CB-D3F2-4AE8-91AF-DAC40FB1D316}" srcId="{D658EE59-86CB-4DA3-93CB-3F6275AFD9EE}" destId="{D72B8208-4F88-4F56-A19B-B85D24C13D32}" srcOrd="2" destOrd="0" parTransId="{328BE9F4-38BF-4F1C-BE34-5C5DC0129D37}" sibTransId="{8F86C6FA-EA69-4DB4-ABA5-266E5B5C0E64}"/>
    <dgm:cxn modelId="{3E9C742A-18C0-45A0-9FA9-7F3B67A03337}" type="presOf" srcId="{F446ADFD-965C-4300-BFCB-163D8BC99573}" destId="{BD496E24-97A9-4FE3-8E6E-6F5BB1D22027}" srcOrd="0" destOrd="0" presId="urn:microsoft.com/office/officeart/2005/8/layout/orgChart1"/>
    <dgm:cxn modelId="{15A3810D-31D6-4818-BE8E-2EA901235462}" type="presOf" srcId="{D658EE59-86CB-4DA3-93CB-3F6275AFD9EE}" destId="{13DE356D-D69F-4308-B69C-975CAB9705C9}" srcOrd="1" destOrd="0" presId="urn:microsoft.com/office/officeart/2005/8/layout/orgChart1"/>
    <dgm:cxn modelId="{F9E4CA05-E725-4CF8-8AA9-9EDAC93B72A9}" type="presOf" srcId="{D9A7F031-2429-417D-92D3-D3A13B1C5544}" destId="{0EF891C0-F5B7-4AD4-95F2-F9155B809CE7}" srcOrd="0" destOrd="0" presId="urn:microsoft.com/office/officeart/2005/8/layout/orgChart1"/>
    <dgm:cxn modelId="{A048EB65-1275-4CB6-BB67-D1EE84AD21E3}" type="presOf" srcId="{F446ADFD-965C-4300-BFCB-163D8BC99573}" destId="{DA72FBD3-FAB9-4E74-9045-22DA22651B71}" srcOrd="1" destOrd="0" presId="urn:microsoft.com/office/officeart/2005/8/layout/orgChart1"/>
    <dgm:cxn modelId="{331B2C34-28FB-4F1C-971F-BE2596B687FB}" type="presOf" srcId="{3A61E58D-35DF-4480-A7A3-11D0546212A5}" destId="{05F8E06A-4815-4FDC-AA6B-733ACBA08BAF}" srcOrd="0" destOrd="0" presId="urn:microsoft.com/office/officeart/2005/8/layout/orgChart1"/>
    <dgm:cxn modelId="{17551739-C835-479F-9727-D364D2A024BB}" type="presOf" srcId="{D658EE59-86CB-4DA3-93CB-3F6275AFD9EE}" destId="{E279C195-3AEA-450D-8F17-EF6ADBE13DEF}" srcOrd="0" destOrd="0" presId="urn:microsoft.com/office/officeart/2005/8/layout/orgChart1"/>
    <dgm:cxn modelId="{4059E6A2-B258-459B-A123-98A97850E66E}" srcId="{D658EE59-86CB-4DA3-93CB-3F6275AFD9EE}" destId="{3A61E58D-35DF-4480-A7A3-11D0546212A5}" srcOrd="1" destOrd="0" parTransId="{C26370DA-D457-4FE7-8FD4-B9B5B4061F4A}" sibTransId="{A4059E61-8ED3-418C-B715-354BC3F39E0B}"/>
    <dgm:cxn modelId="{CA7D4ACA-FCF5-4D65-A9C0-2219C2506199}" type="presOf" srcId="{328BE9F4-38BF-4F1C-BE34-5C5DC0129D37}" destId="{9407811D-113E-47CA-A318-9B2CDECC706C}" srcOrd="0" destOrd="0" presId="urn:microsoft.com/office/officeart/2005/8/layout/orgChart1"/>
    <dgm:cxn modelId="{123E788D-4828-49BE-8D72-B826A030927D}" srcId="{F942CAB3-A351-49F3-BD45-7B4C5B3961FA}" destId="{D658EE59-86CB-4DA3-93CB-3F6275AFD9EE}" srcOrd="0" destOrd="0" parTransId="{05270A7C-2302-47A6-BF3C-10CF137B5C27}" sibTransId="{0C5650CE-5D49-41BB-8F32-FE8CCF836480}"/>
    <dgm:cxn modelId="{B46E9424-4A67-48BD-9611-B73E05CE0992}" type="presOf" srcId="{3A61E58D-35DF-4480-A7A3-11D0546212A5}" destId="{2F750A62-8298-4C66-BD91-D04D846FAE53}" srcOrd="1" destOrd="0" presId="urn:microsoft.com/office/officeart/2005/8/layout/orgChart1"/>
    <dgm:cxn modelId="{790EDA92-9E58-4892-A079-90E6FCAB9D56}" type="presOf" srcId="{F942CAB3-A351-49F3-BD45-7B4C5B3961FA}" destId="{BFEE1A4E-7233-43FE-91F5-ADF0C28C4A42}" srcOrd="0" destOrd="0" presId="urn:microsoft.com/office/officeart/2005/8/layout/orgChart1"/>
    <dgm:cxn modelId="{73A5E1E7-D005-4DB0-9AA4-87FA2A25FAE8}" type="presParOf" srcId="{BFEE1A4E-7233-43FE-91F5-ADF0C28C4A42}" destId="{C3364CCA-0919-4DB2-B63D-E546AC1D51A9}" srcOrd="0" destOrd="0" presId="urn:microsoft.com/office/officeart/2005/8/layout/orgChart1"/>
    <dgm:cxn modelId="{6C77F5A9-7414-4AF2-AE0D-DE7375393EFD}" type="presParOf" srcId="{C3364CCA-0919-4DB2-B63D-E546AC1D51A9}" destId="{7D9F991B-C3B6-4459-854B-957C3498C651}" srcOrd="0" destOrd="0" presId="urn:microsoft.com/office/officeart/2005/8/layout/orgChart1"/>
    <dgm:cxn modelId="{024DBCE7-75FE-4B32-8E68-C0856E8AC9BB}" type="presParOf" srcId="{7D9F991B-C3B6-4459-854B-957C3498C651}" destId="{E279C195-3AEA-450D-8F17-EF6ADBE13DEF}" srcOrd="0" destOrd="0" presId="urn:microsoft.com/office/officeart/2005/8/layout/orgChart1"/>
    <dgm:cxn modelId="{635E5B8E-B29F-4BC3-B421-D29BBB87B069}" type="presParOf" srcId="{7D9F991B-C3B6-4459-854B-957C3498C651}" destId="{13DE356D-D69F-4308-B69C-975CAB9705C9}" srcOrd="1" destOrd="0" presId="urn:microsoft.com/office/officeart/2005/8/layout/orgChart1"/>
    <dgm:cxn modelId="{2B6AD25E-D4C4-4F7A-B82C-BBF5026A02AB}" type="presParOf" srcId="{C3364CCA-0919-4DB2-B63D-E546AC1D51A9}" destId="{EDE9F6F1-B692-46FB-A666-E54F46D648CC}" srcOrd="1" destOrd="0" presId="urn:microsoft.com/office/officeart/2005/8/layout/orgChart1"/>
    <dgm:cxn modelId="{AB754DD6-DA41-42AA-BACC-E83C17425876}" type="presParOf" srcId="{EDE9F6F1-B692-46FB-A666-E54F46D648CC}" destId="{0EF891C0-F5B7-4AD4-95F2-F9155B809CE7}" srcOrd="0" destOrd="0" presId="urn:microsoft.com/office/officeart/2005/8/layout/orgChart1"/>
    <dgm:cxn modelId="{856E91F1-914F-4377-9BA5-B0B07F07F915}" type="presParOf" srcId="{EDE9F6F1-B692-46FB-A666-E54F46D648CC}" destId="{82940BD4-3578-45C3-BC4C-420F5A712591}" srcOrd="1" destOrd="0" presId="urn:microsoft.com/office/officeart/2005/8/layout/orgChart1"/>
    <dgm:cxn modelId="{10FBF880-D181-4325-80F6-5D9E57FE19D2}" type="presParOf" srcId="{82940BD4-3578-45C3-BC4C-420F5A712591}" destId="{49529AC5-6EF8-4525-9501-DE2517DE89F3}" srcOrd="0" destOrd="0" presId="urn:microsoft.com/office/officeart/2005/8/layout/orgChart1"/>
    <dgm:cxn modelId="{922F9678-E6A2-439B-82BF-5024C45ED0E4}" type="presParOf" srcId="{49529AC5-6EF8-4525-9501-DE2517DE89F3}" destId="{BD496E24-97A9-4FE3-8E6E-6F5BB1D22027}" srcOrd="0" destOrd="0" presId="urn:microsoft.com/office/officeart/2005/8/layout/orgChart1"/>
    <dgm:cxn modelId="{DE2434D8-C494-4A62-BEF0-A55D2A553F9A}" type="presParOf" srcId="{49529AC5-6EF8-4525-9501-DE2517DE89F3}" destId="{DA72FBD3-FAB9-4E74-9045-22DA22651B71}" srcOrd="1" destOrd="0" presId="urn:microsoft.com/office/officeart/2005/8/layout/orgChart1"/>
    <dgm:cxn modelId="{34CC5474-1AD1-4E32-9C5E-C10CCF87E5BE}" type="presParOf" srcId="{82940BD4-3578-45C3-BC4C-420F5A712591}" destId="{01E54823-CA5B-4394-9662-2F1B90B2803F}" srcOrd="1" destOrd="0" presId="urn:microsoft.com/office/officeart/2005/8/layout/orgChart1"/>
    <dgm:cxn modelId="{0FFBF9F8-EC1F-4210-9446-EB33CDD880B4}" type="presParOf" srcId="{82940BD4-3578-45C3-BC4C-420F5A712591}" destId="{A015E8BD-7BDD-4764-ADE1-681BDF5B20F0}" srcOrd="2" destOrd="0" presId="urn:microsoft.com/office/officeart/2005/8/layout/orgChart1"/>
    <dgm:cxn modelId="{ACA01BAE-9E51-4FAB-B3A4-BE1ED9C9D9D4}" type="presParOf" srcId="{EDE9F6F1-B692-46FB-A666-E54F46D648CC}" destId="{65E71F7A-9A77-47B8-8D01-1AFCA94516AB}" srcOrd="2" destOrd="0" presId="urn:microsoft.com/office/officeart/2005/8/layout/orgChart1"/>
    <dgm:cxn modelId="{2B7AA7DA-6620-430F-98A7-70C2ACBD19FD}" type="presParOf" srcId="{EDE9F6F1-B692-46FB-A666-E54F46D648CC}" destId="{D7041BB1-EDEB-45DE-B708-FA12F5C03CEA}" srcOrd="3" destOrd="0" presId="urn:microsoft.com/office/officeart/2005/8/layout/orgChart1"/>
    <dgm:cxn modelId="{689ED6AB-02DD-4A00-8DAB-A6389438C98A}" type="presParOf" srcId="{D7041BB1-EDEB-45DE-B708-FA12F5C03CEA}" destId="{B6BFFEAB-0791-466A-A11A-54EFFFF84927}" srcOrd="0" destOrd="0" presId="urn:microsoft.com/office/officeart/2005/8/layout/orgChart1"/>
    <dgm:cxn modelId="{172A5AFD-30DB-4A27-8CD7-0F5D5882340D}" type="presParOf" srcId="{B6BFFEAB-0791-466A-A11A-54EFFFF84927}" destId="{05F8E06A-4815-4FDC-AA6B-733ACBA08BAF}" srcOrd="0" destOrd="0" presId="urn:microsoft.com/office/officeart/2005/8/layout/orgChart1"/>
    <dgm:cxn modelId="{7B7648E4-FD55-417E-ACCD-37F82C9B8877}" type="presParOf" srcId="{B6BFFEAB-0791-466A-A11A-54EFFFF84927}" destId="{2F750A62-8298-4C66-BD91-D04D846FAE53}" srcOrd="1" destOrd="0" presId="urn:microsoft.com/office/officeart/2005/8/layout/orgChart1"/>
    <dgm:cxn modelId="{423EAFFE-EF8E-4E79-BF4B-9CD5C4968E44}" type="presParOf" srcId="{D7041BB1-EDEB-45DE-B708-FA12F5C03CEA}" destId="{2B903CCB-C0AF-4429-AB2D-407C9C1C4D44}" srcOrd="1" destOrd="0" presId="urn:microsoft.com/office/officeart/2005/8/layout/orgChart1"/>
    <dgm:cxn modelId="{049F9A8D-B954-47BA-8D6D-5C35BAA654A3}" type="presParOf" srcId="{D7041BB1-EDEB-45DE-B708-FA12F5C03CEA}" destId="{2B575304-E89C-43E3-B710-360CFF7141AD}" srcOrd="2" destOrd="0" presId="urn:microsoft.com/office/officeart/2005/8/layout/orgChart1"/>
    <dgm:cxn modelId="{B51EB9F3-A5BC-4F17-B4E4-04B7171B0EA1}" type="presParOf" srcId="{EDE9F6F1-B692-46FB-A666-E54F46D648CC}" destId="{9407811D-113E-47CA-A318-9B2CDECC706C}" srcOrd="4" destOrd="0" presId="urn:microsoft.com/office/officeart/2005/8/layout/orgChart1"/>
    <dgm:cxn modelId="{DB893889-E965-4486-B81A-CEC45AC46797}" type="presParOf" srcId="{EDE9F6F1-B692-46FB-A666-E54F46D648CC}" destId="{70A93E88-8BE4-42C8-92E9-161DC921953F}" srcOrd="5" destOrd="0" presId="urn:microsoft.com/office/officeart/2005/8/layout/orgChart1"/>
    <dgm:cxn modelId="{8BDDBD1F-50F2-49F2-A056-9F497FB02EE4}" type="presParOf" srcId="{70A93E88-8BE4-42C8-92E9-161DC921953F}" destId="{9FC2642F-2846-470D-B4E8-19B05FB89569}" srcOrd="0" destOrd="0" presId="urn:microsoft.com/office/officeart/2005/8/layout/orgChart1"/>
    <dgm:cxn modelId="{EEEF3F52-60C6-43F8-989A-802917F18036}" type="presParOf" srcId="{9FC2642F-2846-470D-B4E8-19B05FB89569}" destId="{53CD44CB-8412-45C1-96B4-518E14925596}" srcOrd="0" destOrd="0" presId="urn:microsoft.com/office/officeart/2005/8/layout/orgChart1"/>
    <dgm:cxn modelId="{0D2FD26F-464F-406C-B031-2002837CA33E}" type="presParOf" srcId="{9FC2642F-2846-470D-B4E8-19B05FB89569}" destId="{DAF6AAA9-5464-4ED1-968E-8A3C28CF55A8}" srcOrd="1" destOrd="0" presId="urn:microsoft.com/office/officeart/2005/8/layout/orgChart1"/>
    <dgm:cxn modelId="{E6877A4A-513C-43F5-93D7-851E7B356F3D}" type="presParOf" srcId="{70A93E88-8BE4-42C8-92E9-161DC921953F}" destId="{4E274760-6306-4674-85B0-D4A3B2DFBF8A}" srcOrd="1" destOrd="0" presId="urn:microsoft.com/office/officeart/2005/8/layout/orgChart1"/>
    <dgm:cxn modelId="{CD89D367-029D-420C-BD0B-9027AC0CC58F}" type="presParOf" srcId="{70A93E88-8BE4-42C8-92E9-161DC921953F}" destId="{E1F562D3-D317-4E6B-BBDC-C4ECB6F45FF0}" srcOrd="2" destOrd="0" presId="urn:microsoft.com/office/officeart/2005/8/layout/orgChart1"/>
    <dgm:cxn modelId="{E8C55BF5-7C9C-40C8-8B3E-C6A40838EB08}" type="presParOf" srcId="{C3364CCA-0919-4DB2-B63D-E546AC1D51A9}" destId="{6746F6AE-003C-47A3-81CB-0AA0BE386FB4}"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9F584DA-A1E4-436E-B539-5B26249E12D6}" type="doc">
      <dgm:prSet loTypeId="urn:microsoft.com/office/officeart/2005/8/layout/matrix1" loCatId="matrix" qsTypeId="urn:microsoft.com/office/officeart/2005/8/quickstyle/simple3" qsCatId="simple" csTypeId="urn:microsoft.com/office/officeart/2005/8/colors/accent1_2" csCatId="accent1" phldr="1"/>
      <dgm:spPr/>
      <dgm:t>
        <a:bodyPr/>
        <a:lstStyle/>
        <a:p>
          <a:endParaRPr lang="ru-RU"/>
        </a:p>
      </dgm:t>
    </dgm:pt>
    <dgm:pt modelId="{86E11D5D-4C03-41C4-8F41-E92AC780C75A}">
      <dgm:prSet phldrT="[Текст]" custT="1"/>
      <dgm:spPr/>
      <dgm:t>
        <a:bodyPr anchor="ctr"/>
        <a:lstStyle/>
        <a:p>
          <a:r>
            <a:rPr lang="ru-RU" sz="1900" b="1" dirty="0" smtClean="0">
              <a:solidFill>
                <a:schemeClr val="tx2">
                  <a:lumMod val="50000"/>
                </a:schemeClr>
              </a:solidFill>
            </a:rPr>
            <a:t>СОЗДАНИЕ И ОБЕСПЕЧЕНИЕ В ОТДЕЛЕНИИ ЛЕЧЕБНО-ОХРАНИТЕЛЬНОГО РЕЖИМА</a:t>
          </a:r>
          <a:endParaRPr lang="ru-RU" sz="1900" b="1" dirty="0">
            <a:solidFill>
              <a:schemeClr val="tx2">
                <a:lumMod val="50000"/>
              </a:schemeClr>
            </a:solidFill>
          </a:endParaRPr>
        </a:p>
      </dgm:t>
    </dgm:pt>
    <dgm:pt modelId="{B7E1587E-6134-416F-8315-2A90C6AB1A5F}" type="parTrans" cxnId="{410EF43A-F00E-48A5-B218-D6EEF200BD38}">
      <dgm:prSet/>
      <dgm:spPr/>
      <dgm:t>
        <a:bodyPr/>
        <a:lstStyle/>
        <a:p>
          <a:endParaRPr lang="ru-RU"/>
        </a:p>
      </dgm:t>
    </dgm:pt>
    <dgm:pt modelId="{234B4BB7-59D8-42CC-B3E0-2E6AA546E48D}" type="sibTrans" cxnId="{410EF43A-F00E-48A5-B218-D6EEF200BD38}">
      <dgm:prSet/>
      <dgm:spPr/>
      <dgm:t>
        <a:bodyPr/>
        <a:lstStyle/>
        <a:p>
          <a:endParaRPr lang="ru-RU"/>
        </a:p>
      </dgm:t>
    </dgm:pt>
    <dgm:pt modelId="{303D6E2C-E77F-4965-B216-CCA8D29BF7ED}">
      <dgm:prSet phldrT="[Текст]"/>
      <dgm:spPr/>
      <dgm:t>
        <a:bodyPr anchor="t"/>
        <a:lstStyle/>
        <a:p>
          <a:r>
            <a:rPr lang="ru-RU" dirty="0" smtClean="0"/>
            <a:t>Строгий постельный режим, придать нужное положение больного в постели, профилактика пролежней</a:t>
          </a:r>
          <a:endParaRPr lang="ru-RU" dirty="0"/>
        </a:p>
      </dgm:t>
    </dgm:pt>
    <dgm:pt modelId="{A0CB78F4-AA04-4C96-A695-F5C56511051A}" type="parTrans" cxnId="{98CDCBBA-4181-49ED-A0D0-06CE4F525947}">
      <dgm:prSet/>
      <dgm:spPr/>
      <dgm:t>
        <a:bodyPr/>
        <a:lstStyle/>
        <a:p>
          <a:endParaRPr lang="ru-RU"/>
        </a:p>
      </dgm:t>
    </dgm:pt>
    <dgm:pt modelId="{F147D345-B54E-44DA-90C1-B18D5D825FB7}" type="sibTrans" cxnId="{98CDCBBA-4181-49ED-A0D0-06CE4F525947}">
      <dgm:prSet/>
      <dgm:spPr/>
      <dgm:t>
        <a:bodyPr/>
        <a:lstStyle/>
        <a:p>
          <a:endParaRPr lang="ru-RU"/>
        </a:p>
      </dgm:t>
    </dgm:pt>
    <dgm:pt modelId="{8D22023F-E561-4977-AC06-59C89A83E144}">
      <dgm:prSet phldrT="[Текст]"/>
      <dgm:spPr/>
      <dgm:t>
        <a:bodyPr anchor="t"/>
        <a:lstStyle/>
        <a:p>
          <a:r>
            <a:rPr lang="ru-RU" dirty="0" smtClean="0"/>
            <a:t>Двигательная активизация больного с целью профилактики пневмонии, тромбоэмболий и т.п. </a:t>
          </a:r>
          <a:endParaRPr lang="ru-RU" dirty="0"/>
        </a:p>
      </dgm:t>
    </dgm:pt>
    <dgm:pt modelId="{08253C84-8927-4CA8-A138-8B0F24E3CDA3}" type="parTrans" cxnId="{6562C824-0A9C-4518-A277-62F465A81A5C}">
      <dgm:prSet/>
      <dgm:spPr/>
      <dgm:t>
        <a:bodyPr/>
        <a:lstStyle/>
        <a:p>
          <a:endParaRPr lang="ru-RU"/>
        </a:p>
      </dgm:t>
    </dgm:pt>
    <dgm:pt modelId="{691FC898-639A-44C4-98EF-E72BAEA22E57}" type="sibTrans" cxnId="{6562C824-0A9C-4518-A277-62F465A81A5C}">
      <dgm:prSet/>
      <dgm:spPr/>
      <dgm:t>
        <a:bodyPr/>
        <a:lstStyle/>
        <a:p>
          <a:endParaRPr lang="ru-RU"/>
        </a:p>
      </dgm:t>
    </dgm:pt>
    <dgm:pt modelId="{EF60778C-A086-4A68-9A3C-597EEA71E615}">
      <dgm:prSet phldrT="[Текст]"/>
      <dgm:spPr/>
      <dgm:t>
        <a:bodyPr anchor="b"/>
        <a:lstStyle/>
        <a:p>
          <a:r>
            <a:rPr lang="ru-RU" dirty="0" smtClean="0"/>
            <a:t>Соблюдение золотого правила асептики: все, что происходит в соприкосновение с раной, должно быть стерильно</a:t>
          </a:r>
          <a:endParaRPr lang="ru-RU" dirty="0"/>
        </a:p>
      </dgm:t>
    </dgm:pt>
    <dgm:pt modelId="{CE266640-FC43-4352-8CB1-FF07F5C7893B}" type="parTrans" cxnId="{98A05957-05B2-476D-A553-812F25F1F818}">
      <dgm:prSet/>
      <dgm:spPr/>
      <dgm:t>
        <a:bodyPr/>
        <a:lstStyle/>
        <a:p>
          <a:endParaRPr lang="ru-RU"/>
        </a:p>
      </dgm:t>
    </dgm:pt>
    <dgm:pt modelId="{29DC5A7B-85E9-482D-8AC9-361FC4138050}" type="sibTrans" cxnId="{98A05957-05B2-476D-A553-812F25F1F818}">
      <dgm:prSet/>
      <dgm:spPr/>
      <dgm:t>
        <a:bodyPr/>
        <a:lstStyle/>
        <a:p>
          <a:endParaRPr lang="ru-RU"/>
        </a:p>
      </dgm:t>
    </dgm:pt>
    <dgm:pt modelId="{1EB80C73-DFDB-4A1A-9336-1BEC8AF14110}">
      <dgm:prSet/>
      <dgm:spPr>
        <a:ln>
          <a:noFill/>
        </a:ln>
      </dgm:spPr>
      <dgm:t>
        <a:bodyPr anchor="b"/>
        <a:lstStyle/>
        <a:p>
          <a:r>
            <a:rPr lang="ru-RU" dirty="0" smtClean="0"/>
            <a:t>Больным в бессознательном состоянии, показано парентеральное питание и парентеральное введение жидкости</a:t>
          </a:r>
          <a:endParaRPr lang="ru-RU" dirty="0"/>
        </a:p>
      </dgm:t>
    </dgm:pt>
    <dgm:pt modelId="{73E0AE46-4E33-47BD-8EC6-5A1D24F24144}" type="parTrans" cxnId="{6CC8C917-D08A-4629-B54A-7FAE86E60B56}">
      <dgm:prSet/>
      <dgm:spPr/>
      <dgm:t>
        <a:bodyPr/>
        <a:lstStyle/>
        <a:p>
          <a:endParaRPr lang="ru-RU"/>
        </a:p>
      </dgm:t>
    </dgm:pt>
    <dgm:pt modelId="{128CFFB5-59C6-41A7-A9B9-99BF75063C43}" type="sibTrans" cxnId="{6CC8C917-D08A-4629-B54A-7FAE86E60B56}">
      <dgm:prSet/>
      <dgm:spPr/>
      <dgm:t>
        <a:bodyPr/>
        <a:lstStyle/>
        <a:p>
          <a:endParaRPr lang="ru-RU"/>
        </a:p>
      </dgm:t>
    </dgm:pt>
    <dgm:pt modelId="{20708B15-6FFF-4CED-99FD-B01D2743A8C1}">
      <dgm:prSet phldrT="[Текст]"/>
      <dgm:spPr/>
      <dgm:t>
        <a:bodyPr/>
        <a:lstStyle/>
        <a:p>
          <a:endParaRPr lang="ru-RU" dirty="0"/>
        </a:p>
      </dgm:t>
    </dgm:pt>
    <dgm:pt modelId="{E95CC407-8918-485F-B895-CBBF4165FEE7}" type="parTrans" cxnId="{AB5DC620-FDAB-4127-BD1A-794EFC5F3B0D}">
      <dgm:prSet/>
      <dgm:spPr/>
      <dgm:t>
        <a:bodyPr/>
        <a:lstStyle/>
        <a:p>
          <a:endParaRPr lang="ru-RU"/>
        </a:p>
      </dgm:t>
    </dgm:pt>
    <dgm:pt modelId="{3FC0C848-7F44-4340-B398-A8F6F6A8208E}" type="sibTrans" cxnId="{AB5DC620-FDAB-4127-BD1A-794EFC5F3B0D}">
      <dgm:prSet/>
      <dgm:spPr/>
      <dgm:t>
        <a:bodyPr/>
        <a:lstStyle/>
        <a:p>
          <a:endParaRPr lang="ru-RU"/>
        </a:p>
      </dgm:t>
    </dgm:pt>
    <dgm:pt modelId="{11F5DD19-4160-4301-A4C0-13DDC94784EF}" type="pres">
      <dgm:prSet presAssocID="{29F584DA-A1E4-436E-B539-5B26249E12D6}" presName="diagram" presStyleCnt="0">
        <dgm:presLayoutVars>
          <dgm:chMax val="1"/>
          <dgm:dir/>
          <dgm:animLvl val="ctr"/>
          <dgm:resizeHandles val="exact"/>
        </dgm:presLayoutVars>
      </dgm:prSet>
      <dgm:spPr/>
      <dgm:t>
        <a:bodyPr/>
        <a:lstStyle/>
        <a:p>
          <a:endParaRPr lang="ru-RU"/>
        </a:p>
      </dgm:t>
    </dgm:pt>
    <dgm:pt modelId="{A6BA936C-1A78-4FC4-950F-ED16062C8257}" type="pres">
      <dgm:prSet presAssocID="{29F584DA-A1E4-436E-B539-5B26249E12D6}" presName="matrix" presStyleCnt="0"/>
      <dgm:spPr/>
    </dgm:pt>
    <dgm:pt modelId="{857F01E3-269A-410B-851B-F5D5F07B4E6F}" type="pres">
      <dgm:prSet presAssocID="{29F584DA-A1E4-436E-B539-5B26249E12D6}" presName="tile1" presStyleLbl="node1" presStyleIdx="0" presStyleCnt="4"/>
      <dgm:spPr/>
      <dgm:t>
        <a:bodyPr/>
        <a:lstStyle/>
        <a:p>
          <a:endParaRPr lang="ru-RU"/>
        </a:p>
      </dgm:t>
    </dgm:pt>
    <dgm:pt modelId="{2768F1DC-4F42-41FF-9184-0E653646C61C}" type="pres">
      <dgm:prSet presAssocID="{29F584DA-A1E4-436E-B539-5B26249E12D6}" presName="tile1text" presStyleLbl="node1" presStyleIdx="0" presStyleCnt="4">
        <dgm:presLayoutVars>
          <dgm:chMax val="0"/>
          <dgm:chPref val="0"/>
          <dgm:bulletEnabled val="1"/>
        </dgm:presLayoutVars>
      </dgm:prSet>
      <dgm:spPr/>
      <dgm:t>
        <a:bodyPr/>
        <a:lstStyle/>
        <a:p>
          <a:endParaRPr lang="ru-RU"/>
        </a:p>
      </dgm:t>
    </dgm:pt>
    <dgm:pt modelId="{C0214495-780E-4A83-8E79-F86814CA3B7A}" type="pres">
      <dgm:prSet presAssocID="{29F584DA-A1E4-436E-B539-5B26249E12D6}" presName="tile2" presStyleLbl="node1" presStyleIdx="1" presStyleCnt="4"/>
      <dgm:spPr/>
      <dgm:t>
        <a:bodyPr/>
        <a:lstStyle/>
        <a:p>
          <a:endParaRPr lang="ru-RU"/>
        </a:p>
      </dgm:t>
    </dgm:pt>
    <dgm:pt modelId="{E4D7C6E8-B79A-416A-AA6B-B5527DA9BBDA}" type="pres">
      <dgm:prSet presAssocID="{29F584DA-A1E4-436E-B539-5B26249E12D6}" presName="tile2text" presStyleLbl="node1" presStyleIdx="1" presStyleCnt="4">
        <dgm:presLayoutVars>
          <dgm:chMax val="0"/>
          <dgm:chPref val="0"/>
          <dgm:bulletEnabled val="1"/>
        </dgm:presLayoutVars>
      </dgm:prSet>
      <dgm:spPr/>
      <dgm:t>
        <a:bodyPr/>
        <a:lstStyle/>
        <a:p>
          <a:endParaRPr lang="ru-RU"/>
        </a:p>
      </dgm:t>
    </dgm:pt>
    <dgm:pt modelId="{50E21B2A-1092-4339-88E8-C41A0A0F64F9}" type="pres">
      <dgm:prSet presAssocID="{29F584DA-A1E4-436E-B539-5B26249E12D6}" presName="tile3" presStyleLbl="node1" presStyleIdx="2" presStyleCnt="4"/>
      <dgm:spPr/>
      <dgm:t>
        <a:bodyPr/>
        <a:lstStyle/>
        <a:p>
          <a:endParaRPr lang="ru-RU"/>
        </a:p>
      </dgm:t>
    </dgm:pt>
    <dgm:pt modelId="{C3FAEA6D-EE3E-4500-B15B-17DF31FA2BB9}" type="pres">
      <dgm:prSet presAssocID="{29F584DA-A1E4-436E-B539-5B26249E12D6}" presName="tile3text" presStyleLbl="node1" presStyleIdx="2" presStyleCnt="4">
        <dgm:presLayoutVars>
          <dgm:chMax val="0"/>
          <dgm:chPref val="0"/>
          <dgm:bulletEnabled val="1"/>
        </dgm:presLayoutVars>
      </dgm:prSet>
      <dgm:spPr/>
      <dgm:t>
        <a:bodyPr/>
        <a:lstStyle/>
        <a:p>
          <a:endParaRPr lang="ru-RU"/>
        </a:p>
      </dgm:t>
    </dgm:pt>
    <dgm:pt modelId="{FC52991E-7FD9-43A5-9529-5D4DDEBC4755}" type="pres">
      <dgm:prSet presAssocID="{29F584DA-A1E4-436E-B539-5B26249E12D6}" presName="tile4" presStyleLbl="node1" presStyleIdx="3" presStyleCnt="4"/>
      <dgm:spPr/>
      <dgm:t>
        <a:bodyPr/>
        <a:lstStyle/>
        <a:p>
          <a:endParaRPr lang="ru-RU"/>
        </a:p>
      </dgm:t>
    </dgm:pt>
    <dgm:pt modelId="{CCC1F20A-3223-4715-BCB1-40B0F829BC72}" type="pres">
      <dgm:prSet presAssocID="{29F584DA-A1E4-436E-B539-5B26249E12D6}" presName="tile4text" presStyleLbl="node1" presStyleIdx="3" presStyleCnt="4">
        <dgm:presLayoutVars>
          <dgm:chMax val="0"/>
          <dgm:chPref val="0"/>
          <dgm:bulletEnabled val="1"/>
        </dgm:presLayoutVars>
      </dgm:prSet>
      <dgm:spPr/>
      <dgm:t>
        <a:bodyPr/>
        <a:lstStyle/>
        <a:p>
          <a:endParaRPr lang="ru-RU"/>
        </a:p>
      </dgm:t>
    </dgm:pt>
    <dgm:pt modelId="{F8E2FC67-23B5-425E-8D5E-8522E455E8D0}" type="pres">
      <dgm:prSet presAssocID="{29F584DA-A1E4-436E-B539-5B26249E12D6}" presName="centerTile" presStyleLbl="fgShp" presStyleIdx="0" presStyleCnt="1" custScaleX="201006" custScaleY="109355">
        <dgm:presLayoutVars>
          <dgm:chMax val="0"/>
          <dgm:chPref val="0"/>
        </dgm:presLayoutVars>
      </dgm:prSet>
      <dgm:spPr/>
      <dgm:t>
        <a:bodyPr/>
        <a:lstStyle/>
        <a:p>
          <a:endParaRPr lang="ru-RU"/>
        </a:p>
      </dgm:t>
    </dgm:pt>
  </dgm:ptLst>
  <dgm:cxnLst>
    <dgm:cxn modelId="{BBD892ED-5E7F-4B47-9657-3EF6552A3B9F}" type="presOf" srcId="{303D6E2C-E77F-4965-B216-CCA8D29BF7ED}" destId="{857F01E3-269A-410B-851B-F5D5F07B4E6F}" srcOrd="0" destOrd="0" presId="urn:microsoft.com/office/officeart/2005/8/layout/matrix1"/>
    <dgm:cxn modelId="{A9C6053A-E7E6-4881-B756-C06CEBE8527E}" type="presOf" srcId="{303D6E2C-E77F-4965-B216-CCA8D29BF7ED}" destId="{2768F1DC-4F42-41FF-9184-0E653646C61C}" srcOrd="1" destOrd="0" presId="urn:microsoft.com/office/officeart/2005/8/layout/matrix1"/>
    <dgm:cxn modelId="{C344D3FE-71A7-430A-9B6B-752732CEB444}" type="presOf" srcId="{29F584DA-A1E4-436E-B539-5B26249E12D6}" destId="{11F5DD19-4160-4301-A4C0-13DDC94784EF}" srcOrd="0" destOrd="0" presId="urn:microsoft.com/office/officeart/2005/8/layout/matrix1"/>
    <dgm:cxn modelId="{9AFF8002-5414-4BC4-A94F-D1C9FC017696}" type="presOf" srcId="{EF60778C-A086-4A68-9A3C-597EEA71E615}" destId="{C3FAEA6D-EE3E-4500-B15B-17DF31FA2BB9}" srcOrd="1" destOrd="0" presId="urn:microsoft.com/office/officeart/2005/8/layout/matrix1"/>
    <dgm:cxn modelId="{410EF43A-F00E-48A5-B218-D6EEF200BD38}" srcId="{29F584DA-A1E4-436E-B539-5B26249E12D6}" destId="{86E11D5D-4C03-41C4-8F41-E92AC780C75A}" srcOrd="0" destOrd="0" parTransId="{B7E1587E-6134-416F-8315-2A90C6AB1A5F}" sibTransId="{234B4BB7-59D8-42CC-B3E0-2E6AA546E48D}"/>
    <dgm:cxn modelId="{AB5DC620-FDAB-4127-BD1A-794EFC5F3B0D}" srcId="{29F584DA-A1E4-436E-B539-5B26249E12D6}" destId="{20708B15-6FFF-4CED-99FD-B01D2743A8C1}" srcOrd="1" destOrd="0" parTransId="{E95CC407-8918-485F-B895-CBBF4165FEE7}" sibTransId="{3FC0C848-7F44-4340-B398-A8F6F6A8208E}"/>
    <dgm:cxn modelId="{98A05957-05B2-476D-A553-812F25F1F818}" srcId="{86E11D5D-4C03-41C4-8F41-E92AC780C75A}" destId="{EF60778C-A086-4A68-9A3C-597EEA71E615}" srcOrd="2" destOrd="0" parTransId="{CE266640-FC43-4352-8CB1-FF07F5C7893B}" sibTransId="{29DC5A7B-85E9-482D-8AC9-361FC4138050}"/>
    <dgm:cxn modelId="{049C302C-9C0D-4AAD-A381-67122AB3F04E}" type="presOf" srcId="{1EB80C73-DFDB-4A1A-9336-1BEC8AF14110}" destId="{CCC1F20A-3223-4715-BCB1-40B0F829BC72}" srcOrd="1" destOrd="0" presId="urn:microsoft.com/office/officeart/2005/8/layout/matrix1"/>
    <dgm:cxn modelId="{98CDCBBA-4181-49ED-A0D0-06CE4F525947}" srcId="{86E11D5D-4C03-41C4-8F41-E92AC780C75A}" destId="{303D6E2C-E77F-4965-B216-CCA8D29BF7ED}" srcOrd="0" destOrd="0" parTransId="{A0CB78F4-AA04-4C96-A695-F5C56511051A}" sibTransId="{F147D345-B54E-44DA-90C1-B18D5D825FB7}"/>
    <dgm:cxn modelId="{6CC8C917-D08A-4629-B54A-7FAE86E60B56}" srcId="{86E11D5D-4C03-41C4-8F41-E92AC780C75A}" destId="{1EB80C73-DFDB-4A1A-9336-1BEC8AF14110}" srcOrd="3" destOrd="0" parTransId="{73E0AE46-4E33-47BD-8EC6-5A1D24F24144}" sibTransId="{128CFFB5-59C6-41A7-A9B9-99BF75063C43}"/>
    <dgm:cxn modelId="{318CEB22-4A6F-45FB-A733-1C3C81714DC2}" type="presOf" srcId="{8D22023F-E561-4977-AC06-59C89A83E144}" destId="{C0214495-780E-4A83-8E79-F86814CA3B7A}" srcOrd="0" destOrd="0" presId="urn:microsoft.com/office/officeart/2005/8/layout/matrix1"/>
    <dgm:cxn modelId="{27B5917E-287C-4F48-9D5D-CFEBE2B64371}" type="presOf" srcId="{1EB80C73-DFDB-4A1A-9336-1BEC8AF14110}" destId="{FC52991E-7FD9-43A5-9529-5D4DDEBC4755}" srcOrd="0" destOrd="0" presId="urn:microsoft.com/office/officeart/2005/8/layout/matrix1"/>
    <dgm:cxn modelId="{80E06B4C-AC25-43C3-992F-D0259A5DC27E}" type="presOf" srcId="{86E11D5D-4C03-41C4-8F41-E92AC780C75A}" destId="{F8E2FC67-23B5-425E-8D5E-8522E455E8D0}" srcOrd="0" destOrd="0" presId="urn:microsoft.com/office/officeart/2005/8/layout/matrix1"/>
    <dgm:cxn modelId="{0D7046DB-9EFD-4319-8821-135A3B084B5C}" type="presOf" srcId="{EF60778C-A086-4A68-9A3C-597EEA71E615}" destId="{50E21B2A-1092-4339-88E8-C41A0A0F64F9}" srcOrd="0" destOrd="0" presId="urn:microsoft.com/office/officeart/2005/8/layout/matrix1"/>
    <dgm:cxn modelId="{6562C824-0A9C-4518-A277-62F465A81A5C}" srcId="{86E11D5D-4C03-41C4-8F41-E92AC780C75A}" destId="{8D22023F-E561-4977-AC06-59C89A83E144}" srcOrd="1" destOrd="0" parTransId="{08253C84-8927-4CA8-A138-8B0F24E3CDA3}" sibTransId="{691FC898-639A-44C4-98EF-E72BAEA22E57}"/>
    <dgm:cxn modelId="{CC1B8CA7-FB93-4907-835D-6EFA3B3222E8}" type="presOf" srcId="{8D22023F-E561-4977-AC06-59C89A83E144}" destId="{E4D7C6E8-B79A-416A-AA6B-B5527DA9BBDA}" srcOrd="1" destOrd="0" presId="urn:microsoft.com/office/officeart/2005/8/layout/matrix1"/>
    <dgm:cxn modelId="{0A7D2BC7-A34A-47E2-A77F-E1A3CC8A1133}" type="presParOf" srcId="{11F5DD19-4160-4301-A4C0-13DDC94784EF}" destId="{A6BA936C-1A78-4FC4-950F-ED16062C8257}" srcOrd="0" destOrd="0" presId="urn:microsoft.com/office/officeart/2005/8/layout/matrix1"/>
    <dgm:cxn modelId="{B95D1E18-1534-4C48-A6D9-17B92879EE83}" type="presParOf" srcId="{A6BA936C-1A78-4FC4-950F-ED16062C8257}" destId="{857F01E3-269A-410B-851B-F5D5F07B4E6F}" srcOrd="0" destOrd="0" presId="urn:microsoft.com/office/officeart/2005/8/layout/matrix1"/>
    <dgm:cxn modelId="{C3F49ED3-FA30-485A-8471-1AD0693DA17B}" type="presParOf" srcId="{A6BA936C-1A78-4FC4-950F-ED16062C8257}" destId="{2768F1DC-4F42-41FF-9184-0E653646C61C}" srcOrd="1" destOrd="0" presId="urn:microsoft.com/office/officeart/2005/8/layout/matrix1"/>
    <dgm:cxn modelId="{D1CAB983-9590-416B-A5D6-AA82116F1D1F}" type="presParOf" srcId="{A6BA936C-1A78-4FC4-950F-ED16062C8257}" destId="{C0214495-780E-4A83-8E79-F86814CA3B7A}" srcOrd="2" destOrd="0" presId="urn:microsoft.com/office/officeart/2005/8/layout/matrix1"/>
    <dgm:cxn modelId="{D49D9C8D-D794-4185-AB6C-1044C2200BC0}" type="presParOf" srcId="{A6BA936C-1A78-4FC4-950F-ED16062C8257}" destId="{E4D7C6E8-B79A-416A-AA6B-B5527DA9BBDA}" srcOrd="3" destOrd="0" presId="urn:microsoft.com/office/officeart/2005/8/layout/matrix1"/>
    <dgm:cxn modelId="{8D355CCA-0AF1-4ECC-86E8-73E828F7C1CF}" type="presParOf" srcId="{A6BA936C-1A78-4FC4-950F-ED16062C8257}" destId="{50E21B2A-1092-4339-88E8-C41A0A0F64F9}" srcOrd="4" destOrd="0" presId="urn:microsoft.com/office/officeart/2005/8/layout/matrix1"/>
    <dgm:cxn modelId="{18A0250F-F31A-4147-B997-38175EDB806A}" type="presParOf" srcId="{A6BA936C-1A78-4FC4-950F-ED16062C8257}" destId="{C3FAEA6D-EE3E-4500-B15B-17DF31FA2BB9}" srcOrd="5" destOrd="0" presId="urn:microsoft.com/office/officeart/2005/8/layout/matrix1"/>
    <dgm:cxn modelId="{989E3501-F6C5-41BE-9965-6AB18FC1E61C}" type="presParOf" srcId="{A6BA936C-1A78-4FC4-950F-ED16062C8257}" destId="{FC52991E-7FD9-43A5-9529-5D4DDEBC4755}" srcOrd="6" destOrd="0" presId="urn:microsoft.com/office/officeart/2005/8/layout/matrix1"/>
    <dgm:cxn modelId="{D30AF339-5B3F-4E4C-8189-DF312EF8DFB4}" type="presParOf" srcId="{A6BA936C-1A78-4FC4-950F-ED16062C8257}" destId="{CCC1F20A-3223-4715-BCB1-40B0F829BC72}" srcOrd="7" destOrd="0" presId="urn:microsoft.com/office/officeart/2005/8/layout/matrix1"/>
    <dgm:cxn modelId="{A22EE3C7-6D5B-4767-BAFB-A12ECCC5FF7B}" type="presParOf" srcId="{11F5DD19-4160-4301-A4C0-13DDC94784EF}" destId="{F8E2FC67-23B5-425E-8D5E-8522E455E8D0}"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9ABA316-80AB-444C-BB76-5F7E36CD0259}" type="doc">
      <dgm:prSet loTypeId="urn:microsoft.com/office/officeart/2005/8/layout/vList6" loCatId="list" qsTypeId="urn:microsoft.com/office/officeart/2005/8/quickstyle/simple3" qsCatId="simple" csTypeId="urn:microsoft.com/office/officeart/2005/8/colors/accent1_2" csCatId="accent1" phldr="1"/>
      <dgm:spPr/>
      <dgm:t>
        <a:bodyPr/>
        <a:lstStyle/>
        <a:p>
          <a:endParaRPr lang="ru-RU"/>
        </a:p>
      </dgm:t>
    </dgm:pt>
    <dgm:pt modelId="{7FF7F24F-641B-491F-900A-9E7A434FA15D}">
      <dgm:prSet phldrT="[Текст]"/>
      <dgm:spPr/>
      <dgm:t>
        <a:bodyPr/>
        <a:lstStyle/>
        <a:p>
          <a:r>
            <a:rPr lang="ru-RU" dirty="0" smtClean="0"/>
            <a:t>Внешний вид больного. </a:t>
          </a:r>
          <a:endParaRPr lang="ru-RU" dirty="0"/>
        </a:p>
      </dgm:t>
    </dgm:pt>
    <dgm:pt modelId="{3F9AB779-A4FA-4C0D-8DD8-C1B9BC653760}" type="parTrans" cxnId="{CB82DCBB-6FE1-43A7-824F-115D06D134ED}">
      <dgm:prSet/>
      <dgm:spPr/>
      <dgm:t>
        <a:bodyPr/>
        <a:lstStyle/>
        <a:p>
          <a:endParaRPr lang="ru-RU"/>
        </a:p>
      </dgm:t>
    </dgm:pt>
    <dgm:pt modelId="{B36FEC0B-142F-40C9-B6AF-AA254DDCE14B}" type="sibTrans" cxnId="{CB82DCBB-6FE1-43A7-824F-115D06D134ED}">
      <dgm:prSet/>
      <dgm:spPr/>
      <dgm:t>
        <a:bodyPr/>
        <a:lstStyle/>
        <a:p>
          <a:endParaRPr lang="ru-RU"/>
        </a:p>
      </dgm:t>
    </dgm:pt>
    <dgm:pt modelId="{803DADFC-FF22-4A60-A20C-B02958E648F9}">
      <dgm:prSet phldrT="[Текст]"/>
      <dgm:spPr/>
      <dgm:t>
        <a:bodyPr/>
        <a:lstStyle/>
        <a:p>
          <a:r>
            <a:rPr lang="ru-RU" dirty="0" smtClean="0"/>
            <a:t>Наблюдение за деятельностью сердца </a:t>
          </a:r>
          <a:endParaRPr lang="ru-RU" dirty="0"/>
        </a:p>
      </dgm:t>
    </dgm:pt>
    <dgm:pt modelId="{6418B23E-81A8-49B4-A99C-00DAD5C28405}" type="parTrans" cxnId="{FF379D4A-15AA-4445-B7F1-5E8A28BE1E0B}">
      <dgm:prSet/>
      <dgm:spPr/>
      <dgm:t>
        <a:bodyPr/>
        <a:lstStyle/>
        <a:p>
          <a:endParaRPr lang="ru-RU"/>
        </a:p>
      </dgm:t>
    </dgm:pt>
    <dgm:pt modelId="{CEC5B969-A6CD-4AF4-9334-07BBCBBB7B17}" type="sibTrans" cxnId="{FF379D4A-15AA-4445-B7F1-5E8A28BE1E0B}">
      <dgm:prSet/>
      <dgm:spPr/>
      <dgm:t>
        <a:bodyPr/>
        <a:lstStyle/>
        <a:p>
          <a:endParaRPr lang="ru-RU"/>
        </a:p>
      </dgm:t>
    </dgm:pt>
    <dgm:pt modelId="{831344FF-A87E-494B-9AF1-BB824E918119}">
      <dgm:prSet phldrT="[Текст]"/>
      <dgm:spPr/>
      <dgm:t>
        <a:bodyPr/>
        <a:lstStyle/>
        <a:p>
          <a:r>
            <a:rPr lang="ru-RU" dirty="0" smtClean="0"/>
            <a:t>Наблюдение за органами дыхания</a:t>
          </a:r>
          <a:endParaRPr lang="ru-RU" dirty="0"/>
        </a:p>
      </dgm:t>
    </dgm:pt>
    <dgm:pt modelId="{373E1FCE-C60E-449A-8EF4-F1E0858B09FB}" type="parTrans" cxnId="{FF4A296C-21E3-4585-9DE3-92AE9995B7D2}">
      <dgm:prSet/>
      <dgm:spPr/>
      <dgm:t>
        <a:bodyPr/>
        <a:lstStyle/>
        <a:p>
          <a:endParaRPr lang="ru-RU"/>
        </a:p>
      </dgm:t>
    </dgm:pt>
    <dgm:pt modelId="{1CC264A0-DF2A-4CDE-9AB7-EE15F771B496}" type="sibTrans" cxnId="{FF4A296C-21E3-4585-9DE3-92AE9995B7D2}">
      <dgm:prSet/>
      <dgm:spPr/>
      <dgm:t>
        <a:bodyPr/>
        <a:lstStyle/>
        <a:p>
          <a:endParaRPr lang="ru-RU"/>
        </a:p>
      </dgm:t>
    </dgm:pt>
    <dgm:pt modelId="{5043DD60-5DB3-42E6-8982-19A30DF7CCF5}">
      <dgm:prSet phldrT="[Текст]"/>
      <dgm:spPr/>
      <dgm:t>
        <a:bodyPr/>
        <a:lstStyle/>
        <a:p>
          <a:r>
            <a:rPr lang="ru-RU" dirty="0" smtClean="0"/>
            <a:t>Наблюдение за органами пищеварения </a:t>
          </a:r>
          <a:endParaRPr lang="ru-RU" dirty="0"/>
        </a:p>
      </dgm:t>
    </dgm:pt>
    <dgm:pt modelId="{1E2FD59A-F5A2-4F8D-8B96-6DD5B5065317}" type="parTrans" cxnId="{C78F8822-7D57-4287-B6F6-113B6A642153}">
      <dgm:prSet/>
      <dgm:spPr/>
      <dgm:t>
        <a:bodyPr/>
        <a:lstStyle/>
        <a:p>
          <a:endParaRPr lang="ru-RU"/>
        </a:p>
      </dgm:t>
    </dgm:pt>
    <dgm:pt modelId="{6C1C1E96-C2DA-4349-96FA-8807CD194777}" type="sibTrans" cxnId="{C78F8822-7D57-4287-B6F6-113B6A642153}">
      <dgm:prSet/>
      <dgm:spPr/>
      <dgm:t>
        <a:bodyPr/>
        <a:lstStyle/>
        <a:p>
          <a:endParaRPr lang="ru-RU"/>
        </a:p>
      </dgm:t>
    </dgm:pt>
    <dgm:pt modelId="{8179F452-0F0C-4B2B-82A0-945BF7C0EA18}">
      <dgm:prSet phldrT="[Текст]"/>
      <dgm:spPr/>
      <dgm:t>
        <a:bodyPr/>
        <a:lstStyle/>
        <a:p>
          <a:r>
            <a:rPr lang="ru-RU" dirty="0" smtClean="0"/>
            <a:t>Наблюдение за функцией органов мочевыделения</a:t>
          </a:r>
          <a:endParaRPr lang="ru-RU" dirty="0"/>
        </a:p>
      </dgm:t>
    </dgm:pt>
    <dgm:pt modelId="{2378B2E0-4370-4CA1-A1F2-433F7F1B47A7}" type="parTrans" cxnId="{B2FEC51A-05C4-4AA7-A59B-386BBDB99ECC}">
      <dgm:prSet/>
      <dgm:spPr/>
      <dgm:t>
        <a:bodyPr/>
        <a:lstStyle/>
        <a:p>
          <a:endParaRPr lang="ru-RU"/>
        </a:p>
      </dgm:t>
    </dgm:pt>
    <dgm:pt modelId="{8D058335-AF1E-473A-B7EB-8EDEB9C73755}" type="sibTrans" cxnId="{B2FEC51A-05C4-4AA7-A59B-386BBDB99ECC}">
      <dgm:prSet/>
      <dgm:spPr/>
      <dgm:t>
        <a:bodyPr/>
        <a:lstStyle/>
        <a:p>
          <a:endParaRPr lang="ru-RU"/>
        </a:p>
      </dgm:t>
    </dgm:pt>
    <dgm:pt modelId="{B162BC98-EFAE-4AC5-B2A9-77940DB2BD48}">
      <dgm:prSet phldrT="[Текст]"/>
      <dgm:spPr/>
      <dgm:t>
        <a:bodyPr/>
        <a:lstStyle/>
        <a:p>
          <a:r>
            <a:rPr lang="ru-RU" dirty="0" smtClean="0"/>
            <a:t>Наблюдение за кожными покровами</a:t>
          </a:r>
          <a:endParaRPr lang="ru-RU" dirty="0"/>
        </a:p>
      </dgm:t>
    </dgm:pt>
    <dgm:pt modelId="{89666211-386E-4106-A21C-1D65BB1160C3}" type="parTrans" cxnId="{59FD4EDC-EF4F-48A3-B8DF-9D9FD156D298}">
      <dgm:prSet/>
      <dgm:spPr/>
      <dgm:t>
        <a:bodyPr/>
        <a:lstStyle/>
        <a:p>
          <a:endParaRPr lang="ru-RU"/>
        </a:p>
      </dgm:t>
    </dgm:pt>
    <dgm:pt modelId="{14B7CD8D-8660-4F18-83B3-CB8996527E61}" type="sibTrans" cxnId="{59FD4EDC-EF4F-48A3-B8DF-9D9FD156D298}">
      <dgm:prSet/>
      <dgm:spPr/>
      <dgm:t>
        <a:bodyPr/>
        <a:lstStyle/>
        <a:p>
          <a:endParaRPr lang="ru-RU"/>
        </a:p>
      </dgm:t>
    </dgm:pt>
    <dgm:pt modelId="{278BC881-5838-478F-AAC2-E6A59C75F34A}">
      <dgm:prSet phldrT="[Текст]"/>
      <dgm:spPr/>
      <dgm:t>
        <a:bodyPr/>
        <a:lstStyle/>
        <a:p>
          <a:r>
            <a:rPr lang="ru-RU" dirty="0" smtClean="0"/>
            <a:t>Наблюдение за областью операционной раны</a:t>
          </a:r>
          <a:endParaRPr lang="ru-RU" dirty="0"/>
        </a:p>
      </dgm:t>
    </dgm:pt>
    <dgm:pt modelId="{32BAACAC-367C-4536-B1FB-AD0CA6149A18}" type="parTrans" cxnId="{AD2EC7D6-0A4C-4253-B6C5-8E2B9C9046AE}">
      <dgm:prSet/>
      <dgm:spPr/>
      <dgm:t>
        <a:bodyPr/>
        <a:lstStyle/>
        <a:p>
          <a:endParaRPr lang="ru-RU"/>
        </a:p>
      </dgm:t>
    </dgm:pt>
    <dgm:pt modelId="{228A872C-298E-44A2-903B-63966576EEDD}" type="sibTrans" cxnId="{AD2EC7D6-0A4C-4253-B6C5-8E2B9C9046AE}">
      <dgm:prSet/>
      <dgm:spPr/>
      <dgm:t>
        <a:bodyPr/>
        <a:lstStyle/>
        <a:p>
          <a:endParaRPr lang="ru-RU"/>
        </a:p>
      </dgm:t>
    </dgm:pt>
    <dgm:pt modelId="{596A0BAA-6272-480D-B687-A69BC76F6B8C}">
      <dgm:prSet custT="1"/>
      <dgm:spPr/>
      <dgm:t>
        <a:bodyPr anchor="ctr"/>
        <a:lstStyle/>
        <a:p>
          <a:r>
            <a:rPr lang="ru-RU" sz="1000" b="1" dirty="0" smtClean="0"/>
            <a:t>  Внутреннее кровотечение, падение сердечной деятельности, недостаточность дыхания, воспаление брюшины (перитонит), вызывают характерные изменения внешнего вида. </a:t>
          </a:r>
          <a:endParaRPr lang="ru-RU" sz="1000" b="1" dirty="0"/>
        </a:p>
      </dgm:t>
    </dgm:pt>
    <dgm:pt modelId="{A5C62F92-9A81-4F25-8348-00AEE7FB5F59}" type="parTrans" cxnId="{2FEE9022-F801-479E-BD87-15AAD2CD20A4}">
      <dgm:prSet/>
      <dgm:spPr/>
      <dgm:t>
        <a:bodyPr/>
        <a:lstStyle/>
        <a:p>
          <a:endParaRPr lang="ru-RU"/>
        </a:p>
      </dgm:t>
    </dgm:pt>
    <dgm:pt modelId="{C3D81EA0-7A67-4804-9E27-7591CFF51022}" type="sibTrans" cxnId="{2FEE9022-F801-479E-BD87-15AAD2CD20A4}">
      <dgm:prSet/>
      <dgm:spPr/>
      <dgm:t>
        <a:bodyPr/>
        <a:lstStyle/>
        <a:p>
          <a:endParaRPr lang="ru-RU"/>
        </a:p>
      </dgm:t>
    </dgm:pt>
    <dgm:pt modelId="{3E1D43C4-E974-430E-B4D8-255723DA5F5A}">
      <dgm:prSet custT="1"/>
      <dgm:spPr/>
      <dgm:t>
        <a:bodyPr anchor="ctr"/>
        <a:lstStyle/>
        <a:p>
          <a:r>
            <a:rPr lang="ru-RU" sz="1000" b="1" dirty="0" smtClean="0"/>
            <a:t>  Проводится с помощью ощупывания пульсации артерий на предплечье (пульс) и измерения артериального давления, а так же кардиограммы.</a:t>
          </a:r>
          <a:endParaRPr lang="ru-RU" sz="1000" b="1" dirty="0"/>
        </a:p>
      </dgm:t>
    </dgm:pt>
    <dgm:pt modelId="{E6111671-2B6F-452A-B599-87DE4882F485}" type="parTrans" cxnId="{C87FCF3A-C8C6-4871-9517-ED6F17DF55AD}">
      <dgm:prSet/>
      <dgm:spPr/>
      <dgm:t>
        <a:bodyPr/>
        <a:lstStyle/>
        <a:p>
          <a:endParaRPr lang="ru-RU"/>
        </a:p>
      </dgm:t>
    </dgm:pt>
    <dgm:pt modelId="{7806FF45-834A-47E4-9545-3361AA237465}" type="sibTrans" cxnId="{C87FCF3A-C8C6-4871-9517-ED6F17DF55AD}">
      <dgm:prSet/>
      <dgm:spPr/>
      <dgm:t>
        <a:bodyPr/>
        <a:lstStyle/>
        <a:p>
          <a:endParaRPr lang="ru-RU"/>
        </a:p>
      </dgm:t>
    </dgm:pt>
    <dgm:pt modelId="{69B1E874-0340-4D75-A142-2AB18DE87118}">
      <dgm:prSet custT="1"/>
      <dgm:spPr/>
      <dgm:t>
        <a:bodyPr anchor="ctr"/>
        <a:lstStyle/>
        <a:p>
          <a:r>
            <a:rPr lang="ru-RU" sz="1000" b="1" dirty="0" smtClean="0"/>
            <a:t>  Обращаем внимание на ритмичность и частоту дыхательных движений, большое значение имеет также глубина дыхания.</a:t>
          </a:r>
          <a:endParaRPr lang="ru-RU" sz="1000" b="1" dirty="0"/>
        </a:p>
      </dgm:t>
    </dgm:pt>
    <dgm:pt modelId="{4E54E756-7DB3-4AAB-B7BD-F479E7F83F28}" type="parTrans" cxnId="{6BE48EF9-52F4-4CC7-ADC0-F7874F6B2DC5}">
      <dgm:prSet/>
      <dgm:spPr/>
      <dgm:t>
        <a:bodyPr/>
        <a:lstStyle/>
        <a:p>
          <a:endParaRPr lang="ru-RU"/>
        </a:p>
      </dgm:t>
    </dgm:pt>
    <dgm:pt modelId="{8D57C22A-D28F-4A0A-89F9-A18DCAED1DBB}" type="sibTrans" cxnId="{6BE48EF9-52F4-4CC7-ADC0-F7874F6B2DC5}">
      <dgm:prSet/>
      <dgm:spPr/>
      <dgm:t>
        <a:bodyPr/>
        <a:lstStyle/>
        <a:p>
          <a:endParaRPr lang="ru-RU"/>
        </a:p>
      </dgm:t>
    </dgm:pt>
    <dgm:pt modelId="{45CDD4D7-FCF4-443D-90F1-256783B88CA5}">
      <dgm:prSet custT="1"/>
      <dgm:spPr/>
      <dgm:t>
        <a:bodyPr anchor="ctr"/>
        <a:lstStyle/>
        <a:p>
          <a:r>
            <a:rPr lang="ru-RU" sz="1000" b="1" dirty="0" smtClean="0"/>
            <a:t>  Позволяет также оценить состояние больного, выявить некоторые начинающиеся осложнения. </a:t>
          </a:r>
          <a:endParaRPr lang="ru-RU" sz="1000" b="1" dirty="0"/>
        </a:p>
      </dgm:t>
    </dgm:pt>
    <dgm:pt modelId="{C3C3429C-B962-4282-9438-896342165892}" type="parTrans" cxnId="{5CEEF5A8-A467-4345-BD69-631FA711E656}">
      <dgm:prSet/>
      <dgm:spPr/>
      <dgm:t>
        <a:bodyPr/>
        <a:lstStyle/>
        <a:p>
          <a:endParaRPr lang="ru-RU"/>
        </a:p>
      </dgm:t>
    </dgm:pt>
    <dgm:pt modelId="{83C181EE-0F60-4AE7-984A-2A657360F171}" type="sibTrans" cxnId="{5CEEF5A8-A467-4345-BD69-631FA711E656}">
      <dgm:prSet/>
      <dgm:spPr/>
      <dgm:t>
        <a:bodyPr/>
        <a:lstStyle/>
        <a:p>
          <a:endParaRPr lang="ru-RU"/>
        </a:p>
      </dgm:t>
    </dgm:pt>
    <dgm:pt modelId="{58140B7C-E686-4ADC-9927-EFB35525CCB5}">
      <dgm:prSet custT="1"/>
      <dgm:spPr/>
      <dgm:t>
        <a:bodyPr anchor="ctr"/>
        <a:lstStyle/>
        <a:p>
          <a:r>
            <a:rPr lang="ru-RU" sz="1000" b="1" dirty="0" smtClean="0"/>
            <a:t>  Уменьшение количества мочи или полное ее отсутствие - очень грозный симптом и наблюдается при малокровии, сгущении крови, интоксикации, поражении почек и т. д.</a:t>
          </a:r>
          <a:endParaRPr lang="ru-RU" sz="1000" b="1" dirty="0"/>
        </a:p>
      </dgm:t>
    </dgm:pt>
    <dgm:pt modelId="{CC505179-F36A-4900-83CB-DC2C909B3027}" type="parTrans" cxnId="{DD654570-DBB6-4032-8EB2-6B91D4708047}">
      <dgm:prSet/>
      <dgm:spPr/>
      <dgm:t>
        <a:bodyPr/>
        <a:lstStyle/>
        <a:p>
          <a:endParaRPr lang="ru-RU"/>
        </a:p>
      </dgm:t>
    </dgm:pt>
    <dgm:pt modelId="{C067669F-731F-4F42-90CC-52C52A3D84DA}" type="sibTrans" cxnId="{DD654570-DBB6-4032-8EB2-6B91D4708047}">
      <dgm:prSet/>
      <dgm:spPr/>
      <dgm:t>
        <a:bodyPr/>
        <a:lstStyle/>
        <a:p>
          <a:endParaRPr lang="ru-RU"/>
        </a:p>
      </dgm:t>
    </dgm:pt>
    <dgm:pt modelId="{5C1028C7-366E-47B9-A896-797292D3D1CB}">
      <dgm:prSet custT="1"/>
      <dgm:spPr/>
      <dgm:t>
        <a:bodyPr anchor="ctr"/>
        <a:lstStyle/>
        <a:p>
          <a:r>
            <a:rPr lang="ru-RU" sz="1000" b="1" dirty="0" smtClean="0"/>
            <a:t>  Цвет кожных покровов очень быстро изменяется при некоторых патологических состояниях и подчас является первым симптомом развивающегося осложнения.</a:t>
          </a:r>
          <a:endParaRPr lang="ru-RU" sz="1000" b="1" dirty="0"/>
        </a:p>
      </dgm:t>
    </dgm:pt>
    <dgm:pt modelId="{9C2A51CA-6977-4AC7-AE80-BE5B58A91F7A}" type="parTrans" cxnId="{E6E4FAC2-6062-4181-8B95-FF9BF9A7D322}">
      <dgm:prSet/>
      <dgm:spPr/>
      <dgm:t>
        <a:bodyPr/>
        <a:lstStyle/>
        <a:p>
          <a:endParaRPr lang="ru-RU"/>
        </a:p>
      </dgm:t>
    </dgm:pt>
    <dgm:pt modelId="{1BBD77C9-79EF-4AD2-AC62-0C4CF4FCECE9}" type="sibTrans" cxnId="{E6E4FAC2-6062-4181-8B95-FF9BF9A7D322}">
      <dgm:prSet/>
      <dgm:spPr/>
      <dgm:t>
        <a:bodyPr/>
        <a:lstStyle/>
        <a:p>
          <a:endParaRPr lang="ru-RU"/>
        </a:p>
      </dgm:t>
    </dgm:pt>
    <dgm:pt modelId="{68C8F360-E83D-4124-A824-FF57680A0D9C}">
      <dgm:prSet/>
      <dgm:spPr/>
      <dgm:t>
        <a:bodyPr anchor="ctr"/>
        <a:lstStyle/>
        <a:p>
          <a:r>
            <a:rPr lang="ru-RU" b="1" dirty="0" smtClean="0"/>
            <a:t>  Внимательное наблюдение за областью операционной раны позволяет предупредить развитие в ней гнойного воспалительного процесса. </a:t>
          </a:r>
          <a:endParaRPr lang="ru-RU" b="1" dirty="0"/>
        </a:p>
      </dgm:t>
    </dgm:pt>
    <dgm:pt modelId="{EC04FD93-FDA8-4680-B33E-DB237458499C}" type="parTrans" cxnId="{700F5653-A78B-4FF7-9966-80FA98CEA9E3}">
      <dgm:prSet/>
      <dgm:spPr/>
      <dgm:t>
        <a:bodyPr/>
        <a:lstStyle/>
        <a:p>
          <a:endParaRPr lang="ru-RU"/>
        </a:p>
      </dgm:t>
    </dgm:pt>
    <dgm:pt modelId="{8323FFD2-174E-47AE-96BE-7ECEE238B1CF}" type="sibTrans" cxnId="{700F5653-A78B-4FF7-9966-80FA98CEA9E3}">
      <dgm:prSet/>
      <dgm:spPr/>
      <dgm:t>
        <a:bodyPr/>
        <a:lstStyle/>
        <a:p>
          <a:endParaRPr lang="ru-RU"/>
        </a:p>
      </dgm:t>
    </dgm:pt>
    <dgm:pt modelId="{CF09141D-8043-4593-AD38-7503B850EC7B}" type="pres">
      <dgm:prSet presAssocID="{59ABA316-80AB-444C-BB76-5F7E36CD0259}" presName="Name0" presStyleCnt="0">
        <dgm:presLayoutVars>
          <dgm:dir/>
          <dgm:animLvl val="lvl"/>
          <dgm:resizeHandles/>
        </dgm:presLayoutVars>
      </dgm:prSet>
      <dgm:spPr/>
      <dgm:t>
        <a:bodyPr/>
        <a:lstStyle/>
        <a:p>
          <a:endParaRPr lang="ru-RU"/>
        </a:p>
      </dgm:t>
    </dgm:pt>
    <dgm:pt modelId="{DF015214-E2D4-4E21-9900-16B1D95F906A}" type="pres">
      <dgm:prSet presAssocID="{7FF7F24F-641B-491F-900A-9E7A434FA15D}" presName="linNode" presStyleCnt="0"/>
      <dgm:spPr/>
    </dgm:pt>
    <dgm:pt modelId="{E310E5E9-9005-4728-A4F4-65A3F1262937}" type="pres">
      <dgm:prSet presAssocID="{7FF7F24F-641B-491F-900A-9E7A434FA15D}" presName="parentShp" presStyleLbl="node1" presStyleIdx="0" presStyleCnt="7">
        <dgm:presLayoutVars>
          <dgm:bulletEnabled val="1"/>
        </dgm:presLayoutVars>
      </dgm:prSet>
      <dgm:spPr/>
      <dgm:t>
        <a:bodyPr/>
        <a:lstStyle/>
        <a:p>
          <a:endParaRPr lang="ru-RU"/>
        </a:p>
      </dgm:t>
    </dgm:pt>
    <dgm:pt modelId="{4926BEF8-4E25-4B62-BE13-8A88E5F12E81}" type="pres">
      <dgm:prSet presAssocID="{7FF7F24F-641B-491F-900A-9E7A434FA15D}" presName="childShp" presStyleLbl="bgAccFollowNode1" presStyleIdx="0" presStyleCnt="7" custScaleY="96248">
        <dgm:presLayoutVars>
          <dgm:bulletEnabled val="1"/>
        </dgm:presLayoutVars>
      </dgm:prSet>
      <dgm:spPr/>
      <dgm:t>
        <a:bodyPr/>
        <a:lstStyle/>
        <a:p>
          <a:endParaRPr lang="ru-RU"/>
        </a:p>
      </dgm:t>
    </dgm:pt>
    <dgm:pt modelId="{FC7708E1-75EB-4D1F-A5F8-478A5F5C98DC}" type="pres">
      <dgm:prSet presAssocID="{B36FEC0B-142F-40C9-B6AF-AA254DDCE14B}" presName="spacing" presStyleCnt="0"/>
      <dgm:spPr/>
    </dgm:pt>
    <dgm:pt modelId="{23DCAB3C-F388-43EC-8E8A-02526C90B086}" type="pres">
      <dgm:prSet presAssocID="{803DADFC-FF22-4A60-A20C-B02958E648F9}" presName="linNode" presStyleCnt="0"/>
      <dgm:spPr/>
    </dgm:pt>
    <dgm:pt modelId="{9ACA42E0-9C6B-4D87-8CDA-86CECF62A32D}" type="pres">
      <dgm:prSet presAssocID="{803DADFC-FF22-4A60-A20C-B02958E648F9}" presName="parentShp" presStyleLbl="node1" presStyleIdx="1" presStyleCnt="7">
        <dgm:presLayoutVars>
          <dgm:bulletEnabled val="1"/>
        </dgm:presLayoutVars>
      </dgm:prSet>
      <dgm:spPr/>
      <dgm:t>
        <a:bodyPr/>
        <a:lstStyle/>
        <a:p>
          <a:endParaRPr lang="ru-RU"/>
        </a:p>
      </dgm:t>
    </dgm:pt>
    <dgm:pt modelId="{788BE93E-7CE5-4B34-B1D6-DF765871C4BD}" type="pres">
      <dgm:prSet presAssocID="{803DADFC-FF22-4A60-A20C-B02958E648F9}" presName="childShp" presStyleLbl="bgAccFollowNode1" presStyleIdx="1" presStyleCnt="7">
        <dgm:presLayoutVars>
          <dgm:bulletEnabled val="1"/>
        </dgm:presLayoutVars>
      </dgm:prSet>
      <dgm:spPr/>
      <dgm:t>
        <a:bodyPr/>
        <a:lstStyle/>
        <a:p>
          <a:endParaRPr lang="ru-RU"/>
        </a:p>
      </dgm:t>
    </dgm:pt>
    <dgm:pt modelId="{D59708E2-5645-4741-8DDD-40A55AAF7B6F}" type="pres">
      <dgm:prSet presAssocID="{CEC5B969-A6CD-4AF4-9334-07BBCBBB7B17}" presName="spacing" presStyleCnt="0"/>
      <dgm:spPr/>
    </dgm:pt>
    <dgm:pt modelId="{B4E5B32A-6DD8-4519-8F98-EA691E89A8D1}" type="pres">
      <dgm:prSet presAssocID="{831344FF-A87E-494B-9AF1-BB824E918119}" presName="linNode" presStyleCnt="0"/>
      <dgm:spPr/>
    </dgm:pt>
    <dgm:pt modelId="{171C1C26-68D8-4F8F-A949-5A62B1F9B304}" type="pres">
      <dgm:prSet presAssocID="{831344FF-A87E-494B-9AF1-BB824E918119}" presName="parentShp" presStyleLbl="node1" presStyleIdx="2" presStyleCnt="7">
        <dgm:presLayoutVars>
          <dgm:bulletEnabled val="1"/>
        </dgm:presLayoutVars>
      </dgm:prSet>
      <dgm:spPr/>
      <dgm:t>
        <a:bodyPr/>
        <a:lstStyle/>
        <a:p>
          <a:endParaRPr lang="ru-RU"/>
        </a:p>
      </dgm:t>
    </dgm:pt>
    <dgm:pt modelId="{D0B9CB71-A85C-49FE-BCE1-36F5AF06FF30}" type="pres">
      <dgm:prSet presAssocID="{831344FF-A87E-494B-9AF1-BB824E918119}" presName="childShp" presStyleLbl="bgAccFollowNode1" presStyleIdx="2" presStyleCnt="7">
        <dgm:presLayoutVars>
          <dgm:bulletEnabled val="1"/>
        </dgm:presLayoutVars>
      </dgm:prSet>
      <dgm:spPr/>
      <dgm:t>
        <a:bodyPr/>
        <a:lstStyle/>
        <a:p>
          <a:endParaRPr lang="ru-RU"/>
        </a:p>
      </dgm:t>
    </dgm:pt>
    <dgm:pt modelId="{F500B05C-6E16-40CB-A727-CCD4B9AAA819}" type="pres">
      <dgm:prSet presAssocID="{1CC264A0-DF2A-4CDE-9AB7-EE15F771B496}" presName="spacing" presStyleCnt="0"/>
      <dgm:spPr/>
    </dgm:pt>
    <dgm:pt modelId="{836116B4-3DE9-48E7-9D5F-D95EEC855DD5}" type="pres">
      <dgm:prSet presAssocID="{5043DD60-5DB3-42E6-8982-19A30DF7CCF5}" presName="linNode" presStyleCnt="0"/>
      <dgm:spPr/>
    </dgm:pt>
    <dgm:pt modelId="{D5386A74-128E-46E3-B514-0A71D32F0AFD}" type="pres">
      <dgm:prSet presAssocID="{5043DD60-5DB3-42E6-8982-19A30DF7CCF5}" presName="parentShp" presStyleLbl="node1" presStyleIdx="3" presStyleCnt="7">
        <dgm:presLayoutVars>
          <dgm:bulletEnabled val="1"/>
        </dgm:presLayoutVars>
      </dgm:prSet>
      <dgm:spPr/>
      <dgm:t>
        <a:bodyPr/>
        <a:lstStyle/>
        <a:p>
          <a:endParaRPr lang="ru-RU"/>
        </a:p>
      </dgm:t>
    </dgm:pt>
    <dgm:pt modelId="{70585421-3264-4AF5-8BC8-817012D9BEFB}" type="pres">
      <dgm:prSet presAssocID="{5043DD60-5DB3-42E6-8982-19A30DF7CCF5}" presName="childShp" presStyleLbl="bgAccFollowNode1" presStyleIdx="3" presStyleCnt="7">
        <dgm:presLayoutVars>
          <dgm:bulletEnabled val="1"/>
        </dgm:presLayoutVars>
      </dgm:prSet>
      <dgm:spPr/>
      <dgm:t>
        <a:bodyPr/>
        <a:lstStyle/>
        <a:p>
          <a:endParaRPr lang="ru-RU"/>
        </a:p>
      </dgm:t>
    </dgm:pt>
    <dgm:pt modelId="{4E4E5027-BDDE-4C65-8946-BFCE676BBC1B}" type="pres">
      <dgm:prSet presAssocID="{6C1C1E96-C2DA-4349-96FA-8807CD194777}" presName="spacing" presStyleCnt="0"/>
      <dgm:spPr/>
    </dgm:pt>
    <dgm:pt modelId="{9B774231-EAE6-4772-8F34-381E574A7F5B}" type="pres">
      <dgm:prSet presAssocID="{8179F452-0F0C-4B2B-82A0-945BF7C0EA18}" presName="linNode" presStyleCnt="0"/>
      <dgm:spPr/>
    </dgm:pt>
    <dgm:pt modelId="{44C8A081-9BC2-482E-BFED-4D15831C6DF1}" type="pres">
      <dgm:prSet presAssocID="{8179F452-0F0C-4B2B-82A0-945BF7C0EA18}" presName="parentShp" presStyleLbl="node1" presStyleIdx="4" presStyleCnt="7">
        <dgm:presLayoutVars>
          <dgm:bulletEnabled val="1"/>
        </dgm:presLayoutVars>
      </dgm:prSet>
      <dgm:spPr/>
      <dgm:t>
        <a:bodyPr/>
        <a:lstStyle/>
        <a:p>
          <a:endParaRPr lang="ru-RU"/>
        </a:p>
      </dgm:t>
    </dgm:pt>
    <dgm:pt modelId="{6455B7C6-DD24-4EE8-8B97-9E8F99E820E0}" type="pres">
      <dgm:prSet presAssocID="{8179F452-0F0C-4B2B-82A0-945BF7C0EA18}" presName="childShp" presStyleLbl="bgAccFollowNode1" presStyleIdx="4" presStyleCnt="7">
        <dgm:presLayoutVars>
          <dgm:bulletEnabled val="1"/>
        </dgm:presLayoutVars>
      </dgm:prSet>
      <dgm:spPr/>
      <dgm:t>
        <a:bodyPr/>
        <a:lstStyle/>
        <a:p>
          <a:endParaRPr lang="ru-RU"/>
        </a:p>
      </dgm:t>
    </dgm:pt>
    <dgm:pt modelId="{7F5B9C64-5292-4A49-B0DC-888C294A7144}" type="pres">
      <dgm:prSet presAssocID="{8D058335-AF1E-473A-B7EB-8EDEB9C73755}" presName="spacing" presStyleCnt="0"/>
      <dgm:spPr/>
    </dgm:pt>
    <dgm:pt modelId="{3ABF24CA-CECD-4632-AB50-B5895B62F796}" type="pres">
      <dgm:prSet presAssocID="{B162BC98-EFAE-4AC5-B2A9-77940DB2BD48}" presName="linNode" presStyleCnt="0"/>
      <dgm:spPr/>
    </dgm:pt>
    <dgm:pt modelId="{C6689A3A-F757-4218-AA55-AA06494D17D5}" type="pres">
      <dgm:prSet presAssocID="{B162BC98-EFAE-4AC5-B2A9-77940DB2BD48}" presName="parentShp" presStyleLbl="node1" presStyleIdx="5" presStyleCnt="7">
        <dgm:presLayoutVars>
          <dgm:bulletEnabled val="1"/>
        </dgm:presLayoutVars>
      </dgm:prSet>
      <dgm:spPr/>
      <dgm:t>
        <a:bodyPr/>
        <a:lstStyle/>
        <a:p>
          <a:endParaRPr lang="ru-RU"/>
        </a:p>
      </dgm:t>
    </dgm:pt>
    <dgm:pt modelId="{FB79170D-415E-421C-B13C-4984A395E372}" type="pres">
      <dgm:prSet presAssocID="{B162BC98-EFAE-4AC5-B2A9-77940DB2BD48}" presName="childShp" presStyleLbl="bgAccFollowNode1" presStyleIdx="5" presStyleCnt="7">
        <dgm:presLayoutVars>
          <dgm:bulletEnabled val="1"/>
        </dgm:presLayoutVars>
      </dgm:prSet>
      <dgm:spPr/>
      <dgm:t>
        <a:bodyPr/>
        <a:lstStyle/>
        <a:p>
          <a:endParaRPr lang="ru-RU"/>
        </a:p>
      </dgm:t>
    </dgm:pt>
    <dgm:pt modelId="{D340D55F-AA9D-4562-B169-917DD56516CB}" type="pres">
      <dgm:prSet presAssocID="{14B7CD8D-8660-4F18-83B3-CB8996527E61}" presName="spacing" presStyleCnt="0"/>
      <dgm:spPr/>
    </dgm:pt>
    <dgm:pt modelId="{2AC89D59-9FBA-41FB-97BB-1B8CC8A735E2}" type="pres">
      <dgm:prSet presAssocID="{278BC881-5838-478F-AAC2-E6A59C75F34A}" presName="linNode" presStyleCnt="0"/>
      <dgm:spPr/>
    </dgm:pt>
    <dgm:pt modelId="{95E8E9CA-AFD0-42FA-AB30-8B867286D362}" type="pres">
      <dgm:prSet presAssocID="{278BC881-5838-478F-AAC2-E6A59C75F34A}" presName="parentShp" presStyleLbl="node1" presStyleIdx="6" presStyleCnt="7">
        <dgm:presLayoutVars>
          <dgm:bulletEnabled val="1"/>
        </dgm:presLayoutVars>
      </dgm:prSet>
      <dgm:spPr/>
      <dgm:t>
        <a:bodyPr/>
        <a:lstStyle/>
        <a:p>
          <a:endParaRPr lang="ru-RU"/>
        </a:p>
      </dgm:t>
    </dgm:pt>
    <dgm:pt modelId="{A77A2579-8F54-4EFE-B3B0-8895F0911A28}" type="pres">
      <dgm:prSet presAssocID="{278BC881-5838-478F-AAC2-E6A59C75F34A}" presName="childShp" presStyleLbl="bgAccFollowNode1" presStyleIdx="6" presStyleCnt="7">
        <dgm:presLayoutVars>
          <dgm:bulletEnabled val="1"/>
        </dgm:presLayoutVars>
      </dgm:prSet>
      <dgm:spPr/>
      <dgm:t>
        <a:bodyPr/>
        <a:lstStyle/>
        <a:p>
          <a:endParaRPr lang="ru-RU"/>
        </a:p>
      </dgm:t>
    </dgm:pt>
  </dgm:ptLst>
  <dgm:cxnLst>
    <dgm:cxn modelId="{B5C90FFF-3263-4660-AB7E-AA41B39F449A}" type="presOf" srcId="{596A0BAA-6272-480D-B687-A69BC76F6B8C}" destId="{4926BEF8-4E25-4B62-BE13-8A88E5F12E81}" srcOrd="0" destOrd="0" presId="urn:microsoft.com/office/officeart/2005/8/layout/vList6"/>
    <dgm:cxn modelId="{68AF7B5A-9B82-45E2-887D-78D1EC6BC3C5}" type="presOf" srcId="{3E1D43C4-E974-430E-B4D8-255723DA5F5A}" destId="{788BE93E-7CE5-4B34-B1D6-DF765871C4BD}" srcOrd="0" destOrd="0" presId="urn:microsoft.com/office/officeart/2005/8/layout/vList6"/>
    <dgm:cxn modelId="{9D78EBF7-B478-4CD0-BED5-19345089C7F8}" type="presOf" srcId="{58140B7C-E686-4ADC-9927-EFB35525CCB5}" destId="{6455B7C6-DD24-4EE8-8B97-9E8F99E820E0}" srcOrd="0" destOrd="0" presId="urn:microsoft.com/office/officeart/2005/8/layout/vList6"/>
    <dgm:cxn modelId="{2FEE9022-F801-479E-BD87-15AAD2CD20A4}" srcId="{7FF7F24F-641B-491F-900A-9E7A434FA15D}" destId="{596A0BAA-6272-480D-B687-A69BC76F6B8C}" srcOrd="0" destOrd="0" parTransId="{A5C62F92-9A81-4F25-8348-00AEE7FB5F59}" sibTransId="{C3D81EA0-7A67-4804-9E27-7591CFF51022}"/>
    <dgm:cxn modelId="{DD654570-DBB6-4032-8EB2-6B91D4708047}" srcId="{8179F452-0F0C-4B2B-82A0-945BF7C0EA18}" destId="{58140B7C-E686-4ADC-9927-EFB35525CCB5}" srcOrd="0" destOrd="0" parTransId="{CC505179-F36A-4900-83CB-DC2C909B3027}" sibTransId="{C067669F-731F-4F42-90CC-52C52A3D84DA}"/>
    <dgm:cxn modelId="{B6BC4080-63CF-419B-8446-D72B777E13F9}" type="presOf" srcId="{68C8F360-E83D-4124-A824-FF57680A0D9C}" destId="{A77A2579-8F54-4EFE-B3B0-8895F0911A28}" srcOrd="0" destOrd="0" presId="urn:microsoft.com/office/officeart/2005/8/layout/vList6"/>
    <dgm:cxn modelId="{CB82DCBB-6FE1-43A7-824F-115D06D134ED}" srcId="{59ABA316-80AB-444C-BB76-5F7E36CD0259}" destId="{7FF7F24F-641B-491F-900A-9E7A434FA15D}" srcOrd="0" destOrd="0" parTransId="{3F9AB779-A4FA-4C0D-8DD8-C1B9BC653760}" sibTransId="{B36FEC0B-142F-40C9-B6AF-AA254DDCE14B}"/>
    <dgm:cxn modelId="{C0BAD75B-ECB9-44F6-8133-8FA1D34F9685}" type="presOf" srcId="{803DADFC-FF22-4A60-A20C-B02958E648F9}" destId="{9ACA42E0-9C6B-4D87-8CDA-86CECF62A32D}" srcOrd="0" destOrd="0" presId="urn:microsoft.com/office/officeart/2005/8/layout/vList6"/>
    <dgm:cxn modelId="{C2DB1462-C658-44A0-9529-A74506391902}" type="presOf" srcId="{8179F452-0F0C-4B2B-82A0-945BF7C0EA18}" destId="{44C8A081-9BC2-482E-BFED-4D15831C6DF1}" srcOrd="0" destOrd="0" presId="urn:microsoft.com/office/officeart/2005/8/layout/vList6"/>
    <dgm:cxn modelId="{CFEC0176-F4D6-4D8C-8D91-B4A7E78D159B}" type="presOf" srcId="{B162BC98-EFAE-4AC5-B2A9-77940DB2BD48}" destId="{C6689A3A-F757-4218-AA55-AA06494D17D5}" srcOrd="0" destOrd="0" presId="urn:microsoft.com/office/officeart/2005/8/layout/vList6"/>
    <dgm:cxn modelId="{3B3E8EFD-6CC8-4B65-B785-783F359F064A}" type="presOf" srcId="{7FF7F24F-641B-491F-900A-9E7A434FA15D}" destId="{E310E5E9-9005-4728-A4F4-65A3F1262937}" srcOrd="0" destOrd="0" presId="urn:microsoft.com/office/officeart/2005/8/layout/vList6"/>
    <dgm:cxn modelId="{700F5653-A78B-4FF7-9966-80FA98CEA9E3}" srcId="{278BC881-5838-478F-AAC2-E6A59C75F34A}" destId="{68C8F360-E83D-4124-A824-FF57680A0D9C}" srcOrd="0" destOrd="0" parTransId="{EC04FD93-FDA8-4680-B33E-DB237458499C}" sibTransId="{8323FFD2-174E-47AE-96BE-7ECEE238B1CF}"/>
    <dgm:cxn modelId="{73C2F541-A834-4BA8-8BAC-D29BB8D93DCC}" type="presOf" srcId="{59ABA316-80AB-444C-BB76-5F7E36CD0259}" destId="{CF09141D-8043-4593-AD38-7503B850EC7B}" srcOrd="0" destOrd="0" presId="urn:microsoft.com/office/officeart/2005/8/layout/vList6"/>
    <dgm:cxn modelId="{B636DD75-90A0-4933-B95D-803E7FEA11EC}" type="presOf" srcId="{45CDD4D7-FCF4-443D-90F1-256783B88CA5}" destId="{70585421-3264-4AF5-8BC8-817012D9BEFB}" srcOrd="0" destOrd="0" presId="urn:microsoft.com/office/officeart/2005/8/layout/vList6"/>
    <dgm:cxn modelId="{C78F8822-7D57-4287-B6F6-113B6A642153}" srcId="{59ABA316-80AB-444C-BB76-5F7E36CD0259}" destId="{5043DD60-5DB3-42E6-8982-19A30DF7CCF5}" srcOrd="3" destOrd="0" parTransId="{1E2FD59A-F5A2-4F8D-8B96-6DD5B5065317}" sibTransId="{6C1C1E96-C2DA-4349-96FA-8807CD194777}"/>
    <dgm:cxn modelId="{51BC63F1-154F-4DE5-94A0-7C708BFE7FD0}" type="presOf" srcId="{5C1028C7-366E-47B9-A896-797292D3D1CB}" destId="{FB79170D-415E-421C-B13C-4984A395E372}" srcOrd="0" destOrd="0" presId="urn:microsoft.com/office/officeart/2005/8/layout/vList6"/>
    <dgm:cxn modelId="{6BE48EF9-52F4-4CC7-ADC0-F7874F6B2DC5}" srcId="{831344FF-A87E-494B-9AF1-BB824E918119}" destId="{69B1E874-0340-4D75-A142-2AB18DE87118}" srcOrd="0" destOrd="0" parTransId="{4E54E756-7DB3-4AAB-B7BD-F479E7F83F28}" sibTransId="{8D57C22A-D28F-4A0A-89F9-A18DCAED1DBB}"/>
    <dgm:cxn modelId="{D3534B15-92BB-4A00-90F8-02BE9FFA6C5E}" type="presOf" srcId="{69B1E874-0340-4D75-A142-2AB18DE87118}" destId="{D0B9CB71-A85C-49FE-BCE1-36F5AF06FF30}" srcOrd="0" destOrd="0" presId="urn:microsoft.com/office/officeart/2005/8/layout/vList6"/>
    <dgm:cxn modelId="{CB8648B2-6A69-44D6-B953-233B04838B1E}" type="presOf" srcId="{278BC881-5838-478F-AAC2-E6A59C75F34A}" destId="{95E8E9CA-AFD0-42FA-AB30-8B867286D362}" srcOrd="0" destOrd="0" presId="urn:microsoft.com/office/officeart/2005/8/layout/vList6"/>
    <dgm:cxn modelId="{E6E4FAC2-6062-4181-8B95-FF9BF9A7D322}" srcId="{B162BC98-EFAE-4AC5-B2A9-77940DB2BD48}" destId="{5C1028C7-366E-47B9-A896-797292D3D1CB}" srcOrd="0" destOrd="0" parTransId="{9C2A51CA-6977-4AC7-AE80-BE5B58A91F7A}" sibTransId="{1BBD77C9-79EF-4AD2-AC62-0C4CF4FCECE9}"/>
    <dgm:cxn modelId="{0F89D268-CEEB-49A8-BC45-0A36FE23E00A}" type="presOf" srcId="{831344FF-A87E-494B-9AF1-BB824E918119}" destId="{171C1C26-68D8-4F8F-A949-5A62B1F9B304}" srcOrd="0" destOrd="0" presId="urn:microsoft.com/office/officeart/2005/8/layout/vList6"/>
    <dgm:cxn modelId="{59FD4EDC-EF4F-48A3-B8DF-9D9FD156D298}" srcId="{59ABA316-80AB-444C-BB76-5F7E36CD0259}" destId="{B162BC98-EFAE-4AC5-B2A9-77940DB2BD48}" srcOrd="5" destOrd="0" parTransId="{89666211-386E-4106-A21C-1D65BB1160C3}" sibTransId="{14B7CD8D-8660-4F18-83B3-CB8996527E61}"/>
    <dgm:cxn modelId="{FF379D4A-15AA-4445-B7F1-5E8A28BE1E0B}" srcId="{59ABA316-80AB-444C-BB76-5F7E36CD0259}" destId="{803DADFC-FF22-4A60-A20C-B02958E648F9}" srcOrd="1" destOrd="0" parTransId="{6418B23E-81A8-49B4-A99C-00DAD5C28405}" sibTransId="{CEC5B969-A6CD-4AF4-9334-07BBCBBB7B17}"/>
    <dgm:cxn modelId="{FF4A296C-21E3-4585-9DE3-92AE9995B7D2}" srcId="{59ABA316-80AB-444C-BB76-5F7E36CD0259}" destId="{831344FF-A87E-494B-9AF1-BB824E918119}" srcOrd="2" destOrd="0" parTransId="{373E1FCE-C60E-449A-8EF4-F1E0858B09FB}" sibTransId="{1CC264A0-DF2A-4CDE-9AB7-EE15F771B496}"/>
    <dgm:cxn modelId="{AD2EC7D6-0A4C-4253-B6C5-8E2B9C9046AE}" srcId="{59ABA316-80AB-444C-BB76-5F7E36CD0259}" destId="{278BC881-5838-478F-AAC2-E6A59C75F34A}" srcOrd="6" destOrd="0" parTransId="{32BAACAC-367C-4536-B1FB-AD0CA6149A18}" sibTransId="{228A872C-298E-44A2-903B-63966576EEDD}"/>
    <dgm:cxn modelId="{B2FEC51A-05C4-4AA7-A59B-386BBDB99ECC}" srcId="{59ABA316-80AB-444C-BB76-5F7E36CD0259}" destId="{8179F452-0F0C-4B2B-82A0-945BF7C0EA18}" srcOrd="4" destOrd="0" parTransId="{2378B2E0-4370-4CA1-A1F2-433F7F1B47A7}" sibTransId="{8D058335-AF1E-473A-B7EB-8EDEB9C73755}"/>
    <dgm:cxn modelId="{69D13B27-83B7-488F-8C96-721220A9E4E0}" type="presOf" srcId="{5043DD60-5DB3-42E6-8982-19A30DF7CCF5}" destId="{D5386A74-128E-46E3-B514-0A71D32F0AFD}" srcOrd="0" destOrd="0" presId="urn:microsoft.com/office/officeart/2005/8/layout/vList6"/>
    <dgm:cxn modelId="{C87FCF3A-C8C6-4871-9517-ED6F17DF55AD}" srcId="{803DADFC-FF22-4A60-A20C-B02958E648F9}" destId="{3E1D43C4-E974-430E-B4D8-255723DA5F5A}" srcOrd="0" destOrd="0" parTransId="{E6111671-2B6F-452A-B599-87DE4882F485}" sibTransId="{7806FF45-834A-47E4-9545-3361AA237465}"/>
    <dgm:cxn modelId="{5CEEF5A8-A467-4345-BD69-631FA711E656}" srcId="{5043DD60-5DB3-42E6-8982-19A30DF7CCF5}" destId="{45CDD4D7-FCF4-443D-90F1-256783B88CA5}" srcOrd="0" destOrd="0" parTransId="{C3C3429C-B962-4282-9438-896342165892}" sibTransId="{83C181EE-0F60-4AE7-984A-2A657360F171}"/>
    <dgm:cxn modelId="{12CA288C-34CD-4B7A-8FB9-714B6041112D}" type="presParOf" srcId="{CF09141D-8043-4593-AD38-7503B850EC7B}" destId="{DF015214-E2D4-4E21-9900-16B1D95F906A}" srcOrd="0" destOrd="0" presId="urn:microsoft.com/office/officeart/2005/8/layout/vList6"/>
    <dgm:cxn modelId="{1497B4D4-08A6-45CD-A845-ECE8886A1E05}" type="presParOf" srcId="{DF015214-E2D4-4E21-9900-16B1D95F906A}" destId="{E310E5E9-9005-4728-A4F4-65A3F1262937}" srcOrd="0" destOrd="0" presId="urn:microsoft.com/office/officeart/2005/8/layout/vList6"/>
    <dgm:cxn modelId="{38205079-F937-4BC0-9D73-F5AAA0042FAD}" type="presParOf" srcId="{DF015214-E2D4-4E21-9900-16B1D95F906A}" destId="{4926BEF8-4E25-4B62-BE13-8A88E5F12E81}" srcOrd="1" destOrd="0" presId="urn:microsoft.com/office/officeart/2005/8/layout/vList6"/>
    <dgm:cxn modelId="{C0AAAC6E-DA49-4896-A019-6AD2421EC0A0}" type="presParOf" srcId="{CF09141D-8043-4593-AD38-7503B850EC7B}" destId="{FC7708E1-75EB-4D1F-A5F8-478A5F5C98DC}" srcOrd="1" destOrd="0" presId="urn:microsoft.com/office/officeart/2005/8/layout/vList6"/>
    <dgm:cxn modelId="{7E1D729A-0B64-4954-8A93-0EE1E31EBD8C}" type="presParOf" srcId="{CF09141D-8043-4593-AD38-7503B850EC7B}" destId="{23DCAB3C-F388-43EC-8E8A-02526C90B086}" srcOrd="2" destOrd="0" presId="urn:microsoft.com/office/officeart/2005/8/layout/vList6"/>
    <dgm:cxn modelId="{41661598-F170-4AD4-9A31-0E831649B8C0}" type="presParOf" srcId="{23DCAB3C-F388-43EC-8E8A-02526C90B086}" destId="{9ACA42E0-9C6B-4D87-8CDA-86CECF62A32D}" srcOrd="0" destOrd="0" presId="urn:microsoft.com/office/officeart/2005/8/layout/vList6"/>
    <dgm:cxn modelId="{5BB7AC0A-679A-404A-99CB-4346251809C0}" type="presParOf" srcId="{23DCAB3C-F388-43EC-8E8A-02526C90B086}" destId="{788BE93E-7CE5-4B34-B1D6-DF765871C4BD}" srcOrd="1" destOrd="0" presId="urn:microsoft.com/office/officeart/2005/8/layout/vList6"/>
    <dgm:cxn modelId="{1368BE09-923C-4418-8E4D-0B23217D4FB3}" type="presParOf" srcId="{CF09141D-8043-4593-AD38-7503B850EC7B}" destId="{D59708E2-5645-4741-8DDD-40A55AAF7B6F}" srcOrd="3" destOrd="0" presId="urn:microsoft.com/office/officeart/2005/8/layout/vList6"/>
    <dgm:cxn modelId="{3E0E9658-00D5-40DC-AF38-E3CE02295025}" type="presParOf" srcId="{CF09141D-8043-4593-AD38-7503B850EC7B}" destId="{B4E5B32A-6DD8-4519-8F98-EA691E89A8D1}" srcOrd="4" destOrd="0" presId="urn:microsoft.com/office/officeart/2005/8/layout/vList6"/>
    <dgm:cxn modelId="{6BF3DFBA-1493-4EA1-BBFF-4A61791FB2E4}" type="presParOf" srcId="{B4E5B32A-6DD8-4519-8F98-EA691E89A8D1}" destId="{171C1C26-68D8-4F8F-A949-5A62B1F9B304}" srcOrd="0" destOrd="0" presId="urn:microsoft.com/office/officeart/2005/8/layout/vList6"/>
    <dgm:cxn modelId="{6B99A92E-8DAA-452B-A445-0B27B1F0E9D0}" type="presParOf" srcId="{B4E5B32A-6DD8-4519-8F98-EA691E89A8D1}" destId="{D0B9CB71-A85C-49FE-BCE1-36F5AF06FF30}" srcOrd="1" destOrd="0" presId="urn:microsoft.com/office/officeart/2005/8/layout/vList6"/>
    <dgm:cxn modelId="{67285F4E-6C5E-4919-85F5-FDFCEB742B2C}" type="presParOf" srcId="{CF09141D-8043-4593-AD38-7503B850EC7B}" destId="{F500B05C-6E16-40CB-A727-CCD4B9AAA819}" srcOrd="5" destOrd="0" presId="urn:microsoft.com/office/officeart/2005/8/layout/vList6"/>
    <dgm:cxn modelId="{CB5EE32A-3EEE-471A-B69B-CFECC5FBAADD}" type="presParOf" srcId="{CF09141D-8043-4593-AD38-7503B850EC7B}" destId="{836116B4-3DE9-48E7-9D5F-D95EEC855DD5}" srcOrd="6" destOrd="0" presId="urn:microsoft.com/office/officeart/2005/8/layout/vList6"/>
    <dgm:cxn modelId="{A5E764DF-7154-49EA-B6A7-A8361657D70D}" type="presParOf" srcId="{836116B4-3DE9-48E7-9D5F-D95EEC855DD5}" destId="{D5386A74-128E-46E3-B514-0A71D32F0AFD}" srcOrd="0" destOrd="0" presId="urn:microsoft.com/office/officeart/2005/8/layout/vList6"/>
    <dgm:cxn modelId="{8B918FBD-BB0C-4620-9AC3-4CF2E5134E57}" type="presParOf" srcId="{836116B4-3DE9-48E7-9D5F-D95EEC855DD5}" destId="{70585421-3264-4AF5-8BC8-817012D9BEFB}" srcOrd="1" destOrd="0" presId="urn:microsoft.com/office/officeart/2005/8/layout/vList6"/>
    <dgm:cxn modelId="{95D36D54-69DF-45D4-8B4B-0DEA45081879}" type="presParOf" srcId="{CF09141D-8043-4593-AD38-7503B850EC7B}" destId="{4E4E5027-BDDE-4C65-8946-BFCE676BBC1B}" srcOrd="7" destOrd="0" presId="urn:microsoft.com/office/officeart/2005/8/layout/vList6"/>
    <dgm:cxn modelId="{5A58EA46-42D2-4054-BD43-6DE2BC067A51}" type="presParOf" srcId="{CF09141D-8043-4593-AD38-7503B850EC7B}" destId="{9B774231-EAE6-4772-8F34-381E574A7F5B}" srcOrd="8" destOrd="0" presId="urn:microsoft.com/office/officeart/2005/8/layout/vList6"/>
    <dgm:cxn modelId="{B4183199-3D60-4AA5-8F90-AEA127468199}" type="presParOf" srcId="{9B774231-EAE6-4772-8F34-381E574A7F5B}" destId="{44C8A081-9BC2-482E-BFED-4D15831C6DF1}" srcOrd="0" destOrd="0" presId="urn:microsoft.com/office/officeart/2005/8/layout/vList6"/>
    <dgm:cxn modelId="{918E4610-9792-4D92-BAE8-BFBE7F68D7FA}" type="presParOf" srcId="{9B774231-EAE6-4772-8F34-381E574A7F5B}" destId="{6455B7C6-DD24-4EE8-8B97-9E8F99E820E0}" srcOrd="1" destOrd="0" presId="urn:microsoft.com/office/officeart/2005/8/layout/vList6"/>
    <dgm:cxn modelId="{564CA3D1-F89A-4FA6-869D-F4D0681FCE10}" type="presParOf" srcId="{CF09141D-8043-4593-AD38-7503B850EC7B}" destId="{7F5B9C64-5292-4A49-B0DC-888C294A7144}" srcOrd="9" destOrd="0" presId="urn:microsoft.com/office/officeart/2005/8/layout/vList6"/>
    <dgm:cxn modelId="{E8B8AB9E-EFED-4B10-A135-2F31F25693EE}" type="presParOf" srcId="{CF09141D-8043-4593-AD38-7503B850EC7B}" destId="{3ABF24CA-CECD-4632-AB50-B5895B62F796}" srcOrd="10" destOrd="0" presId="urn:microsoft.com/office/officeart/2005/8/layout/vList6"/>
    <dgm:cxn modelId="{3262CD4B-B79C-4538-9EC9-2B69DC2A680D}" type="presParOf" srcId="{3ABF24CA-CECD-4632-AB50-B5895B62F796}" destId="{C6689A3A-F757-4218-AA55-AA06494D17D5}" srcOrd="0" destOrd="0" presId="urn:microsoft.com/office/officeart/2005/8/layout/vList6"/>
    <dgm:cxn modelId="{AEF5EF8D-74E7-4237-901F-548869AC7D7B}" type="presParOf" srcId="{3ABF24CA-CECD-4632-AB50-B5895B62F796}" destId="{FB79170D-415E-421C-B13C-4984A395E372}" srcOrd="1" destOrd="0" presId="urn:microsoft.com/office/officeart/2005/8/layout/vList6"/>
    <dgm:cxn modelId="{5442769B-5B95-456A-9D70-17D193AE11C8}" type="presParOf" srcId="{CF09141D-8043-4593-AD38-7503B850EC7B}" destId="{D340D55F-AA9D-4562-B169-917DD56516CB}" srcOrd="11" destOrd="0" presId="urn:microsoft.com/office/officeart/2005/8/layout/vList6"/>
    <dgm:cxn modelId="{DF008B20-4009-4C45-8205-A2CF97D9A158}" type="presParOf" srcId="{CF09141D-8043-4593-AD38-7503B850EC7B}" destId="{2AC89D59-9FBA-41FB-97BB-1B8CC8A735E2}" srcOrd="12" destOrd="0" presId="urn:microsoft.com/office/officeart/2005/8/layout/vList6"/>
    <dgm:cxn modelId="{6FFB1DF3-1911-42DE-A4FC-1E8FA088C4C4}" type="presParOf" srcId="{2AC89D59-9FBA-41FB-97BB-1B8CC8A735E2}" destId="{95E8E9CA-AFD0-42FA-AB30-8B867286D362}" srcOrd="0" destOrd="0" presId="urn:microsoft.com/office/officeart/2005/8/layout/vList6"/>
    <dgm:cxn modelId="{B8E6B4E5-2017-4FF2-9FA1-E008C1EC0E14}" type="presParOf" srcId="{2AC89D59-9FBA-41FB-97BB-1B8CC8A735E2}" destId="{A77A2579-8F54-4EFE-B3B0-8895F0911A28}" srcOrd="1" destOrd="0" presId="urn:microsoft.com/office/officeart/2005/8/layout/v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9ABA316-80AB-444C-BB76-5F7E36CD0259}" type="doc">
      <dgm:prSet loTypeId="urn:microsoft.com/office/officeart/2005/8/layout/vList6" loCatId="list" qsTypeId="urn:microsoft.com/office/officeart/2005/8/quickstyle/simple3" qsCatId="simple" csTypeId="urn:microsoft.com/office/officeart/2005/8/colors/accent1_2" csCatId="accent1" phldr="1"/>
      <dgm:spPr/>
      <dgm:t>
        <a:bodyPr/>
        <a:lstStyle/>
        <a:p>
          <a:endParaRPr lang="ru-RU"/>
        </a:p>
      </dgm:t>
    </dgm:pt>
    <dgm:pt modelId="{7FF7F24F-641B-491F-900A-9E7A434FA15D}">
      <dgm:prSet phldrT="[Текст]" custT="1"/>
      <dgm:spPr/>
      <dgm:t>
        <a:bodyPr/>
        <a:lstStyle/>
        <a:p>
          <a:r>
            <a:rPr lang="ru-RU" sz="2400" dirty="0" smtClean="0"/>
            <a:t>Уход за полостью рта</a:t>
          </a:r>
          <a:endParaRPr lang="ru-RU" sz="2400" dirty="0"/>
        </a:p>
      </dgm:t>
    </dgm:pt>
    <dgm:pt modelId="{3F9AB779-A4FA-4C0D-8DD8-C1B9BC653760}" type="parTrans" cxnId="{CB82DCBB-6FE1-43A7-824F-115D06D134ED}">
      <dgm:prSet/>
      <dgm:spPr/>
      <dgm:t>
        <a:bodyPr/>
        <a:lstStyle/>
        <a:p>
          <a:endParaRPr lang="ru-RU"/>
        </a:p>
      </dgm:t>
    </dgm:pt>
    <dgm:pt modelId="{B36FEC0B-142F-40C9-B6AF-AA254DDCE14B}" type="sibTrans" cxnId="{CB82DCBB-6FE1-43A7-824F-115D06D134ED}">
      <dgm:prSet/>
      <dgm:spPr/>
      <dgm:t>
        <a:bodyPr/>
        <a:lstStyle/>
        <a:p>
          <a:endParaRPr lang="ru-RU"/>
        </a:p>
      </dgm:t>
    </dgm:pt>
    <dgm:pt modelId="{803DADFC-FF22-4A60-A20C-B02958E648F9}">
      <dgm:prSet phldrT="[Текст]" custT="1"/>
      <dgm:spPr/>
      <dgm:t>
        <a:bodyPr/>
        <a:lstStyle/>
        <a:p>
          <a:r>
            <a:rPr lang="ru-RU" sz="2400" dirty="0" smtClean="0"/>
            <a:t>Уход за кожей</a:t>
          </a:r>
          <a:endParaRPr lang="ru-RU" sz="2400" dirty="0"/>
        </a:p>
      </dgm:t>
    </dgm:pt>
    <dgm:pt modelId="{6418B23E-81A8-49B4-A99C-00DAD5C28405}" type="parTrans" cxnId="{FF379D4A-15AA-4445-B7F1-5E8A28BE1E0B}">
      <dgm:prSet/>
      <dgm:spPr/>
      <dgm:t>
        <a:bodyPr/>
        <a:lstStyle/>
        <a:p>
          <a:endParaRPr lang="ru-RU"/>
        </a:p>
      </dgm:t>
    </dgm:pt>
    <dgm:pt modelId="{CEC5B969-A6CD-4AF4-9334-07BBCBBB7B17}" type="sibTrans" cxnId="{FF379D4A-15AA-4445-B7F1-5E8A28BE1E0B}">
      <dgm:prSet/>
      <dgm:spPr/>
      <dgm:t>
        <a:bodyPr/>
        <a:lstStyle/>
        <a:p>
          <a:endParaRPr lang="ru-RU"/>
        </a:p>
      </dgm:t>
    </dgm:pt>
    <dgm:pt modelId="{831344FF-A87E-494B-9AF1-BB824E918119}">
      <dgm:prSet phldrT="[Текст]" custT="1"/>
      <dgm:spPr/>
      <dgm:t>
        <a:bodyPr/>
        <a:lstStyle/>
        <a:p>
          <a:r>
            <a:rPr lang="ru-RU" sz="2400" dirty="0" smtClean="0"/>
            <a:t>Уход за областью промежности</a:t>
          </a:r>
          <a:endParaRPr lang="ru-RU" sz="2400" dirty="0"/>
        </a:p>
      </dgm:t>
    </dgm:pt>
    <dgm:pt modelId="{373E1FCE-C60E-449A-8EF4-F1E0858B09FB}" type="parTrans" cxnId="{FF4A296C-21E3-4585-9DE3-92AE9995B7D2}">
      <dgm:prSet/>
      <dgm:spPr/>
      <dgm:t>
        <a:bodyPr/>
        <a:lstStyle/>
        <a:p>
          <a:endParaRPr lang="ru-RU"/>
        </a:p>
      </dgm:t>
    </dgm:pt>
    <dgm:pt modelId="{1CC264A0-DF2A-4CDE-9AB7-EE15F771B496}" type="sibTrans" cxnId="{FF4A296C-21E3-4585-9DE3-92AE9995B7D2}">
      <dgm:prSet/>
      <dgm:spPr/>
      <dgm:t>
        <a:bodyPr/>
        <a:lstStyle/>
        <a:p>
          <a:endParaRPr lang="ru-RU"/>
        </a:p>
      </dgm:t>
    </dgm:pt>
    <dgm:pt modelId="{596A0BAA-6272-480D-B687-A69BC76F6B8C}">
      <dgm:prSet custT="1"/>
      <dgm:spPr/>
      <dgm:t>
        <a:bodyPr anchor="ctr"/>
        <a:lstStyle/>
        <a:p>
          <a:r>
            <a:rPr lang="ru-RU" sz="1000" b="1" dirty="0" smtClean="0"/>
            <a:t>  После операции больного мучает сухость во рту, жажда. Сразу после операции поить больного не рекомендуется, поэтому для снятия ощущения сухости больным дают полоскать рот водой, более тяжелым больным протирают зубы, десны, язык ватным тампоном на палочке, смоченным водой. </a:t>
          </a:r>
          <a:endParaRPr lang="ru-RU" sz="1000" b="1" dirty="0"/>
        </a:p>
      </dgm:t>
    </dgm:pt>
    <dgm:pt modelId="{A5C62F92-9A81-4F25-8348-00AEE7FB5F59}" type="parTrans" cxnId="{2FEE9022-F801-479E-BD87-15AAD2CD20A4}">
      <dgm:prSet/>
      <dgm:spPr/>
      <dgm:t>
        <a:bodyPr/>
        <a:lstStyle/>
        <a:p>
          <a:endParaRPr lang="ru-RU"/>
        </a:p>
      </dgm:t>
    </dgm:pt>
    <dgm:pt modelId="{C3D81EA0-7A67-4804-9E27-7591CFF51022}" type="sibTrans" cxnId="{2FEE9022-F801-479E-BD87-15AAD2CD20A4}">
      <dgm:prSet/>
      <dgm:spPr/>
      <dgm:t>
        <a:bodyPr/>
        <a:lstStyle/>
        <a:p>
          <a:endParaRPr lang="ru-RU"/>
        </a:p>
      </dgm:t>
    </dgm:pt>
    <dgm:pt modelId="{3E1D43C4-E974-430E-B4D8-255723DA5F5A}">
      <dgm:prSet custT="1"/>
      <dgm:spPr/>
      <dgm:t>
        <a:bodyPr anchor="ctr"/>
        <a:lstStyle/>
        <a:p>
          <a:r>
            <a:rPr lang="ru-RU" sz="1000" b="1" dirty="0" smtClean="0"/>
            <a:t>  Кожа больного должна содержаться в чистоте, случайно загрязненные участки кожи следует обмывать и протирать. Обязательно умывание лица и неоднократное мытье рук. Особенно тщательно надо следить за состоянием кожи тех поверхностей тела, на которых лежит больной, с целью профилактики пролежней.</a:t>
          </a:r>
          <a:endParaRPr lang="ru-RU" sz="1000" b="1" dirty="0"/>
        </a:p>
      </dgm:t>
    </dgm:pt>
    <dgm:pt modelId="{E6111671-2B6F-452A-B599-87DE4882F485}" type="parTrans" cxnId="{C87FCF3A-C8C6-4871-9517-ED6F17DF55AD}">
      <dgm:prSet/>
      <dgm:spPr/>
      <dgm:t>
        <a:bodyPr/>
        <a:lstStyle/>
        <a:p>
          <a:endParaRPr lang="ru-RU"/>
        </a:p>
      </dgm:t>
    </dgm:pt>
    <dgm:pt modelId="{7806FF45-834A-47E4-9545-3361AA237465}" type="sibTrans" cxnId="{C87FCF3A-C8C6-4871-9517-ED6F17DF55AD}">
      <dgm:prSet/>
      <dgm:spPr/>
      <dgm:t>
        <a:bodyPr/>
        <a:lstStyle/>
        <a:p>
          <a:endParaRPr lang="ru-RU"/>
        </a:p>
      </dgm:t>
    </dgm:pt>
    <dgm:pt modelId="{68531758-C4C6-4D97-BC5C-261E293D2C4D}">
      <dgm:prSet custT="1"/>
      <dgm:spPr/>
      <dgm:t>
        <a:bodyPr anchor="ctr"/>
        <a:lstStyle/>
        <a:p>
          <a:r>
            <a:rPr lang="ru-RU" sz="1100" b="1" dirty="0" smtClean="0"/>
            <a:t>.</a:t>
          </a:r>
          <a:r>
            <a:rPr lang="ru-RU" sz="1000" b="1" dirty="0" smtClean="0"/>
            <a:t> Загрязнение кожи промежности может явиться причиной развития ряда осложнений. Под больного подкладывают судно и, поливая промежность кипяченой водой или слабым раствором марганца, с помощью ватного </a:t>
          </a:r>
          <a:r>
            <a:rPr lang="ru-RU" sz="1000" b="1" dirty="0" err="1" smtClean="0"/>
            <a:t>тупфера</a:t>
          </a:r>
          <a:r>
            <a:rPr lang="ru-RU" sz="1000" b="1" dirty="0" smtClean="0"/>
            <a:t> обрабатывают промежность и затем вытирают ее насух</a:t>
          </a:r>
          <a:r>
            <a:rPr lang="ru-RU" sz="1100" b="1" dirty="0" smtClean="0"/>
            <a:t>о</a:t>
          </a:r>
          <a:endParaRPr lang="ru-RU" sz="1100" b="1" dirty="0"/>
        </a:p>
      </dgm:t>
    </dgm:pt>
    <dgm:pt modelId="{8C861C8B-2F56-4788-9928-03AE658410F7}" type="parTrans" cxnId="{4D602320-9BA1-4809-8E1A-FB3917C4A6EF}">
      <dgm:prSet/>
      <dgm:spPr/>
      <dgm:t>
        <a:bodyPr/>
        <a:lstStyle/>
        <a:p>
          <a:endParaRPr lang="ru-RU"/>
        </a:p>
      </dgm:t>
    </dgm:pt>
    <dgm:pt modelId="{26297B8F-5DC1-4BDB-A221-2C344FBC5D93}" type="sibTrans" cxnId="{4D602320-9BA1-4809-8E1A-FB3917C4A6EF}">
      <dgm:prSet/>
      <dgm:spPr/>
      <dgm:t>
        <a:bodyPr/>
        <a:lstStyle/>
        <a:p>
          <a:endParaRPr lang="ru-RU"/>
        </a:p>
      </dgm:t>
    </dgm:pt>
    <dgm:pt modelId="{CF09141D-8043-4593-AD38-7503B850EC7B}" type="pres">
      <dgm:prSet presAssocID="{59ABA316-80AB-444C-BB76-5F7E36CD0259}" presName="Name0" presStyleCnt="0">
        <dgm:presLayoutVars>
          <dgm:dir/>
          <dgm:animLvl val="lvl"/>
          <dgm:resizeHandles/>
        </dgm:presLayoutVars>
      </dgm:prSet>
      <dgm:spPr/>
      <dgm:t>
        <a:bodyPr/>
        <a:lstStyle/>
        <a:p>
          <a:endParaRPr lang="ru-RU"/>
        </a:p>
      </dgm:t>
    </dgm:pt>
    <dgm:pt modelId="{DF015214-E2D4-4E21-9900-16B1D95F906A}" type="pres">
      <dgm:prSet presAssocID="{7FF7F24F-641B-491F-900A-9E7A434FA15D}" presName="linNode" presStyleCnt="0"/>
      <dgm:spPr/>
    </dgm:pt>
    <dgm:pt modelId="{E310E5E9-9005-4728-A4F4-65A3F1262937}" type="pres">
      <dgm:prSet presAssocID="{7FF7F24F-641B-491F-900A-9E7A434FA15D}" presName="parentShp" presStyleLbl="node1" presStyleIdx="0" presStyleCnt="3">
        <dgm:presLayoutVars>
          <dgm:bulletEnabled val="1"/>
        </dgm:presLayoutVars>
      </dgm:prSet>
      <dgm:spPr/>
      <dgm:t>
        <a:bodyPr/>
        <a:lstStyle/>
        <a:p>
          <a:endParaRPr lang="ru-RU"/>
        </a:p>
      </dgm:t>
    </dgm:pt>
    <dgm:pt modelId="{4926BEF8-4E25-4B62-BE13-8A88E5F12E81}" type="pres">
      <dgm:prSet presAssocID="{7FF7F24F-641B-491F-900A-9E7A434FA15D}" presName="childShp" presStyleLbl="bgAccFollowNode1" presStyleIdx="0" presStyleCnt="3" custScaleY="96248">
        <dgm:presLayoutVars>
          <dgm:bulletEnabled val="1"/>
        </dgm:presLayoutVars>
      </dgm:prSet>
      <dgm:spPr/>
      <dgm:t>
        <a:bodyPr/>
        <a:lstStyle/>
        <a:p>
          <a:endParaRPr lang="ru-RU"/>
        </a:p>
      </dgm:t>
    </dgm:pt>
    <dgm:pt modelId="{FC7708E1-75EB-4D1F-A5F8-478A5F5C98DC}" type="pres">
      <dgm:prSet presAssocID="{B36FEC0B-142F-40C9-B6AF-AA254DDCE14B}" presName="spacing" presStyleCnt="0"/>
      <dgm:spPr/>
    </dgm:pt>
    <dgm:pt modelId="{23DCAB3C-F388-43EC-8E8A-02526C90B086}" type="pres">
      <dgm:prSet presAssocID="{803DADFC-FF22-4A60-A20C-B02958E648F9}" presName="linNode" presStyleCnt="0"/>
      <dgm:spPr/>
    </dgm:pt>
    <dgm:pt modelId="{9ACA42E0-9C6B-4D87-8CDA-86CECF62A32D}" type="pres">
      <dgm:prSet presAssocID="{803DADFC-FF22-4A60-A20C-B02958E648F9}" presName="parentShp" presStyleLbl="node1" presStyleIdx="1" presStyleCnt="3">
        <dgm:presLayoutVars>
          <dgm:bulletEnabled val="1"/>
        </dgm:presLayoutVars>
      </dgm:prSet>
      <dgm:spPr/>
      <dgm:t>
        <a:bodyPr/>
        <a:lstStyle/>
        <a:p>
          <a:endParaRPr lang="ru-RU"/>
        </a:p>
      </dgm:t>
    </dgm:pt>
    <dgm:pt modelId="{788BE93E-7CE5-4B34-B1D6-DF765871C4BD}" type="pres">
      <dgm:prSet presAssocID="{803DADFC-FF22-4A60-A20C-B02958E648F9}" presName="childShp" presStyleLbl="bgAccFollowNode1" presStyleIdx="1" presStyleCnt="3">
        <dgm:presLayoutVars>
          <dgm:bulletEnabled val="1"/>
        </dgm:presLayoutVars>
      </dgm:prSet>
      <dgm:spPr/>
      <dgm:t>
        <a:bodyPr/>
        <a:lstStyle/>
        <a:p>
          <a:endParaRPr lang="ru-RU"/>
        </a:p>
      </dgm:t>
    </dgm:pt>
    <dgm:pt modelId="{D59708E2-5645-4741-8DDD-40A55AAF7B6F}" type="pres">
      <dgm:prSet presAssocID="{CEC5B969-A6CD-4AF4-9334-07BBCBBB7B17}" presName="spacing" presStyleCnt="0"/>
      <dgm:spPr/>
    </dgm:pt>
    <dgm:pt modelId="{B4E5B32A-6DD8-4519-8F98-EA691E89A8D1}" type="pres">
      <dgm:prSet presAssocID="{831344FF-A87E-494B-9AF1-BB824E918119}" presName="linNode" presStyleCnt="0"/>
      <dgm:spPr/>
    </dgm:pt>
    <dgm:pt modelId="{171C1C26-68D8-4F8F-A949-5A62B1F9B304}" type="pres">
      <dgm:prSet presAssocID="{831344FF-A87E-494B-9AF1-BB824E918119}" presName="parentShp" presStyleLbl="node1" presStyleIdx="2" presStyleCnt="3">
        <dgm:presLayoutVars>
          <dgm:bulletEnabled val="1"/>
        </dgm:presLayoutVars>
      </dgm:prSet>
      <dgm:spPr/>
      <dgm:t>
        <a:bodyPr/>
        <a:lstStyle/>
        <a:p>
          <a:endParaRPr lang="ru-RU"/>
        </a:p>
      </dgm:t>
    </dgm:pt>
    <dgm:pt modelId="{D0B9CB71-A85C-49FE-BCE1-36F5AF06FF30}" type="pres">
      <dgm:prSet presAssocID="{831344FF-A87E-494B-9AF1-BB824E918119}" presName="childShp" presStyleLbl="bgAccFollowNode1" presStyleIdx="2" presStyleCnt="3">
        <dgm:presLayoutVars>
          <dgm:bulletEnabled val="1"/>
        </dgm:presLayoutVars>
      </dgm:prSet>
      <dgm:spPr/>
      <dgm:t>
        <a:bodyPr/>
        <a:lstStyle/>
        <a:p>
          <a:endParaRPr lang="ru-RU"/>
        </a:p>
      </dgm:t>
    </dgm:pt>
  </dgm:ptLst>
  <dgm:cxnLst>
    <dgm:cxn modelId="{D1201515-7E52-434F-850C-964683C303B4}" type="presOf" srcId="{68531758-C4C6-4D97-BC5C-261E293D2C4D}" destId="{D0B9CB71-A85C-49FE-BCE1-36F5AF06FF30}" srcOrd="0" destOrd="0" presId="urn:microsoft.com/office/officeart/2005/8/layout/vList6"/>
    <dgm:cxn modelId="{DC146874-24A3-408F-A61F-1D88EC129564}" type="presOf" srcId="{59ABA316-80AB-444C-BB76-5F7E36CD0259}" destId="{CF09141D-8043-4593-AD38-7503B850EC7B}" srcOrd="0" destOrd="0" presId="urn:microsoft.com/office/officeart/2005/8/layout/vList6"/>
    <dgm:cxn modelId="{C87FCF3A-C8C6-4871-9517-ED6F17DF55AD}" srcId="{803DADFC-FF22-4A60-A20C-B02958E648F9}" destId="{3E1D43C4-E974-430E-B4D8-255723DA5F5A}" srcOrd="0" destOrd="0" parTransId="{E6111671-2B6F-452A-B599-87DE4882F485}" sibTransId="{7806FF45-834A-47E4-9545-3361AA237465}"/>
    <dgm:cxn modelId="{8D6DEE49-F605-4CE2-AE6C-E9A32922D2B2}" type="presOf" srcId="{831344FF-A87E-494B-9AF1-BB824E918119}" destId="{171C1C26-68D8-4F8F-A949-5A62B1F9B304}" srcOrd="0" destOrd="0" presId="urn:microsoft.com/office/officeart/2005/8/layout/vList6"/>
    <dgm:cxn modelId="{138D6932-95C1-4A2A-AB08-87AA15E37F7C}" type="presOf" srcId="{7FF7F24F-641B-491F-900A-9E7A434FA15D}" destId="{E310E5E9-9005-4728-A4F4-65A3F1262937}" srcOrd="0" destOrd="0" presId="urn:microsoft.com/office/officeart/2005/8/layout/vList6"/>
    <dgm:cxn modelId="{4D602320-9BA1-4809-8E1A-FB3917C4A6EF}" srcId="{831344FF-A87E-494B-9AF1-BB824E918119}" destId="{68531758-C4C6-4D97-BC5C-261E293D2C4D}" srcOrd="0" destOrd="0" parTransId="{8C861C8B-2F56-4788-9928-03AE658410F7}" sibTransId="{26297B8F-5DC1-4BDB-A221-2C344FBC5D93}"/>
    <dgm:cxn modelId="{FF379D4A-15AA-4445-B7F1-5E8A28BE1E0B}" srcId="{59ABA316-80AB-444C-BB76-5F7E36CD0259}" destId="{803DADFC-FF22-4A60-A20C-B02958E648F9}" srcOrd="1" destOrd="0" parTransId="{6418B23E-81A8-49B4-A99C-00DAD5C28405}" sibTransId="{CEC5B969-A6CD-4AF4-9334-07BBCBBB7B17}"/>
    <dgm:cxn modelId="{2FEE9022-F801-479E-BD87-15AAD2CD20A4}" srcId="{7FF7F24F-641B-491F-900A-9E7A434FA15D}" destId="{596A0BAA-6272-480D-B687-A69BC76F6B8C}" srcOrd="0" destOrd="0" parTransId="{A5C62F92-9A81-4F25-8348-00AEE7FB5F59}" sibTransId="{C3D81EA0-7A67-4804-9E27-7591CFF51022}"/>
    <dgm:cxn modelId="{F5A49CE4-4E95-406E-A2A8-1E2E2711D890}" type="presOf" srcId="{803DADFC-FF22-4A60-A20C-B02958E648F9}" destId="{9ACA42E0-9C6B-4D87-8CDA-86CECF62A32D}" srcOrd="0" destOrd="0" presId="urn:microsoft.com/office/officeart/2005/8/layout/vList6"/>
    <dgm:cxn modelId="{CB82DCBB-6FE1-43A7-824F-115D06D134ED}" srcId="{59ABA316-80AB-444C-BB76-5F7E36CD0259}" destId="{7FF7F24F-641B-491F-900A-9E7A434FA15D}" srcOrd="0" destOrd="0" parTransId="{3F9AB779-A4FA-4C0D-8DD8-C1B9BC653760}" sibTransId="{B36FEC0B-142F-40C9-B6AF-AA254DDCE14B}"/>
    <dgm:cxn modelId="{FF4A296C-21E3-4585-9DE3-92AE9995B7D2}" srcId="{59ABA316-80AB-444C-BB76-5F7E36CD0259}" destId="{831344FF-A87E-494B-9AF1-BB824E918119}" srcOrd="2" destOrd="0" parTransId="{373E1FCE-C60E-449A-8EF4-F1E0858B09FB}" sibTransId="{1CC264A0-DF2A-4CDE-9AB7-EE15F771B496}"/>
    <dgm:cxn modelId="{9E16301F-8FF4-4B77-AE3E-171523285AE1}" type="presOf" srcId="{3E1D43C4-E974-430E-B4D8-255723DA5F5A}" destId="{788BE93E-7CE5-4B34-B1D6-DF765871C4BD}" srcOrd="0" destOrd="0" presId="urn:microsoft.com/office/officeart/2005/8/layout/vList6"/>
    <dgm:cxn modelId="{3CAB348E-8BFB-4DCF-9485-2B371C504721}" type="presOf" srcId="{596A0BAA-6272-480D-B687-A69BC76F6B8C}" destId="{4926BEF8-4E25-4B62-BE13-8A88E5F12E81}" srcOrd="0" destOrd="0" presId="urn:microsoft.com/office/officeart/2005/8/layout/vList6"/>
    <dgm:cxn modelId="{C0CB1DC1-1468-46BD-925B-78369C5535BD}" type="presParOf" srcId="{CF09141D-8043-4593-AD38-7503B850EC7B}" destId="{DF015214-E2D4-4E21-9900-16B1D95F906A}" srcOrd="0" destOrd="0" presId="urn:microsoft.com/office/officeart/2005/8/layout/vList6"/>
    <dgm:cxn modelId="{2C5FAE02-ADC9-40D3-905F-6ADF9701A56D}" type="presParOf" srcId="{DF015214-E2D4-4E21-9900-16B1D95F906A}" destId="{E310E5E9-9005-4728-A4F4-65A3F1262937}" srcOrd="0" destOrd="0" presId="urn:microsoft.com/office/officeart/2005/8/layout/vList6"/>
    <dgm:cxn modelId="{7006EB5B-965D-4D94-8F4B-F5192980D730}" type="presParOf" srcId="{DF015214-E2D4-4E21-9900-16B1D95F906A}" destId="{4926BEF8-4E25-4B62-BE13-8A88E5F12E81}" srcOrd="1" destOrd="0" presId="urn:microsoft.com/office/officeart/2005/8/layout/vList6"/>
    <dgm:cxn modelId="{8DB8C00E-2BB6-40EE-A1AD-461FF33D1A5E}" type="presParOf" srcId="{CF09141D-8043-4593-AD38-7503B850EC7B}" destId="{FC7708E1-75EB-4D1F-A5F8-478A5F5C98DC}" srcOrd="1" destOrd="0" presId="urn:microsoft.com/office/officeart/2005/8/layout/vList6"/>
    <dgm:cxn modelId="{0616019F-9331-44D6-A6D2-5C85097AB77D}" type="presParOf" srcId="{CF09141D-8043-4593-AD38-7503B850EC7B}" destId="{23DCAB3C-F388-43EC-8E8A-02526C90B086}" srcOrd="2" destOrd="0" presId="urn:microsoft.com/office/officeart/2005/8/layout/vList6"/>
    <dgm:cxn modelId="{8EF9C73A-FE88-4A8E-A38E-C731C141E2A1}" type="presParOf" srcId="{23DCAB3C-F388-43EC-8E8A-02526C90B086}" destId="{9ACA42E0-9C6B-4D87-8CDA-86CECF62A32D}" srcOrd="0" destOrd="0" presId="urn:microsoft.com/office/officeart/2005/8/layout/vList6"/>
    <dgm:cxn modelId="{A8341AB5-231C-4C5A-9742-CE5F165C9B91}" type="presParOf" srcId="{23DCAB3C-F388-43EC-8E8A-02526C90B086}" destId="{788BE93E-7CE5-4B34-B1D6-DF765871C4BD}" srcOrd="1" destOrd="0" presId="urn:microsoft.com/office/officeart/2005/8/layout/vList6"/>
    <dgm:cxn modelId="{20D07720-A139-4766-A4C6-F097136558C3}" type="presParOf" srcId="{CF09141D-8043-4593-AD38-7503B850EC7B}" destId="{D59708E2-5645-4741-8DDD-40A55AAF7B6F}" srcOrd="3" destOrd="0" presId="urn:microsoft.com/office/officeart/2005/8/layout/vList6"/>
    <dgm:cxn modelId="{D874F251-8C14-40A9-8CAE-03C7E4351AE7}" type="presParOf" srcId="{CF09141D-8043-4593-AD38-7503B850EC7B}" destId="{B4E5B32A-6DD8-4519-8F98-EA691E89A8D1}" srcOrd="4" destOrd="0" presId="urn:microsoft.com/office/officeart/2005/8/layout/vList6"/>
    <dgm:cxn modelId="{8D06DEB8-047A-4877-9AD0-3FD5E8D36ADE}" type="presParOf" srcId="{B4E5B32A-6DD8-4519-8F98-EA691E89A8D1}" destId="{171C1C26-68D8-4F8F-A949-5A62B1F9B304}" srcOrd="0" destOrd="0" presId="urn:microsoft.com/office/officeart/2005/8/layout/vList6"/>
    <dgm:cxn modelId="{C1A34758-5E51-4818-99B6-EE299B1FD7EE}" type="presParOf" srcId="{B4E5B32A-6DD8-4519-8F98-EA691E89A8D1}" destId="{D0B9CB71-A85C-49FE-BCE1-36F5AF06FF30}" srcOrd="1" destOrd="0" presId="urn:microsoft.com/office/officeart/2005/8/layout/vList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F1EEB73-3FAD-46E0-B444-3E04CEAAA537}" type="doc">
      <dgm:prSet loTypeId="urn:microsoft.com/office/officeart/2005/8/layout/default" loCatId="list" qsTypeId="urn:microsoft.com/office/officeart/2005/8/quickstyle/simple3" qsCatId="simple" csTypeId="urn:microsoft.com/office/officeart/2005/8/colors/accent1_2" csCatId="accent1" phldr="1"/>
      <dgm:spPr/>
      <dgm:t>
        <a:bodyPr/>
        <a:lstStyle/>
        <a:p>
          <a:endParaRPr lang="ru-RU"/>
        </a:p>
      </dgm:t>
    </dgm:pt>
    <dgm:pt modelId="{95177487-FBF3-42B5-899E-C2F704E15DFB}">
      <dgm:prSet phldrT="[Текст]"/>
      <dgm:spPr/>
      <dgm:t>
        <a:bodyPr/>
        <a:lstStyle/>
        <a:p>
          <a:r>
            <a:rPr lang="ru-RU" dirty="0" smtClean="0"/>
            <a:t>Результаты свидетельствуют о том, что наиболее часто хирургические заболевания встречаются в возрастных группах от 40 до 60 лет (40,4%) и от 60 до 80 лет (33,3%).</a:t>
          </a:r>
          <a:endParaRPr lang="ru-RU" dirty="0"/>
        </a:p>
      </dgm:t>
    </dgm:pt>
    <dgm:pt modelId="{80C7B8D4-0F77-4CE9-8109-AE371204EB0E}" type="parTrans" cxnId="{9E9C69F8-EB1F-4AFC-A652-BC169E416692}">
      <dgm:prSet/>
      <dgm:spPr/>
      <dgm:t>
        <a:bodyPr/>
        <a:lstStyle/>
        <a:p>
          <a:endParaRPr lang="ru-RU"/>
        </a:p>
      </dgm:t>
    </dgm:pt>
    <dgm:pt modelId="{E5B8C337-E74D-4AF1-91FD-00606FEBFF0F}" type="sibTrans" cxnId="{9E9C69F8-EB1F-4AFC-A652-BC169E416692}">
      <dgm:prSet/>
      <dgm:spPr/>
      <dgm:t>
        <a:bodyPr/>
        <a:lstStyle/>
        <a:p>
          <a:endParaRPr lang="ru-RU"/>
        </a:p>
      </dgm:t>
    </dgm:pt>
    <dgm:pt modelId="{43523076-0396-4619-9FA9-C57DFFD0B5F0}">
      <dgm:prSet phldrT="[Текст]"/>
      <dgm:spPr/>
      <dgm:t>
        <a:bodyPr/>
        <a:lstStyle/>
        <a:p>
          <a:r>
            <a:rPr lang="ru-RU" dirty="0" smtClean="0"/>
            <a:t>Наиболее частые заболевания в данных группах – желчнокаменная болезнь (25%) и злокачественные новообразования различных локализаций (25%).</a:t>
          </a:r>
          <a:endParaRPr lang="ru-RU" dirty="0"/>
        </a:p>
      </dgm:t>
    </dgm:pt>
    <dgm:pt modelId="{1B0C61A6-1ECE-4FF7-BA96-BC250A1EC9C9}" type="parTrans" cxnId="{726392FD-A2B8-4688-AB91-351957741E0C}">
      <dgm:prSet/>
      <dgm:spPr/>
      <dgm:t>
        <a:bodyPr/>
        <a:lstStyle/>
        <a:p>
          <a:endParaRPr lang="ru-RU"/>
        </a:p>
      </dgm:t>
    </dgm:pt>
    <dgm:pt modelId="{836ED007-EB13-4124-87AE-0DA23050E0AA}" type="sibTrans" cxnId="{726392FD-A2B8-4688-AB91-351957741E0C}">
      <dgm:prSet/>
      <dgm:spPr/>
      <dgm:t>
        <a:bodyPr/>
        <a:lstStyle/>
        <a:p>
          <a:endParaRPr lang="ru-RU"/>
        </a:p>
      </dgm:t>
    </dgm:pt>
    <dgm:pt modelId="{27B3DA3A-CBE2-4F22-91F8-469DFB2A8541}">
      <dgm:prSet phldrT="[Текст]"/>
      <dgm:spPr/>
      <dgm:t>
        <a:bodyPr/>
        <a:lstStyle/>
        <a:p>
          <a:r>
            <a:rPr lang="ru-RU" dirty="0" smtClean="0"/>
            <a:t>Преобладающее оперативное лечение среди обследуемой группы – </a:t>
          </a:r>
          <a:r>
            <a:rPr lang="ru-RU" dirty="0" err="1" smtClean="0"/>
            <a:t>холецистэктомия</a:t>
          </a:r>
          <a:r>
            <a:rPr lang="ru-RU" dirty="0" smtClean="0"/>
            <a:t> (15,9%), остальные оперативные вмешательства представлены небольшими группами (от 1,4% - до 7,2%).</a:t>
          </a:r>
          <a:endParaRPr lang="ru-RU" dirty="0"/>
        </a:p>
      </dgm:t>
    </dgm:pt>
    <dgm:pt modelId="{76F0670A-28BF-41F0-A969-E7D80E5ECD47}" type="parTrans" cxnId="{3E242E16-AB54-47E9-A445-027AE6C40B8C}">
      <dgm:prSet/>
      <dgm:spPr/>
      <dgm:t>
        <a:bodyPr/>
        <a:lstStyle/>
        <a:p>
          <a:endParaRPr lang="ru-RU"/>
        </a:p>
      </dgm:t>
    </dgm:pt>
    <dgm:pt modelId="{BBF64748-04EB-4838-86FA-53AF925C57D2}" type="sibTrans" cxnId="{3E242E16-AB54-47E9-A445-027AE6C40B8C}">
      <dgm:prSet/>
      <dgm:spPr/>
      <dgm:t>
        <a:bodyPr/>
        <a:lstStyle/>
        <a:p>
          <a:endParaRPr lang="ru-RU"/>
        </a:p>
      </dgm:t>
    </dgm:pt>
    <dgm:pt modelId="{92AEF80F-1C4F-408B-98EC-28EA74503123}">
      <dgm:prSet phldrT="[Текст]"/>
      <dgm:spPr/>
      <dgm:t>
        <a:bodyPr/>
        <a:lstStyle/>
        <a:p>
          <a:r>
            <a:rPr lang="ru-RU" dirty="0" smtClean="0"/>
            <a:t>Основной причиной осложнений явилось позднее обращение (44,6%), стертость клинической картины (14,2%) и прочие факторы (26,7%).</a:t>
          </a:r>
          <a:endParaRPr lang="ru-RU" dirty="0"/>
        </a:p>
      </dgm:t>
    </dgm:pt>
    <dgm:pt modelId="{5919CA29-541B-40B7-8375-5632DEBAC087}" type="parTrans" cxnId="{72DB9F2F-18AA-4EA9-A43C-9392A7C97CB3}">
      <dgm:prSet/>
      <dgm:spPr/>
      <dgm:t>
        <a:bodyPr/>
        <a:lstStyle/>
        <a:p>
          <a:endParaRPr lang="ru-RU"/>
        </a:p>
      </dgm:t>
    </dgm:pt>
    <dgm:pt modelId="{F39A0414-DE42-419B-91AF-5E3016D9F582}" type="sibTrans" cxnId="{72DB9F2F-18AA-4EA9-A43C-9392A7C97CB3}">
      <dgm:prSet/>
      <dgm:spPr/>
      <dgm:t>
        <a:bodyPr/>
        <a:lstStyle/>
        <a:p>
          <a:endParaRPr lang="ru-RU"/>
        </a:p>
      </dgm:t>
    </dgm:pt>
    <dgm:pt modelId="{9925727D-5FA5-40D3-9BBE-1070787CE238}">
      <dgm:prSet phldrT="[Текст]"/>
      <dgm:spPr/>
      <dgm:t>
        <a:bodyPr/>
        <a:lstStyle/>
        <a:p>
          <a:r>
            <a:rPr lang="ru-RU" dirty="0" smtClean="0"/>
            <a:t>Среди осложнений основного диагноза большая группа представлена гнойными осложнениями (22,4%) и кровотечениями (14,2%). Без осложнений – 3,4%.</a:t>
          </a:r>
          <a:endParaRPr lang="ru-RU" dirty="0"/>
        </a:p>
      </dgm:t>
    </dgm:pt>
    <dgm:pt modelId="{D9362A93-C290-4783-B5EF-91B777D8C0D7}" type="parTrans" cxnId="{DFDC19AB-828B-427A-9B86-1F37B0F29787}">
      <dgm:prSet/>
      <dgm:spPr/>
      <dgm:t>
        <a:bodyPr/>
        <a:lstStyle/>
        <a:p>
          <a:endParaRPr lang="ru-RU"/>
        </a:p>
      </dgm:t>
    </dgm:pt>
    <dgm:pt modelId="{A7278692-ABAF-4966-81B0-26D773A5C063}" type="sibTrans" cxnId="{DFDC19AB-828B-427A-9B86-1F37B0F29787}">
      <dgm:prSet/>
      <dgm:spPr/>
      <dgm:t>
        <a:bodyPr/>
        <a:lstStyle/>
        <a:p>
          <a:endParaRPr lang="ru-RU"/>
        </a:p>
      </dgm:t>
    </dgm:pt>
    <dgm:pt modelId="{9B73B6B6-CDB7-4C04-9777-FD39C3958A94}" type="pres">
      <dgm:prSet presAssocID="{8F1EEB73-3FAD-46E0-B444-3E04CEAAA537}" presName="diagram" presStyleCnt="0">
        <dgm:presLayoutVars>
          <dgm:dir/>
          <dgm:resizeHandles val="exact"/>
        </dgm:presLayoutVars>
      </dgm:prSet>
      <dgm:spPr/>
    </dgm:pt>
    <dgm:pt modelId="{034D678D-5C2D-4733-9F8E-054E1FCF49D2}" type="pres">
      <dgm:prSet presAssocID="{95177487-FBF3-42B5-899E-C2F704E15DFB}" presName="node" presStyleLbl="node1" presStyleIdx="0" presStyleCnt="5">
        <dgm:presLayoutVars>
          <dgm:bulletEnabled val="1"/>
        </dgm:presLayoutVars>
      </dgm:prSet>
      <dgm:spPr/>
      <dgm:t>
        <a:bodyPr/>
        <a:lstStyle/>
        <a:p>
          <a:endParaRPr lang="ru-RU"/>
        </a:p>
      </dgm:t>
    </dgm:pt>
    <dgm:pt modelId="{D5AD1A7D-D953-4605-B39F-4D8D1DF64888}" type="pres">
      <dgm:prSet presAssocID="{E5B8C337-E74D-4AF1-91FD-00606FEBFF0F}" presName="sibTrans" presStyleCnt="0"/>
      <dgm:spPr/>
    </dgm:pt>
    <dgm:pt modelId="{7897E413-281A-4140-BAE8-D09CCC0AAC0D}" type="pres">
      <dgm:prSet presAssocID="{43523076-0396-4619-9FA9-C57DFFD0B5F0}" presName="node" presStyleLbl="node1" presStyleIdx="1" presStyleCnt="5">
        <dgm:presLayoutVars>
          <dgm:bulletEnabled val="1"/>
        </dgm:presLayoutVars>
      </dgm:prSet>
      <dgm:spPr/>
      <dgm:t>
        <a:bodyPr/>
        <a:lstStyle/>
        <a:p>
          <a:endParaRPr lang="ru-RU"/>
        </a:p>
      </dgm:t>
    </dgm:pt>
    <dgm:pt modelId="{EAE67EFE-E8F4-472C-9C16-754355EFABE4}" type="pres">
      <dgm:prSet presAssocID="{836ED007-EB13-4124-87AE-0DA23050E0AA}" presName="sibTrans" presStyleCnt="0"/>
      <dgm:spPr/>
    </dgm:pt>
    <dgm:pt modelId="{50ADA2E5-ED50-4910-8010-6572229D06E2}" type="pres">
      <dgm:prSet presAssocID="{27B3DA3A-CBE2-4F22-91F8-469DFB2A8541}" presName="node" presStyleLbl="node1" presStyleIdx="2" presStyleCnt="5">
        <dgm:presLayoutVars>
          <dgm:bulletEnabled val="1"/>
        </dgm:presLayoutVars>
      </dgm:prSet>
      <dgm:spPr/>
      <dgm:t>
        <a:bodyPr/>
        <a:lstStyle/>
        <a:p>
          <a:endParaRPr lang="ru-RU"/>
        </a:p>
      </dgm:t>
    </dgm:pt>
    <dgm:pt modelId="{E71C1BF9-8101-4B6F-A2E0-0F8D7A2EF7A5}" type="pres">
      <dgm:prSet presAssocID="{BBF64748-04EB-4838-86FA-53AF925C57D2}" presName="sibTrans" presStyleCnt="0"/>
      <dgm:spPr/>
    </dgm:pt>
    <dgm:pt modelId="{A84237B4-49B0-4E27-BDE7-5D99297CF8F2}" type="pres">
      <dgm:prSet presAssocID="{92AEF80F-1C4F-408B-98EC-28EA74503123}" presName="node" presStyleLbl="node1" presStyleIdx="3" presStyleCnt="5">
        <dgm:presLayoutVars>
          <dgm:bulletEnabled val="1"/>
        </dgm:presLayoutVars>
      </dgm:prSet>
      <dgm:spPr/>
      <dgm:t>
        <a:bodyPr/>
        <a:lstStyle/>
        <a:p>
          <a:endParaRPr lang="ru-RU"/>
        </a:p>
      </dgm:t>
    </dgm:pt>
    <dgm:pt modelId="{EE1EEF93-79DD-4CB9-9402-2E63C18857AF}" type="pres">
      <dgm:prSet presAssocID="{F39A0414-DE42-419B-91AF-5E3016D9F582}" presName="sibTrans" presStyleCnt="0"/>
      <dgm:spPr/>
    </dgm:pt>
    <dgm:pt modelId="{68ED2004-3E48-45EA-880E-66C3102B5795}" type="pres">
      <dgm:prSet presAssocID="{9925727D-5FA5-40D3-9BBE-1070787CE238}" presName="node" presStyleLbl="node1" presStyleIdx="4" presStyleCnt="5" custScaleX="212141" custScaleY="51401">
        <dgm:presLayoutVars>
          <dgm:bulletEnabled val="1"/>
        </dgm:presLayoutVars>
      </dgm:prSet>
      <dgm:spPr/>
      <dgm:t>
        <a:bodyPr/>
        <a:lstStyle/>
        <a:p>
          <a:endParaRPr lang="ru-RU"/>
        </a:p>
      </dgm:t>
    </dgm:pt>
  </dgm:ptLst>
  <dgm:cxnLst>
    <dgm:cxn modelId="{DFDC19AB-828B-427A-9B86-1F37B0F29787}" srcId="{8F1EEB73-3FAD-46E0-B444-3E04CEAAA537}" destId="{9925727D-5FA5-40D3-9BBE-1070787CE238}" srcOrd="4" destOrd="0" parTransId="{D9362A93-C290-4783-B5EF-91B777D8C0D7}" sibTransId="{A7278692-ABAF-4966-81B0-26D773A5C063}"/>
    <dgm:cxn modelId="{4ED9E1AE-5BC5-4423-9FED-9F0562CF54AD}" type="presOf" srcId="{43523076-0396-4619-9FA9-C57DFFD0B5F0}" destId="{7897E413-281A-4140-BAE8-D09CCC0AAC0D}" srcOrd="0" destOrd="0" presId="urn:microsoft.com/office/officeart/2005/8/layout/default"/>
    <dgm:cxn modelId="{FF38BBED-ECAE-4B9D-98D1-704960DCCFB6}" type="presOf" srcId="{9925727D-5FA5-40D3-9BBE-1070787CE238}" destId="{68ED2004-3E48-45EA-880E-66C3102B5795}" srcOrd="0" destOrd="0" presId="urn:microsoft.com/office/officeart/2005/8/layout/default"/>
    <dgm:cxn modelId="{415F9FE7-574E-4601-804B-6026D800B02B}" type="presOf" srcId="{92AEF80F-1C4F-408B-98EC-28EA74503123}" destId="{A84237B4-49B0-4E27-BDE7-5D99297CF8F2}" srcOrd="0" destOrd="0" presId="urn:microsoft.com/office/officeart/2005/8/layout/default"/>
    <dgm:cxn modelId="{8013844A-68B7-4E0F-9452-0CBB1C4AC73E}" type="presOf" srcId="{95177487-FBF3-42B5-899E-C2F704E15DFB}" destId="{034D678D-5C2D-4733-9F8E-054E1FCF49D2}" srcOrd="0" destOrd="0" presId="urn:microsoft.com/office/officeart/2005/8/layout/default"/>
    <dgm:cxn modelId="{726392FD-A2B8-4688-AB91-351957741E0C}" srcId="{8F1EEB73-3FAD-46E0-B444-3E04CEAAA537}" destId="{43523076-0396-4619-9FA9-C57DFFD0B5F0}" srcOrd="1" destOrd="0" parTransId="{1B0C61A6-1ECE-4FF7-BA96-BC250A1EC9C9}" sibTransId="{836ED007-EB13-4124-87AE-0DA23050E0AA}"/>
    <dgm:cxn modelId="{72DB9F2F-18AA-4EA9-A43C-9392A7C97CB3}" srcId="{8F1EEB73-3FAD-46E0-B444-3E04CEAAA537}" destId="{92AEF80F-1C4F-408B-98EC-28EA74503123}" srcOrd="3" destOrd="0" parTransId="{5919CA29-541B-40B7-8375-5632DEBAC087}" sibTransId="{F39A0414-DE42-419B-91AF-5E3016D9F582}"/>
    <dgm:cxn modelId="{3E242E16-AB54-47E9-A445-027AE6C40B8C}" srcId="{8F1EEB73-3FAD-46E0-B444-3E04CEAAA537}" destId="{27B3DA3A-CBE2-4F22-91F8-469DFB2A8541}" srcOrd="2" destOrd="0" parTransId="{76F0670A-28BF-41F0-A969-E7D80E5ECD47}" sibTransId="{BBF64748-04EB-4838-86FA-53AF925C57D2}"/>
    <dgm:cxn modelId="{C8D5A2CD-54B9-4FEE-88E5-F4A0FD7D46F6}" type="presOf" srcId="{27B3DA3A-CBE2-4F22-91F8-469DFB2A8541}" destId="{50ADA2E5-ED50-4910-8010-6572229D06E2}" srcOrd="0" destOrd="0" presId="urn:microsoft.com/office/officeart/2005/8/layout/default"/>
    <dgm:cxn modelId="{7F1F311C-03C0-45A9-A1E2-B31A2140F758}" type="presOf" srcId="{8F1EEB73-3FAD-46E0-B444-3E04CEAAA537}" destId="{9B73B6B6-CDB7-4C04-9777-FD39C3958A94}" srcOrd="0" destOrd="0" presId="urn:microsoft.com/office/officeart/2005/8/layout/default"/>
    <dgm:cxn modelId="{9E9C69F8-EB1F-4AFC-A652-BC169E416692}" srcId="{8F1EEB73-3FAD-46E0-B444-3E04CEAAA537}" destId="{95177487-FBF3-42B5-899E-C2F704E15DFB}" srcOrd="0" destOrd="0" parTransId="{80C7B8D4-0F77-4CE9-8109-AE371204EB0E}" sibTransId="{E5B8C337-E74D-4AF1-91FD-00606FEBFF0F}"/>
    <dgm:cxn modelId="{989B9078-8380-43E2-A5F7-95E16DFEB62E}" type="presParOf" srcId="{9B73B6B6-CDB7-4C04-9777-FD39C3958A94}" destId="{034D678D-5C2D-4733-9F8E-054E1FCF49D2}" srcOrd="0" destOrd="0" presId="urn:microsoft.com/office/officeart/2005/8/layout/default"/>
    <dgm:cxn modelId="{2DF0C868-9095-49BB-85B1-AE30CA8C532D}" type="presParOf" srcId="{9B73B6B6-CDB7-4C04-9777-FD39C3958A94}" destId="{D5AD1A7D-D953-4605-B39F-4D8D1DF64888}" srcOrd="1" destOrd="0" presId="urn:microsoft.com/office/officeart/2005/8/layout/default"/>
    <dgm:cxn modelId="{770108E7-D0EB-41D6-90F8-9A0FB9FBB0D6}" type="presParOf" srcId="{9B73B6B6-CDB7-4C04-9777-FD39C3958A94}" destId="{7897E413-281A-4140-BAE8-D09CCC0AAC0D}" srcOrd="2" destOrd="0" presId="urn:microsoft.com/office/officeart/2005/8/layout/default"/>
    <dgm:cxn modelId="{17B8889B-206A-4903-8DC2-33FA7CC872E8}" type="presParOf" srcId="{9B73B6B6-CDB7-4C04-9777-FD39C3958A94}" destId="{EAE67EFE-E8F4-472C-9C16-754355EFABE4}" srcOrd="3" destOrd="0" presId="urn:microsoft.com/office/officeart/2005/8/layout/default"/>
    <dgm:cxn modelId="{16C96E6F-27A1-4493-A364-57CD82CC4494}" type="presParOf" srcId="{9B73B6B6-CDB7-4C04-9777-FD39C3958A94}" destId="{50ADA2E5-ED50-4910-8010-6572229D06E2}" srcOrd="4" destOrd="0" presId="urn:microsoft.com/office/officeart/2005/8/layout/default"/>
    <dgm:cxn modelId="{47144635-0E7F-45C2-988D-644DE21C5ADF}" type="presParOf" srcId="{9B73B6B6-CDB7-4C04-9777-FD39C3958A94}" destId="{E71C1BF9-8101-4B6F-A2E0-0F8D7A2EF7A5}" srcOrd="5" destOrd="0" presId="urn:microsoft.com/office/officeart/2005/8/layout/default"/>
    <dgm:cxn modelId="{2C2748D6-6D70-4298-9276-138C4350587D}" type="presParOf" srcId="{9B73B6B6-CDB7-4C04-9777-FD39C3958A94}" destId="{A84237B4-49B0-4E27-BDE7-5D99297CF8F2}" srcOrd="6" destOrd="0" presId="urn:microsoft.com/office/officeart/2005/8/layout/default"/>
    <dgm:cxn modelId="{54A54DAA-108C-4B51-8B7B-BC9E167C38FE}" type="presParOf" srcId="{9B73B6B6-CDB7-4C04-9777-FD39C3958A94}" destId="{EE1EEF93-79DD-4CB9-9402-2E63C18857AF}" srcOrd="7" destOrd="0" presId="urn:microsoft.com/office/officeart/2005/8/layout/default"/>
    <dgm:cxn modelId="{394BB706-9F23-4F36-8176-B3F85C410944}" type="presParOf" srcId="{9B73B6B6-CDB7-4C04-9777-FD39C3958A94}" destId="{68ED2004-3E48-45EA-880E-66C3102B5795}"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627CC69-7791-460F-8559-F1046A0E62F3}" type="doc">
      <dgm:prSet loTypeId="urn:microsoft.com/office/officeart/2005/8/layout/vList5" loCatId="list" qsTypeId="urn:microsoft.com/office/officeart/2005/8/quickstyle/simple3" qsCatId="simple" csTypeId="urn:microsoft.com/office/officeart/2005/8/colors/accent1_2" csCatId="accent1" phldr="1"/>
      <dgm:spPr/>
      <dgm:t>
        <a:bodyPr/>
        <a:lstStyle/>
        <a:p>
          <a:endParaRPr lang="ru-RU"/>
        </a:p>
      </dgm:t>
    </dgm:pt>
    <dgm:pt modelId="{19586091-5183-4AB1-975E-BE01F970E6CD}">
      <dgm:prSet phldrT="[Текст]"/>
      <dgm:spPr/>
      <dgm:t>
        <a:bodyPr/>
        <a:lstStyle/>
        <a:p>
          <a:r>
            <a:rPr lang="ru-RU" b="1" dirty="0" smtClean="0"/>
            <a:t>Профилактика легочных осложнений</a:t>
          </a:r>
          <a:endParaRPr lang="ru-RU" dirty="0"/>
        </a:p>
      </dgm:t>
    </dgm:pt>
    <dgm:pt modelId="{29E9DF01-EF73-4768-A601-BEB9E6571740}" type="parTrans" cxnId="{5A0376E7-6D19-49C5-82EF-F36B616314DD}">
      <dgm:prSet/>
      <dgm:spPr/>
      <dgm:t>
        <a:bodyPr/>
        <a:lstStyle/>
        <a:p>
          <a:endParaRPr lang="ru-RU"/>
        </a:p>
      </dgm:t>
    </dgm:pt>
    <dgm:pt modelId="{6618790D-47B3-4A2A-AB27-C9365124CC23}" type="sibTrans" cxnId="{5A0376E7-6D19-49C5-82EF-F36B616314DD}">
      <dgm:prSet/>
      <dgm:spPr/>
      <dgm:t>
        <a:bodyPr/>
        <a:lstStyle/>
        <a:p>
          <a:endParaRPr lang="ru-RU"/>
        </a:p>
      </dgm:t>
    </dgm:pt>
    <dgm:pt modelId="{395DE8E0-2AB0-41A5-9CEB-F53DE874CC04}">
      <dgm:prSet phldrT="[Текст]" custT="1"/>
      <dgm:spPr/>
      <dgm:t>
        <a:bodyPr/>
        <a:lstStyle/>
        <a:p>
          <a:r>
            <a:rPr lang="ru-RU" sz="1000" dirty="0" smtClean="0"/>
            <a:t>  Придать больному </a:t>
          </a:r>
          <a:r>
            <a:rPr lang="ru-RU" sz="1000" dirty="0" err="1" smtClean="0"/>
            <a:t>полусидячее</a:t>
          </a:r>
          <a:r>
            <a:rPr lang="ru-RU" sz="1000" dirty="0" smtClean="0"/>
            <a:t> положение.</a:t>
          </a:r>
          <a:endParaRPr lang="ru-RU" sz="1000" dirty="0"/>
        </a:p>
      </dgm:t>
    </dgm:pt>
    <dgm:pt modelId="{F75BA493-2626-42A9-8B08-9E516C3EE97D}" type="parTrans" cxnId="{1EE1B6D5-5264-43CD-8DBB-782A67A996AD}">
      <dgm:prSet/>
      <dgm:spPr/>
      <dgm:t>
        <a:bodyPr/>
        <a:lstStyle/>
        <a:p>
          <a:endParaRPr lang="ru-RU"/>
        </a:p>
      </dgm:t>
    </dgm:pt>
    <dgm:pt modelId="{11A56EBE-319A-4915-BA92-AF36568C44D9}" type="sibTrans" cxnId="{1EE1B6D5-5264-43CD-8DBB-782A67A996AD}">
      <dgm:prSet/>
      <dgm:spPr/>
      <dgm:t>
        <a:bodyPr/>
        <a:lstStyle/>
        <a:p>
          <a:endParaRPr lang="ru-RU"/>
        </a:p>
      </dgm:t>
    </dgm:pt>
    <dgm:pt modelId="{F048682C-6EE2-4D27-BF1D-73D7E3A05E1B}">
      <dgm:prSet phldrT="[Текст]"/>
      <dgm:spPr/>
      <dgm:t>
        <a:bodyPr/>
        <a:lstStyle/>
        <a:p>
          <a:r>
            <a:rPr lang="ru-RU" b="1" dirty="0" smtClean="0"/>
            <a:t>Борьба с гипертермией</a:t>
          </a:r>
          <a:endParaRPr lang="ru-RU" dirty="0"/>
        </a:p>
      </dgm:t>
    </dgm:pt>
    <dgm:pt modelId="{F4192F4B-04F4-4191-B0EA-36230D12F74D}" type="parTrans" cxnId="{CA2949AA-9F30-44FE-9735-B2A10D0660F3}">
      <dgm:prSet/>
      <dgm:spPr/>
      <dgm:t>
        <a:bodyPr/>
        <a:lstStyle/>
        <a:p>
          <a:endParaRPr lang="ru-RU"/>
        </a:p>
      </dgm:t>
    </dgm:pt>
    <dgm:pt modelId="{CC7F7E72-E7FF-40E0-8301-7C283EE71581}" type="sibTrans" cxnId="{CA2949AA-9F30-44FE-9735-B2A10D0660F3}">
      <dgm:prSet/>
      <dgm:spPr/>
      <dgm:t>
        <a:bodyPr/>
        <a:lstStyle/>
        <a:p>
          <a:endParaRPr lang="ru-RU"/>
        </a:p>
      </dgm:t>
    </dgm:pt>
    <dgm:pt modelId="{CD2A66B6-FBFC-4799-9CDB-E04B5F83B14D}">
      <dgm:prSet phldrT="[Текст]" custT="1"/>
      <dgm:spPr/>
      <dgm:t>
        <a:bodyPr/>
        <a:lstStyle/>
        <a:p>
          <a:r>
            <a:rPr lang="ru-RU" sz="1000" dirty="0" smtClean="0"/>
            <a:t>  Снижение температуры, уменьшение неприятных ощущений достигается прикладыванием пузырей со льдом к голове или области операции, накладыванием на лоб холодных компрессов.</a:t>
          </a:r>
          <a:endParaRPr lang="ru-RU" sz="1000" dirty="0"/>
        </a:p>
      </dgm:t>
    </dgm:pt>
    <dgm:pt modelId="{8F47BD34-95ED-4064-A9A7-28E80D68AF6A}" type="parTrans" cxnId="{F8D47BD6-457B-4113-B05F-2E1F7219D422}">
      <dgm:prSet/>
      <dgm:spPr/>
      <dgm:t>
        <a:bodyPr/>
        <a:lstStyle/>
        <a:p>
          <a:endParaRPr lang="ru-RU"/>
        </a:p>
      </dgm:t>
    </dgm:pt>
    <dgm:pt modelId="{98B6C477-B749-4645-A41A-5ACCB0BAEB0D}" type="sibTrans" cxnId="{F8D47BD6-457B-4113-B05F-2E1F7219D422}">
      <dgm:prSet/>
      <dgm:spPr/>
      <dgm:t>
        <a:bodyPr/>
        <a:lstStyle/>
        <a:p>
          <a:endParaRPr lang="ru-RU"/>
        </a:p>
      </dgm:t>
    </dgm:pt>
    <dgm:pt modelId="{795B2FE1-FAF6-45E5-A37C-C58B42F09663}">
      <dgm:prSet phldrT="[Текст]"/>
      <dgm:spPr/>
      <dgm:t>
        <a:bodyPr/>
        <a:lstStyle/>
        <a:p>
          <a:r>
            <a:rPr lang="ru-RU" b="1" dirty="0" smtClean="0"/>
            <a:t>Борьба с парезом желудочно-кишечного тракта</a:t>
          </a:r>
          <a:endParaRPr lang="ru-RU" dirty="0"/>
        </a:p>
      </dgm:t>
    </dgm:pt>
    <dgm:pt modelId="{36F09E14-7F60-48BA-8909-CF8C3C9FD9CF}" type="parTrans" cxnId="{8DB98C67-3A20-4EAE-A27C-418C5D6DB5C5}">
      <dgm:prSet/>
      <dgm:spPr/>
      <dgm:t>
        <a:bodyPr/>
        <a:lstStyle/>
        <a:p>
          <a:endParaRPr lang="ru-RU"/>
        </a:p>
      </dgm:t>
    </dgm:pt>
    <dgm:pt modelId="{59EFCC05-B004-4288-842A-D9FD8A10010A}" type="sibTrans" cxnId="{8DB98C67-3A20-4EAE-A27C-418C5D6DB5C5}">
      <dgm:prSet/>
      <dgm:spPr/>
      <dgm:t>
        <a:bodyPr/>
        <a:lstStyle/>
        <a:p>
          <a:endParaRPr lang="ru-RU"/>
        </a:p>
      </dgm:t>
    </dgm:pt>
    <dgm:pt modelId="{109C9DA1-05AB-480A-B043-E5E9ECD06FA6}">
      <dgm:prSet phldrT="[Текст]" custT="1"/>
      <dgm:spPr/>
      <dgm:t>
        <a:bodyPr/>
        <a:lstStyle/>
        <a:p>
          <a:r>
            <a:rPr lang="ru-RU" sz="1000" dirty="0" smtClean="0"/>
            <a:t>  Введение газоотводной трубки облегчает отхождение газов.</a:t>
          </a:r>
          <a:endParaRPr lang="ru-RU" sz="1000" dirty="0"/>
        </a:p>
      </dgm:t>
    </dgm:pt>
    <dgm:pt modelId="{9D657DE9-DEC4-4717-AB62-AE0FB33BEDF6}" type="parTrans" cxnId="{4D4E8883-0575-4F37-89A4-D50499B18DC0}">
      <dgm:prSet/>
      <dgm:spPr/>
      <dgm:t>
        <a:bodyPr/>
        <a:lstStyle/>
        <a:p>
          <a:endParaRPr lang="ru-RU"/>
        </a:p>
      </dgm:t>
    </dgm:pt>
    <dgm:pt modelId="{ED0D420D-3E34-4951-9F19-617E842FA30E}" type="sibTrans" cxnId="{4D4E8883-0575-4F37-89A4-D50499B18DC0}">
      <dgm:prSet/>
      <dgm:spPr/>
      <dgm:t>
        <a:bodyPr/>
        <a:lstStyle/>
        <a:p>
          <a:endParaRPr lang="ru-RU"/>
        </a:p>
      </dgm:t>
    </dgm:pt>
    <dgm:pt modelId="{A59B74CA-B2CE-46C4-8E78-AC9FEF0DAAAF}">
      <dgm:prSet phldrT="[Текст]" custT="1"/>
      <dgm:spPr/>
      <dgm:t>
        <a:bodyPr/>
        <a:lstStyle/>
        <a:p>
          <a:pPr algn="l"/>
          <a:r>
            <a:rPr lang="ru-RU" sz="1000" dirty="0" smtClean="0"/>
            <a:t>  Больным после несложных операций можно разрешить подняться или отвезти их на каталке в уборную.</a:t>
          </a:r>
          <a:endParaRPr lang="ru-RU" sz="1000" dirty="0"/>
        </a:p>
      </dgm:t>
    </dgm:pt>
    <dgm:pt modelId="{F23A8F3E-11B9-47E3-B513-6710FBC50B11}" type="parTrans" cxnId="{21266F3C-4500-42F8-8916-E3192F6DCF15}">
      <dgm:prSet/>
      <dgm:spPr/>
      <dgm:t>
        <a:bodyPr/>
        <a:lstStyle/>
        <a:p>
          <a:endParaRPr lang="ru-RU"/>
        </a:p>
      </dgm:t>
    </dgm:pt>
    <dgm:pt modelId="{86EE5CDD-08B9-427A-B7D9-DAD174FDDF63}" type="sibTrans" cxnId="{21266F3C-4500-42F8-8916-E3192F6DCF15}">
      <dgm:prSet/>
      <dgm:spPr/>
      <dgm:t>
        <a:bodyPr/>
        <a:lstStyle/>
        <a:p>
          <a:endParaRPr lang="ru-RU"/>
        </a:p>
      </dgm:t>
    </dgm:pt>
    <dgm:pt modelId="{DED39099-2724-4030-AF9E-AF61668EA6C0}">
      <dgm:prSet phldrT="[Текст]"/>
      <dgm:spPr/>
      <dgm:t>
        <a:bodyPr/>
        <a:lstStyle/>
        <a:p>
          <a:r>
            <a:rPr lang="ru-RU" b="1" dirty="0" smtClean="0"/>
            <a:t>Борьба с задержкой мочеиспускания</a:t>
          </a:r>
          <a:endParaRPr lang="ru-RU" dirty="0"/>
        </a:p>
      </dgm:t>
    </dgm:pt>
    <dgm:pt modelId="{8CEA3509-635E-48E9-BC4B-33A91233AD37}" type="parTrans" cxnId="{068CB0A7-1875-41F6-96A7-3D966B555968}">
      <dgm:prSet/>
      <dgm:spPr/>
      <dgm:t>
        <a:bodyPr/>
        <a:lstStyle/>
        <a:p>
          <a:endParaRPr lang="ru-RU"/>
        </a:p>
      </dgm:t>
    </dgm:pt>
    <dgm:pt modelId="{4F6B1DC4-61E4-4BEB-91BA-D7B2C79CCBD8}" type="sibTrans" cxnId="{068CB0A7-1875-41F6-96A7-3D966B555968}">
      <dgm:prSet/>
      <dgm:spPr/>
      <dgm:t>
        <a:bodyPr/>
        <a:lstStyle/>
        <a:p>
          <a:endParaRPr lang="ru-RU"/>
        </a:p>
      </dgm:t>
    </dgm:pt>
    <dgm:pt modelId="{E1A4123B-6141-42BA-9382-B1DC3208D27F}">
      <dgm:prSet phldrT="[Текст]" custT="1"/>
      <dgm:spPr/>
      <dgm:t>
        <a:bodyPr/>
        <a:lstStyle/>
        <a:p>
          <a:pPr algn="l"/>
          <a:r>
            <a:rPr lang="ru-RU" sz="1000" dirty="0" smtClean="0"/>
            <a:t>  Больным, которым нельзя вставать, следует разрешить повернуться на бок или придать им </a:t>
          </a:r>
          <a:r>
            <a:rPr lang="ru-RU" sz="1000" dirty="0" err="1" smtClean="0"/>
            <a:t>полусидячее</a:t>
          </a:r>
          <a:r>
            <a:rPr lang="ru-RU" sz="1000" dirty="0" smtClean="0"/>
            <a:t> положение.</a:t>
          </a:r>
          <a:endParaRPr lang="ru-RU" sz="1000" dirty="0"/>
        </a:p>
      </dgm:t>
    </dgm:pt>
    <dgm:pt modelId="{7695F070-35C3-4DE8-A219-0B22864A3D9E}" type="parTrans" cxnId="{17ABF694-C424-4D1C-B4F0-7863574E4203}">
      <dgm:prSet/>
      <dgm:spPr/>
      <dgm:t>
        <a:bodyPr/>
        <a:lstStyle/>
        <a:p>
          <a:endParaRPr lang="ru-RU"/>
        </a:p>
      </dgm:t>
    </dgm:pt>
    <dgm:pt modelId="{8FC904F6-F192-418F-B254-0E91A9131051}" type="sibTrans" cxnId="{17ABF694-C424-4D1C-B4F0-7863574E4203}">
      <dgm:prSet/>
      <dgm:spPr/>
      <dgm:t>
        <a:bodyPr/>
        <a:lstStyle/>
        <a:p>
          <a:endParaRPr lang="ru-RU"/>
        </a:p>
      </dgm:t>
    </dgm:pt>
    <dgm:pt modelId="{05A0041E-35BE-4132-B562-0973F56774B6}">
      <dgm:prSet phldrT="[Текст]" custT="1"/>
      <dgm:spPr/>
      <dgm:t>
        <a:bodyPr/>
        <a:lstStyle/>
        <a:p>
          <a:pPr algn="l"/>
          <a:r>
            <a:rPr lang="ru-RU" sz="1000" dirty="0" smtClean="0"/>
            <a:t>  Иногда прикладывание к промежности грелки, очистительная клизма ликвидируют задержку мочи.</a:t>
          </a:r>
          <a:endParaRPr lang="ru-RU" sz="1000" dirty="0"/>
        </a:p>
      </dgm:t>
    </dgm:pt>
    <dgm:pt modelId="{F4224AA2-5DF4-4119-8213-A63030DA44B8}" type="parTrans" cxnId="{554C9131-3514-4905-B328-F1A838517A24}">
      <dgm:prSet/>
      <dgm:spPr/>
      <dgm:t>
        <a:bodyPr/>
        <a:lstStyle/>
        <a:p>
          <a:endParaRPr lang="ru-RU"/>
        </a:p>
      </dgm:t>
    </dgm:pt>
    <dgm:pt modelId="{E8DE9995-2408-4598-9C3D-DB92E333E6E8}" type="sibTrans" cxnId="{554C9131-3514-4905-B328-F1A838517A24}">
      <dgm:prSet/>
      <dgm:spPr/>
      <dgm:t>
        <a:bodyPr/>
        <a:lstStyle/>
        <a:p>
          <a:endParaRPr lang="ru-RU"/>
        </a:p>
      </dgm:t>
    </dgm:pt>
    <dgm:pt modelId="{E740A3C5-DE78-46A8-9332-3FBD8C86536B}">
      <dgm:prSet phldrT="[Текст]" custT="1"/>
      <dgm:spPr/>
      <dgm:t>
        <a:bodyPr/>
        <a:lstStyle/>
        <a:p>
          <a:r>
            <a:rPr lang="ru-RU" sz="1000" dirty="0" smtClean="0"/>
            <a:t>  При тяжелых парезах проводится </a:t>
          </a:r>
          <a:r>
            <a:rPr lang="ru-RU" sz="1000" dirty="0" err="1" smtClean="0"/>
            <a:t>паранефральная</a:t>
          </a:r>
          <a:r>
            <a:rPr lang="ru-RU" sz="1000" dirty="0" smtClean="0"/>
            <a:t> блокада и сифонная клизма.</a:t>
          </a:r>
          <a:endParaRPr lang="ru-RU" sz="1000" dirty="0"/>
        </a:p>
      </dgm:t>
    </dgm:pt>
    <dgm:pt modelId="{90324035-C46D-4AC7-BFD2-1F3864790A79}" type="parTrans" cxnId="{6CF1C0CD-7579-4E5A-89F0-8D65A0C2502C}">
      <dgm:prSet/>
      <dgm:spPr/>
      <dgm:t>
        <a:bodyPr/>
        <a:lstStyle/>
        <a:p>
          <a:endParaRPr lang="ru-RU"/>
        </a:p>
      </dgm:t>
    </dgm:pt>
    <dgm:pt modelId="{A66BE24B-6934-4724-9DCE-FC28302859CF}" type="sibTrans" cxnId="{6CF1C0CD-7579-4E5A-89F0-8D65A0C2502C}">
      <dgm:prSet/>
      <dgm:spPr/>
      <dgm:t>
        <a:bodyPr/>
        <a:lstStyle/>
        <a:p>
          <a:endParaRPr lang="ru-RU"/>
        </a:p>
      </dgm:t>
    </dgm:pt>
    <dgm:pt modelId="{39D76D98-6B89-4823-974C-D9DC7AA9BE01}">
      <dgm:prSet phldrT="[Текст]" custT="1"/>
      <dgm:spPr/>
      <dgm:t>
        <a:bodyPr/>
        <a:lstStyle/>
        <a:p>
          <a:r>
            <a:rPr lang="ru-RU" sz="1000" dirty="0" smtClean="0"/>
            <a:t>  Освобождение кишечника от газов происходит лучше после гипертонической клизмы.</a:t>
          </a:r>
          <a:endParaRPr lang="ru-RU" sz="1000" dirty="0"/>
        </a:p>
      </dgm:t>
    </dgm:pt>
    <dgm:pt modelId="{609913D0-ED74-4E0E-B3F6-1445B7FF8954}" type="parTrans" cxnId="{FDA3B414-8020-4812-8B17-7BCA7042EE5C}">
      <dgm:prSet/>
      <dgm:spPr/>
      <dgm:t>
        <a:bodyPr/>
        <a:lstStyle/>
        <a:p>
          <a:endParaRPr lang="ru-RU"/>
        </a:p>
      </dgm:t>
    </dgm:pt>
    <dgm:pt modelId="{59B69C5E-ED98-45FF-A2E1-00D0C03657F1}" type="sibTrans" cxnId="{FDA3B414-8020-4812-8B17-7BCA7042EE5C}">
      <dgm:prSet/>
      <dgm:spPr/>
      <dgm:t>
        <a:bodyPr/>
        <a:lstStyle/>
        <a:p>
          <a:endParaRPr lang="ru-RU"/>
        </a:p>
      </dgm:t>
    </dgm:pt>
    <dgm:pt modelId="{5CC635A0-F911-4250-B5E9-CC7BA78837E6}">
      <dgm:prSet phldrT="[Текст]" custT="1"/>
      <dgm:spPr/>
      <dgm:t>
        <a:bodyPr/>
        <a:lstStyle/>
        <a:p>
          <a:r>
            <a:rPr lang="ru-RU" sz="1000" dirty="0" smtClean="0"/>
            <a:t> Введением в желудок тонкого зонда (через нос).</a:t>
          </a:r>
          <a:endParaRPr lang="ru-RU" sz="1000" dirty="0"/>
        </a:p>
      </dgm:t>
    </dgm:pt>
    <dgm:pt modelId="{6BFDAB32-98E7-4B9B-BE41-9B9D77A12483}" type="parTrans" cxnId="{9AFB94CB-2DCB-441F-8FB7-5B054175E28B}">
      <dgm:prSet/>
      <dgm:spPr/>
      <dgm:t>
        <a:bodyPr/>
        <a:lstStyle/>
        <a:p>
          <a:endParaRPr lang="ru-RU"/>
        </a:p>
      </dgm:t>
    </dgm:pt>
    <dgm:pt modelId="{425F4400-48EE-44F7-8C25-2EED7D0934BE}" type="sibTrans" cxnId="{9AFB94CB-2DCB-441F-8FB7-5B054175E28B}">
      <dgm:prSet/>
      <dgm:spPr/>
      <dgm:t>
        <a:bodyPr/>
        <a:lstStyle/>
        <a:p>
          <a:endParaRPr lang="ru-RU"/>
        </a:p>
      </dgm:t>
    </dgm:pt>
    <dgm:pt modelId="{24306B27-27AE-4911-BAF4-B2DD44E2B1B1}">
      <dgm:prSet phldrT="[Текст]" custT="1"/>
      <dgm:spPr/>
      <dgm:t>
        <a:bodyPr/>
        <a:lstStyle/>
        <a:p>
          <a:r>
            <a:rPr lang="ru-RU" sz="1000" dirty="0" smtClean="0"/>
            <a:t>   При стойких повышениях температуры применяют лек. ср-</a:t>
          </a:r>
          <a:r>
            <a:rPr lang="ru-RU" sz="1000" dirty="0" err="1" smtClean="0"/>
            <a:t>ва</a:t>
          </a:r>
          <a:r>
            <a:rPr lang="ru-RU" sz="1000" dirty="0" smtClean="0"/>
            <a:t>: аспирин, пирамидон, антипирин, в/м введение 5-10 мл 4% раствора пирамидона.</a:t>
          </a:r>
          <a:endParaRPr lang="ru-RU" sz="1000" dirty="0"/>
        </a:p>
      </dgm:t>
    </dgm:pt>
    <dgm:pt modelId="{C307473E-256C-45DA-86C8-BEDC98F8BCF7}" type="parTrans" cxnId="{9447088C-244F-4018-94E1-C0C9A3735280}">
      <dgm:prSet/>
      <dgm:spPr/>
      <dgm:t>
        <a:bodyPr/>
        <a:lstStyle/>
        <a:p>
          <a:endParaRPr lang="ru-RU"/>
        </a:p>
      </dgm:t>
    </dgm:pt>
    <dgm:pt modelId="{F020EDAB-6649-4BE6-A181-5F42BFB7FF5A}" type="sibTrans" cxnId="{9447088C-244F-4018-94E1-C0C9A3735280}">
      <dgm:prSet/>
      <dgm:spPr/>
      <dgm:t>
        <a:bodyPr/>
        <a:lstStyle/>
        <a:p>
          <a:endParaRPr lang="ru-RU"/>
        </a:p>
      </dgm:t>
    </dgm:pt>
    <dgm:pt modelId="{BF96A8F6-E688-4F11-84C8-EE95A783A343}">
      <dgm:prSet phldrT="[Текст]" custT="1"/>
      <dgm:spPr/>
      <dgm:t>
        <a:bodyPr/>
        <a:lstStyle/>
        <a:p>
          <a:r>
            <a:rPr lang="ru-RU" sz="1000" dirty="0" smtClean="0"/>
            <a:t>  Обучить больного дыхательной гимнастике.</a:t>
          </a:r>
          <a:endParaRPr lang="ru-RU" sz="1000" dirty="0"/>
        </a:p>
      </dgm:t>
    </dgm:pt>
    <dgm:pt modelId="{7176FDF2-E593-4E6C-92A1-426ED51463AF}" type="parTrans" cxnId="{BC891473-31AC-49CB-9485-1884A1990A62}">
      <dgm:prSet/>
      <dgm:spPr/>
      <dgm:t>
        <a:bodyPr/>
        <a:lstStyle/>
        <a:p>
          <a:endParaRPr lang="ru-RU"/>
        </a:p>
      </dgm:t>
    </dgm:pt>
    <dgm:pt modelId="{A382952A-94C0-49B1-B5D6-8C9EFAA9BE0E}" type="sibTrans" cxnId="{BC891473-31AC-49CB-9485-1884A1990A62}">
      <dgm:prSet/>
      <dgm:spPr/>
      <dgm:t>
        <a:bodyPr/>
        <a:lstStyle/>
        <a:p>
          <a:endParaRPr lang="ru-RU"/>
        </a:p>
      </dgm:t>
    </dgm:pt>
    <dgm:pt modelId="{314AF9B7-0F8E-450A-B104-D87BFBDB0451}">
      <dgm:prSet phldrT="[Текст]" custT="1"/>
      <dgm:spPr/>
      <dgm:t>
        <a:bodyPr/>
        <a:lstStyle/>
        <a:p>
          <a:r>
            <a:rPr lang="ru-RU" sz="1000" dirty="0" smtClean="0"/>
            <a:t>  Постановка банок или горчичников.</a:t>
          </a:r>
          <a:endParaRPr lang="ru-RU" sz="1000" dirty="0"/>
        </a:p>
      </dgm:t>
    </dgm:pt>
    <dgm:pt modelId="{E4F230B3-7562-4B3B-A1C1-B3FD5D857A28}" type="parTrans" cxnId="{E8B7BE83-01C4-4CCE-A004-5027F9D2A073}">
      <dgm:prSet/>
      <dgm:spPr/>
      <dgm:t>
        <a:bodyPr/>
        <a:lstStyle/>
        <a:p>
          <a:endParaRPr lang="ru-RU"/>
        </a:p>
      </dgm:t>
    </dgm:pt>
    <dgm:pt modelId="{66787E14-2633-4B27-9143-EC7C5C395146}" type="sibTrans" cxnId="{E8B7BE83-01C4-4CCE-A004-5027F9D2A073}">
      <dgm:prSet/>
      <dgm:spPr/>
      <dgm:t>
        <a:bodyPr/>
        <a:lstStyle/>
        <a:p>
          <a:endParaRPr lang="ru-RU"/>
        </a:p>
      </dgm:t>
    </dgm:pt>
    <dgm:pt modelId="{819FF1D9-4241-491F-BA48-85B35E19DEBA}">
      <dgm:prSet phldrT="[Текст]" custT="1"/>
      <dgm:spPr/>
      <dgm:t>
        <a:bodyPr/>
        <a:lstStyle/>
        <a:p>
          <a:r>
            <a:rPr lang="ru-RU" sz="1000" dirty="0" smtClean="0"/>
            <a:t>  Пенициллинотерапия.</a:t>
          </a:r>
          <a:endParaRPr lang="ru-RU" sz="1000" dirty="0"/>
        </a:p>
      </dgm:t>
    </dgm:pt>
    <dgm:pt modelId="{79FCBF0D-03DC-4773-B08B-D5D74B4C8F9E}" type="parTrans" cxnId="{ACE2519B-3ADB-4F1B-91AC-0C6C6CAB5DF6}">
      <dgm:prSet/>
      <dgm:spPr/>
      <dgm:t>
        <a:bodyPr/>
        <a:lstStyle/>
        <a:p>
          <a:endParaRPr lang="ru-RU"/>
        </a:p>
      </dgm:t>
    </dgm:pt>
    <dgm:pt modelId="{D04EEE55-50E1-4649-9363-971E9CB4A35F}" type="sibTrans" cxnId="{ACE2519B-3ADB-4F1B-91AC-0C6C6CAB5DF6}">
      <dgm:prSet/>
      <dgm:spPr/>
      <dgm:t>
        <a:bodyPr/>
        <a:lstStyle/>
        <a:p>
          <a:endParaRPr lang="ru-RU"/>
        </a:p>
      </dgm:t>
    </dgm:pt>
    <dgm:pt modelId="{C078F859-8F17-4ABA-BFFF-C9C753DD97EA}">
      <dgm:prSet phldrT="[Текст]" custT="1"/>
      <dgm:spPr/>
      <dgm:t>
        <a:bodyPr/>
        <a:lstStyle/>
        <a:p>
          <a:r>
            <a:rPr lang="ru-RU" sz="1000" dirty="0" smtClean="0"/>
            <a:t>  Снятие болей наркотиками, дача сердечных средств и препаратов</a:t>
          </a:r>
          <a:endParaRPr lang="ru-RU" sz="1000" dirty="0"/>
        </a:p>
      </dgm:t>
    </dgm:pt>
    <dgm:pt modelId="{90EEB78F-7381-405A-9875-ADF80D1A14BC}" type="parTrans" cxnId="{E63DFB1D-B980-49B0-A8E0-E3FB6386F2F3}">
      <dgm:prSet/>
      <dgm:spPr/>
      <dgm:t>
        <a:bodyPr/>
        <a:lstStyle/>
        <a:p>
          <a:endParaRPr lang="ru-RU"/>
        </a:p>
      </dgm:t>
    </dgm:pt>
    <dgm:pt modelId="{02315A59-022E-416B-9FF5-F5E14AA1979E}" type="sibTrans" cxnId="{E63DFB1D-B980-49B0-A8E0-E3FB6386F2F3}">
      <dgm:prSet/>
      <dgm:spPr/>
      <dgm:t>
        <a:bodyPr/>
        <a:lstStyle/>
        <a:p>
          <a:endParaRPr lang="ru-RU"/>
        </a:p>
      </dgm:t>
    </dgm:pt>
    <dgm:pt modelId="{18A3FA1A-8669-4324-A29B-DC6787893404}" type="pres">
      <dgm:prSet presAssocID="{6627CC69-7791-460F-8559-F1046A0E62F3}" presName="Name0" presStyleCnt="0">
        <dgm:presLayoutVars>
          <dgm:dir/>
          <dgm:animLvl val="lvl"/>
          <dgm:resizeHandles val="exact"/>
        </dgm:presLayoutVars>
      </dgm:prSet>
      <dgm:spPr/>
      <dgm:t>
        <a:bodyPr/>
        <a:lstStyle/>
        <a:p>
          <a:endParaRPr lang="ru-RU"/>
        </a:p>
      </dgm:t>
    </dgm:pt>
    <dgm:pt modelId="{1821C59A-FB83-4C14-823D-EB7C119F4C91}" type="pres">
      <dgm:prSet presAssocID="{19586091-5183-4AB1-975E-BE01F970E6CD}" presName="linNode" presStyleCnt="0"/>
      <dgm:spPr/>
    </dgm:pt>
    <dgm:pt modelId="{F5C46A94-98D8-4883-B975-4791A0BF9436}" type="pres">
      <dgm:prSet presAssocID="{19586091-5183-4AB1-975E-BE01F970E6CD}" presName="parentText" presStyleLbl="node1" presStyleIdx="0" presStyleCnt="4">
        <dgm:presLayoutVars>
          <dgm:chMax val="1"/>
          <dgm:bulletEnabled val="1"/>
        </dgm:presLayoutVars>
      </dgm:prSet>
      <dgm:spPr/>
      <dgm:t>
        <a:bodyPr/>
        <a:lstStyle/>
        <a:p>
          <a:endParaRPr lang="ru-RU"/>
        </a:p>
      </dgm:t>
    </dgm:pt>
    <dgm:pt modelId="{6AC875E2-D3BE-42AF-9668-80841ED3EA6E}" type="pres">
      <dgm:prSet presAssocID="{19586091-5183-4AB1-975E-BE01F970E6CD}" presName="descendantText" presStyleLbl="alignAccFollowNode1" presStyleIdx="0" presStyleCnt="4">
        <dgm:presLayoutVars>
          <dgm:bulletEnabled val="1"/>
        </dgm:presLayoutVars>
      </dgm:prSet>
      <dgm:spPr/>
      <dgm:t>
        <a:bodyPr/>
        <a:lstStyle/>
        <a:p>
          <a:endParaRPr lang="ru-RU"/>
        </a:p>
      </dgm:t>
    </dgm:pt>
    <dgm:pt modelId="{AAE75731-69BE-46DD-8379-3528469FA98D}" type="pres">
      <dgm:prSet presAssocID="{6618790D-47B3-4A2A-AB27-C9365124CC23}" presName="sp" presStyleCnt="0"/>
      <dgm:spPr/>
    </dgm:pt>
    <dgm:pt modelId="{578FEFA7-6654-4B19-9E84-DFF7C6328A7E}" type="pres">
      <dgm:prSet presAssocID="{F048682C-6EE2-4D27-BF1D-73D7E3A05E1B}" presName="linNode" presStyleCnt="0"/>
      <dgm:spPr/>
    </dgm:pt>
    <dgm:pt modelId="{6C803086-5BFA-415D-88BC-AAD0D2BA3A86}" type="pres">
      <dgm:prSet presAssocID="{F048682C-6EE2-4D27-BF1D-73D7E3A05E1B}" presName="parentText" presStyleLbl="node1" presStyleIdx="1" presStyleCnt="4">
        <dgm:presLayoutVars>
          <dgm:chMax val="1"/>
          <dgm:bulletEnabled val="1"/>
        </dgm:presLayoutVars>
      </dgm:prSet>
      <dgm:spPr/>
      <dgm:t>
        <a:bodyPr/>
        <a:lstStyle/>
        <a:p>
          <a:endParaRPr lang="ru-RU"/>
        </a:p>
      </dgm:t>
    </dgm:pt>
    <dgm:pt modelId="{E5701843-E73A-48B2-877C-FABAA4B9FB2A}" type="pres">
      <dgm:prSet presAssocID="{F048682C-6EE2-4D27-BF1D-73D7E3A05E1B}" presName="descendantText" presStyleLbl="alignAccFollowNode1" presStyleIdx="1" presStyleCnt="4">
        <dgm:presLayoutVars>
          <dgm:bulletEnabled val="1"/>
        </dgm:presLayoutVars>
      </dgm:prSet>
      <dgm:spPr/>
      <dgm:t>
        <a:bodyPr/>
        <a:lstStyle/>
        <a:p>
          <a:endParaRPr lang="ru-RU"/>
        </a:p>
      </dgm:t>
    </dgm:pt>
    <dgm:pt modelId="{77BC8E56-3894-4205-BB31-C9928F14AE77}" type="pres">
      <dgm:prSet presAssocID="{CC7F7E72-E7FF-40E0-8301-7C283EE71581}" presName="sp" presStyleCnt="0"/>
      <dgm:spPr/>
    </dgm:pt>
    <dgm:pt modelId="{13669DFA-8715-490F-841A-4A1356A1B4F2}" type="pres">
      <dgm:prSet presAssocID="{795B2FE1-FAF6-45E5-A37C-C58B42F09663}" presName="linNode" presStyleCnt="0"/>
      <dgm:spPr/>
    </dgm:pt>
    <dgm:pt modelId="{D07F989D-EC17-4ED4-B5E1-F79208B699C5}" type="pres">
      <dgm:prSet presAssocID="{795B2FE1-FAF6-45E5-A37C-C58B42F09663}" presName="parentText" presStyleLbl="node1" presStyleIdx="2" presStyleCnt="4">
        <dgm:presLayoutVars>
          <dgm:chMax val="1"/>
          <dgm:bulletEnabled val="1"/>
        </dgm:presLayoutVars>
      </dgm:prSet>
      <dgm:spPr/>
      <dgm:t>
        <a:bodyPr/>
        <a:lstStyle/>
        <a:p>
          <a:endParaRPr lang="ru-RU"/>
        </a:p>
      </dgm:t>
    </dgm:pt>
    <dgm:pt modelId="{06F0F83F-EF6C-4FA7-A33D-2859F2E314A5}" type="pres">
      <dgm:prSet presAssocID="{795B2FE1-FAF6-45E5-A37C-C58B42F09663}" presName="descendantText" presStyleLbl="alignAccFollowNode1" presStyleIdx="2" presStyleCnt="4">
        <dgm:presLayoutVars>
          <dgm:bulletEnabled val="1"/>
        </dgm:presLayoutVars>
      </dgm:prSet>
      <dgm:spPr/>
      <dgm:t>
        <a:bodyPr/>
        <a:lstStyle/>
        <a:p>
          <a:endParaRPr lang="ru-RU"/>
        </a:p>
      </dgm:t>
    </dgm:pt>
    <dgm:pt modelId="{C25BBC23-FD9D-4B4C-928E-A8244F772A8E}" type="pres">
      <dgm:prSet presAssocID="{59EFCC05-B004-4288-842A-D9FD8A10010A}" presName="sp" presStyleCnt="0"/>
      <dgm:spPr/>
    </dgm:pt>
    <dgm:pt modelId="{3B1B2002-40B5-4E68-9996-BCB05C2527D1}" type="pres">
      <dgm:prSet presAssocID="{DED39099-2724-4030-AF9E-AF61668EA6C0}" presName="linNode" presStyleCnt="0"/>
      <dgm:spPr/>
    </dgm:pt>
    <dgm:pt modelId="{67BF29D7-3AEF-4740-A463-952B53663918}" type="pres">
      <dgm:prSet presAssocID="{DED39099-2724-4030-AF9E-AF61668EA6C0}" presName="parentText" presStyleLbl="node1" presStyleIdx="3" presStyleCnt="4">
        <dgm:presLayoutVars>
          <dgm:chMax val="1"/>
          <dgm:bulletEnabled val="1"/>
        </dgm:presLayoutVars>
      </dgm:prSet>
      <dgm:spPr/>
      <dgm:t>
        <a:bodyPr/>
        <a:lstStyle/>
        <a:p>
          <a:endParaRPr lang="ru-RU"/>
        </a:p>
      </dgm:t>
    </dgm:pt>
    <dgm:pt modelId="{0BF0A57D-0F5F-41C6-BA56-7DACA6BF847C}" type="pres">
      <dgm:prSet presAssocID="{DED39099-2724-4030-AF9E-AF61668EA6C0}" presName="descendantText" presStyleLbl="alignAccFollowNode1" presStyleIdx="3" presStyleCnt="4">
        <dgm:presLayoutVars>
          <dgm:bulletEnabled val="1"/>
        </dgm:presLayoutVars>
      </dgm:prSet>
      <dgm:spPr/>
      <dgm:t>
        <a:bodyPr/>
        <a:lstStyle/>
        <a:p>
          <a:endParaRPr lang="ru-RU"/>
        </a:p>
      </dgm:t>
    </dgm:pt>
  </dgm:ptLst>
  <dgm:cxnLst>
    <dgm:cxn modelId="{AF2C519A-BC8B-49DA-9B3B-B09D2488ECD9}" type="presOf" srcId="{795B2FE1-FAF6-45E5-A37C-C58B42F09663}" destId="{D07F989D-EC17-4ED4-B5E1-F79208B699C5}" srcOrd="0" destOrd="0" presId="urn:microsoft.com/office/officeart/2005/8/layout/vList5"/>
    <dgm:cxn modelId="{A35CD003-3AA7-4F34-B3FF-22EA383FC29B}" type="presOf" srcId="{E740A3C5-DE78-46A8-9332-3FBD8C86536B}" destId="{06F0F83F-EF6C-4FA7-A33D-2859F2E314A5}" srcOrd="0" destOrd="2" presId="urn:microsoft.com/office/officeart/2005/8/layout/vList5"/>
    <dgm:cxn modelId="{F8D47BD6-457B-4113-B05F-2E1F7219D422}" srcId="{F048682C-6EE2-4D27-BF1D-73D7E3A05E1B}" destId="{CD2A66B6-FBFC-4799-9CDB-E04B5F83B14D}" srcOrd="0" destOrd="0" parTransId="{8F47BD34-95ED-4064-A9A7-28E80D68AF6A}" sibTransId="{98B6C477-B749-4645-A41A-5ACCB0BAEB0D}"/>
    <dgm:cxn modelId="{17ABF694-C424-4D1C-B4F0-7863574E4203}" srcId="{DED39099-2724-4030-AF9E-AF61668EA6C0}" destId="{E1A4123B-6141-42BA-9382-B1DC3208D27F}" srcOrd="1" destOrd="0" parTransId="{7695F070-35C3-4DE8-A219-0B22864A3D9E}" sibTransId="{8FC904F6-F192-418F-B254-0E91A9131051}"/>
    <dgm:cxn modelId="{BC891473-31AC-49CB-9485-1884A1990A62}" srcId="{19586091-5183-4AB1-975E-BE01F970E6CD}" destId="{BF96A8F6-E688-4F11-84C8-EE95A783A343}" srcOrd="2" destOrd="0" parTransId="{7176FDF2-E593-4E6C-92A1-426ED51463AF}" sibTransId="{A382952A-94C0-49B1-B5D6-8C9EFAA9BE0E}"/>
    <dgm:cxn modelId="{554C9131-3514-4905-B328-F1A838517A24}" srcId="{DED39099-2724-4030-AF9E-AF61668EA6C0}" destId="{05A0041E-35BE-4132-B562-0973F56774B6}" srcOrd="2" destOrd="0" parTransId="{F4224AA2-5DF4-4119-8213-A63030DA44B8}" sibTransId="{E8DE9995-2408-4598-9C3D-DB92E333E6E8}"/>
    <dgm:cxn modelId="{E8B7BE83-01C4-4CCE-A004-5027F9D2A073}" srcId="{19586091-5183-4AB1-975E-BE01F970E6CD}" destId="{314AF9B7-0F8E-450A-B104-D87BFBDB0451}" srcOrd="3" destOrd="0" parTransId="{E4F230B3-7562-4B3B-A1C1-B3FD5D857A28}" sibTransId="{66787E14-2633-4B27-9143-EC7C5C395146}"/>
    <dgm:cxn modelId="{DCEF0B32-1C1C-4241-B921-5622A86F4DC8}" type="presOf" srcId="{A59B74CA-B2CE-46C4-8E78-AC9FEF0DAAAF}" destId="{0BF0A57D-0F5F-41C6-BA56-7DACA6BF847C}" srcOrd="0" destOrd="0" presId="urn:microsoft.com/office/officeart/2005/8/layout/vList5"/>
    <dgm:cxn modelId="{1EE1B6D5-5264-43CD-8DBB-782A67A996AD}" srcId="{19586091-5183-4AB1-975E-BE01F970E6CD}" destId="{395DE8E0-2AB0-41A5-9CEB-F53DE874CC04}" srcOrd="0" destOrd="0" parTransId="{F75BA493-2626-42A9-8B08-9E516C3EE97D}" sibTransId="{11A56EBE-319A-4915-BA92-AF36568C44D9}"/>
    <dgm:cxn modelId="{8DB98C67-3A20-4EAE-A27C-418C5D6DB5C5}" srcId="{6627CC69-7791-460F-8559-F1046A0E62F3}" destId="{795B2FE1-FAF6-45E5-A37C-C58B42F09663}" srcOrd="2" destOrd="0" parTransId="{36F09E14-7F60-48BA-8909-CF8C3C9FD9CF}" sibTransId="{59EFCC05-B004-4288-842A-D9FD8A10010A}"/>
    <dgm:cxn modelId="{ACE2519B-3ADB-4F1B-91AC-0C6C6CAB5DF6}" srcId="{19586091-5183-4AB1-975E-BE01F970E6CD}" destId="{819FF1D9-4241-491F-BA48-85B35E19DEBA}" srcOrd="4" destOrd="0" parTransId="{79FCBF0D-03DC-4773-B08B-D5D74B4C8F9E}" sibTransId="{D04EEE55-50E1-4649-9363-971E9CB4A35F}"/>
    <dgm:cxn modelId="{FF57378F-9C35-4C49-B4F6-6371BF485AAB}" type="presOf" srcId="{395DE8E0-2AB0-41A5-9CEB-F53DE874CC04}" destId="{6AC875E2-D3BE-42AF-9668-80841ED3EA6E}" srcOrd="0" destOrd="0" presId="urn:microsoft.com/office/officeart/2005/8/layout/vList5"/>
    <dgm:cxn modelId="{5A1F7F2B-516D-4AD6-BEE5-0881157E67CD}" type="presOf" srcId="{E1A4123B-6141-42BA-9382-B1DC3208D27F}" destId="{0BF0A57D-0F5F-41C6-BA56-7DACA6BF847C}" srcOrd="0" destOrd="1" presId="urn:microsoft.com/office/officeart/2005/8/layout/vList5"/>
    <dgm:cxn modelId="{CA2949AA-9F30-44FE-9735-B2A10D0660F3}" srcId="{6627CC69-7791-460F-8559-F1046A0E62F3}" destId="{F048682C-6EE2-4D27-BF1D-73D7E3A05E1B}" srcOrd="1" destOrd="0" parTransId="{F4192F4B-04F4-4191-B0EA-36230D12F74D}" sibTransId="{CC7F7E72-E7FF-40E0-8301-7C283EE71581}"/>
    <dgm:cxn modelId="{1BF059E7-8444-4AA7-9F0A-A87313547F6E}" type="presOf" srcId="{24306B27-27AE-4911-BAF4-B2DD44E2B1B1}" destId="{E5701843-E73A-48B2-877C-FABAA4B9FB2A}" srcOrd="0" destOrd="1" presId="urn:microsoft.com/office/officeart/2005/8/layout/vList5"/>
    <dgm:cxn modelId="{5A0376E7-6D19-49C5-82EF-F36B616314DD}" srcId="{6627CC69-7791-460F-8559-F1046A0E62F3}" destId="{19586091-5183-4AB1-975E-BE01F970E6CD}" srcOrd="0" destOrd="0" parTransId="{29E9DF01-EF73-4768-A601-BEB9E6571740}" sibTransId="{6618790D-47B3-4A2A-AB27-C9365124CC23}"/>
    <dgm:cxn modelId="{4D4E8883-0575-4F37-89A4-D50499B18DC0}" srcId="{795B2FE1-FAF6-45E5-A37C-C58B42F09663}" destId="{109C9DA1-05AB-480A-B043-E5E9ECD06FA6}" srcOrd="0" destOrd="0" parTransId="{9D657DE9-DEC4-4717-AB62-AE0FB33BEDF6}" sibTransId="{ED0D420D-3E34-4951-9F19-617E842FA30E}"/>
    <dgm:cxn modelId="{844850E4-5D2E-4471-9D79-B106EE87DCED}" type="presOf" srcId="{19586091-5183-4AB1-975E-BE01F970E6CD}" destId="{F5C46A94-98D8-4883-B975-4791A0BF9436}" srcOrd="0" destOrd="0" presId="urn:microsoft.com/office/officeart/2005/8/layout/vList5"/>
    <dgm:cxn modelId="{6CF1C0CD-7579-4E5A-89F0-8D65A0C2502C}" srcId="{795B2FE1-FAF6-45E5-A37C-C58B42F09663}" destId="{E740A3C5-DE78-46A8-9332-3FBD8C86536B}" srcOrd="2" destOrd="0" parTransId="{90324035-C46D-4AC7-BFD2-1F3864790A79}" sibTransId="{A66BE24B-6934-4724-9DCE-FC28302859CF}"/>
    <dgm:cxn modelId="{CCB36D19-52F2-48C1-B548-E457910D36D8}" type="presOf" srcId="{39D76D98-6B89-4823-974C-D9DC7AA9BE01}" destId="{06F0F83F-EF6C-4FA7-A33D-2859F2E314A5}" srcOrd="0" destOrd="1" presId="urn:microsoft.com/office/officeart/2005/8/layout/vList5"/>
    <dgm:cxn modelId="{0B9093FA-A292-486A-BD7D-27927E51CC3D}" type="presOf" srcId="{819FF1D9-4241-491F-BA48-85B35E19DEBA}" destId="{6AC875E2-D3BE-42AF-9668-80841ED3EA6E}" srcOrd="0" destOrd="4" presId="urn:microsoft.com/office/officeart/2005/8/layout/vList5"/>
    <dgm:cxn modelId="{21266F3C-4500-42F8-8916-E3192F6DCF15}" srcId="{DED39099-2724-4030-AF9E-AF61668EA6C0}" destId="{A59B74CA-B2CE-46C4-8E78-AC9FEF0DAAAF}" srcOrd="0" destOrd="0" parTransId="{F23A8F3E-11B9-47E3-B513-6710FBC50B11}" sibTransId="{86EE5CDD-08B9-427A-B7D9-DAD174FDDF63}"/>
    <dgm:cxn modelId="{716336F6-BAA3-477B-9928-A5EC2D2E8E12}" type="presOf" srcId="{F048682C-6EE2-4D27-BF1D-73D7E3A05E1B}" destId="{6C803086-5BFA-415D-88BC-AAD0D2BA3A86}" srcOrd="0" destOrd="0" presId="urn:microsoft.com/office/officeart/2005/8/layout/vList5"/>
    <dgm:cxn modelId="{FB418AA3-3AC1-4BF6-8DF5-26B9713488C0}" type="presOf" srcId="{C078F859-8F17-4ABA-BFFF-C9C753DD97EA}" destId="{6AC875E2-D3BE-42AF-9668-80841ED3EA6E}" srcOrd="0" destOrd="1" presId="urn:microsoft.com/office/officeart/2005/8/layout/vList5"/>
    <dgm:cxn modelId="{E6D527E4-5FB0-4E3F-9C2D-8A760ADE5EFE}" type="presOf" srcId="{05A0041E-35BE-4132-B562-0973F56774B6}" destId="{0BF0A57D-0F5F-41C6-BA56-7DACA6BF847C}" srcOrd="0" destOrd="2" presId="urn:microsoft.com/office/officeart/2005/8/layout/vList5"/>
    <dgm:cxn modelId="{9447088C-244F-4018-94E1-C0C9A3735280}" srcId="{F048682C-6EE2-4D27-BF1D-73D7E3A05E1B}" destId="{24306B27-27AE-4911-BAF4-B2DD44E2B1B1}" srcOrd="1" destOrd="0" parTransId="{C307473E-256C-45DA-86C8-BEDC98F8BCF7}" sibTransId="{F020EDAB-6649-4BE6-A181-5F42BFB7FF5A}"/>
    <dgm:cxn modelId="{73DC3AEF-3499-45B9-9C2D-E148931098E8}" type="presOf" srcId="{109C9DA1-05AB-480A-B043-E5E9ECD06FA6}" destId="{06F0F83F-EF6C-4FA7-A33D-2859F2E314A5}" srcOrd="0" destOrd="0" presId="urn:microsoft.com/office/officeart/2005/8/layout/vList5"/>
    <dgm:cxn modelId="{02432087-ED08-495A-8BE2-51EA6904F1B0}" type="presOf" srcId="{BF96A8F6-E688-4F11-84C8-EE95A783A343}" destId="{6AC875E2-D3BE-42AF-9668-80841ED3EA6E}" srcOrd="0" destOrd="2" presId="urn:microsoft.com/office/officeart/2005/8/layout/vList5"/>
    <dgm:cxn modelId="{068CB0A7-1875-41F6-96A7-3D966B555968}" srcId="{6627CC69-7791-460F-8559-F1046A0E62F3}" destId="{DED39099-2724-4030-AF9E-AF61668EA6C0}" srcOrd="3" destOrd="0" parTransId="{8CEA3509-635E-48E9-BC4B-33A91233AD37}" sibTransId="{4F6B1DC4-61E4-4BEB-91BA-D7B2C79CCBD8}"/>
    <dgm:cxn modelId="{FDA3B414-8020-4812-8B17-7BCA7042EE5C}" srcId="{795B2FE1-FAF6-45E5-A37C-C58B42F09663}" destId="{39D76D98-6B89-4823-974C-D9DC7AA9BE01}" srcOrd="1" destOrd="0" parTransId="{609913D0-ED74-4E0E-B3F6-1445B7FF8954}" sibTransId="{59B69C5E-ED98-45FF-A2E1-00D0C03657F1}"/>
    <dgm:cxn modelId="{E63DFB1D-B980-49B0-A8E0-E3FB6386F2F3}" srcId="{19586091-5183-4AB1-975E-BE01F970E6CD}" destId="{C078F859-8F17-4ABA-BFFF-C9C753DD97EA}" srcOrd="1" destOrd="0" parTransId="{90EEB78F-7381-405A-9875-ADF80D1A14BC}" sibTransId="{02315A59-022E-416B-9FF5-F5E14AA1979E}"/>
    <dgm:cxn modelId="{9AFB94CB-2DCB-441F-8FB7-5B054175E28B}" srcId="{795B2FE1-FAF6-45E5-A37C-C58B42F09663}" destId="{5CC635A0-F911-4250-B5E9-CC7BA78837E6}" srcOrd="3" destOrd="0" parTransId="{6BFDAB32-98E7-4B9B-BE41-9B9D77A12483}" sibTransId="{425F4400-48EE-44F7-8C25-2EED7D0934BE}"/>
    <dgm:cxn modelId="{3401AC57-C572-480C-BBFD-B257AC6A8239}" type="presOf" srcId="{314AF9B7-0F8E-450A-B104-D87BFBDB0451}" destId="{6AC875E2-D3BE-42AF-9668-80841ED3EA6E}" srcOrd="0" destOrd="3" presId="urn:microsoft.com/office/officeart/2005/8/layout/vList5"/>
    <dgm:cxn modelId="{BAB17267-7ADD-4381-8375-4D0060BC17C8}" type="presOf" srcId="{DED39099-2724-4030-AF9E-AF61668EA6C0}" destId="{67BF29D7-3AEF-4740-A463-952B53663918}" srcOrd="0" destOrd="0" presId="urn:microsoft.com/office/officeart/2005/8/layout/vList5"/>
    <dgm:cxn modelId="{3D1CED1A-F149-4D89-9C3E-B2CB6EC227B4}" type="presOf" srcId="{6627CC69-7791-460F-8559-F1046A0E62F3}" destId="{18A3FA1A-8669-4324-A29B-DC6787893404}" srcOrd="0" destOrd="0" presId="urn:microsoft.com/office/officeart/2005/8/layout/vList5"/>
    <dgm:cxn modelId="{41434204-DF61-4E1D-B797-E573D02F138D}" type="presOf" srcId="{5CC635A0-F911-4250-B5E9-CC7BA78837E6}" destId="{06F0F83F-EF6C-4FA7-A33D-2859F2E314A5}" srcOrd="0" destOrd="3" presId="urn:microsoft.com/office/officeart/2005/8/layout/vList5"/>
    <dgm:cxn modelId="{27C11A0F-242E-44B6-8669-03F26953878B}" type="presOf" srcId="{CD2A66B6-FBFC-4799-9CDB-E04B5F83B14D}" destId="{E5701843-E73A-48B2-877C-FABAA4B9FB2A}" srcOrd="0" destOrd="0" presId="urn:microsoft.com/office/officeart/2005/8/layout/vList5"/>
    <dgm:cxn modelId="{561F13A1-D107-4700-B028-EA24017F9E1F}" type="presParOf" srcId="{18A3FA1A-8669-4324-A29B-DC6787893404}" destId="{1821C59A-FB83-4C14-823D-EB7C119F4C91}" srcOrd="0" destOrd="0" presId="urn:microsoft.com/office/officeart/2005/8/layout/vList5"/>
    <dgm:cxn modelId="{298E6929-C43B-4740-A44D-3E16E5285BC2}" type="presParOf" srcId="{1821C59A-FB83-4C14-823D-EB7C119F4C91}" destId="{F5C46A94-98D8-4883-B975-4791A0BF9436}" srcOrd="0" destOrd="0" presId="urn:microsoft.com/office/officeart/2005/8/layout/vList5"/>
    <dgm:cxn modelId="{78DF4D9E-B84A-48F8-9C05-859CC04158DE}" type="presParOf" srcId="{1821C59A-FB83-4C14-823D-EB7C119F4C91}" destId="{6AC875E2-D3BE-42AF-9668-80841ED3EA6E}" srcOrd="1" destOrd="0" presId="urn:microsoft.com/office/officeart/2005/8/layout/vList5"/>
    <dgm:cxn modelId="{F01565A6-6E48-476A-842F-872510D49C01}" type="presParOf" srcId="{18A3FA1A-8669-4324-A29B-DC6787893404}" destId="{AAE75731-69BE-46DD-8379-3528469FA98D}" srcOrd="1" destOrd="0" presId="urn:microsoft.com/office/officeart/2005/8/layout/vList5"/>
    <dgm:cxn modelId="{79F0B7F8-864E-4947-B82B-AD3C15ECD1B3}" type="presParOf" srcId="{18A3FA1A-8669-4324-A29B-DC6787893404}" destId="{578FEFA7-6654-4B19-9E84-DFF7C6328A7E}" srcOrd="2" destOrd="0" presId="urn:microsoft.com/office/officeart/2005/8/layout/vList5"/>
    <dgm:cxn modelId="{26AEF83B-BA3D-4F7B-B5C1-64F7BFE488F1}" type="presParOf" srcId="{578FEFA7-6654-4B19-9E84-DFF7C6328A7E}" destId="{6C803086-5BFA-415D-88BC-AAD0D2BA3A86}" srcOrd="0" destOrd="0" presId="urn:microsoft.com/office/officeart/2005/8/layout/vList5"/>
    <dgm:cxn modelId="{DF8D179F-C128-4674-ACA6-107A159C4C54}" type="presParOf" srcId="{578FEFA7-6654-4B19-9E84-DFF7C6328A7E}" destId="{E5701843-E73A-48B2-877C-FABAA4B9FB2A}" srcOrd="1" destOrd="0" presId="urn:microsoft.com/office/officeart/2005/8/layout/vList5"/>
    <dgm:cxn modelId="{7B74DC03-20BE-4761-B409-AA060ECAFBC7}" type="presParOf" srcId="{18A3FA1A-8669-4324-A29B-DC6787893404}" destId="{77BC8E56-3894-4205-BB31-C9928F14AE77}" srcOrd="3" destOrd="0" presId="urn:microsoft.com/office/officeart/2005/8/layout/vList5"/>
    <dgm:cxn modelId="{3A0C934F-0A48-4D84-AAD5-F7AF954449CE}" type="presParOf" srcId="{18A3FA1A-8669-4324-A29B-DC6787893404}" destId="{13669DFA-8715-490F-841A-4A1356A1B4F2}" srcOrd="4" destOrd="0" presId="urn:microsoft.com/office/officeart/2005/8/layout/vList5"/>
    <dgm:cxn modelId="{F7BCEBBD-EA25-4E9F-961C-898BEFA99724}" type="presParOf" srcId="{13669DFA-8715-490F-841A-4A1356A1B4F2}" destId="{D07F989D-EC17-4ED4-B5E1-F79208B699C5}" srcOrd="0" destOrd="0" presId="urn:microsoft.com/office/officeart/2005/8/layout/vList5"/>
    <dgm:cxn modelId="{37671637-D277-4191-BA93-9701DFF77864}" type="presParOf" srcId="{13669DFA-8715-490F-841A-4A1356A1B4F2}" destId="{06F0F83F-EF6C-4FA7-A33D-2859F2E314A5}" srcOrd="1" destOrd="0" presId="urn:microsoft.com/office/officeart/2005/8/layout/vList5"/>
    <dgm:cxn modelId="{3EF35993-2B5D-4EC1-A150-99F5A4018417}" type="presParOf" srcId="{18A3FA1A-8669-4324-A29B-DC6787893404}" destId="{C25BBC23-FD9D-4B4C-928E-A8244F772A8E}" srcOrd="5" destOrd="0" presId="urn:microsoft.com/office/officeart/2005/8/layout/vList5"/>
    <dgm:cxn modelId="{1ACA3B4D-2970-4523-B976-5CDB0E72AA4C}" type="presParOf" srcId="{18A3FA1A-8669-4324-A29B-DC6787893404}" destId="{3B1B2002-40B5-4E68-9996-BCB05C2527D1}" srcOrd="6" destOrd="0" presId="urn:microsoft.com/office/officeart/2005/8/layout/vList5"/>
    <dgm:cxn modelId="{5442259F-BF61-47F6-98AA-53FF46F2E006}" type="presParOf" srcId="{3B1B2002-40B5-4E68-9996-BCB05C2527D1}" destId="{67BF29D7-3AEF-4740-A463-952B53663918}" srcOrd="0" destOrd="0" presId="urn:microsoft.com/office/officeart/2005/8/layout/vList5"/>
    <dgm:cxn modelId="{70E64492-DAA1-4677-AB29-BEE323D42D4C}" type="presParOf" srcId="{3B1B2002-40B5-4E68-9996-BCB05C2527D1}" destId="{0BF0A57D-0F5F-41C6-BA56-7DACA6BF847C}"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627CC69-7791-460F-8559-F1046A0E62F3}" type="doc">
      <dgm:prSet loTypeId="urn:microsoft.com/office/officeart/2005/8/layout/list1" loCatId="list" qsTypeId="urn:microsoft.com/office/officeart/2005/8/quickstyle/simple3" qsCatId="simple" csTypeId="urn:microsoft.com/office/officeart/2005/8/colors/accent1_2" csCatId="accent1" phldr="1"/>
      <dgm:spPr/>
      <dgm:t>
        <a:bodyPr/>
        <a:lstStyle/>
        <a:p>
          <a:endParaRPr lang="ru-RU"/>
        </a:p>
      </dgm:t>
    </dgm:pt>
    <dgm:pt modelId="{19586091-5183-4AB1-975E-BE01F970E6CD}">
      <dgm:prSet phldrT="[Текст]" custT="1"/>
      <dgm:spPr/>
      <dgm:t>
        <a:bodyPr/>
        <a:lstStyle/>
        <a:p>
          <a:r>
            <a:rPr lang="ru-RU" sz="1800" b="1" dirty="0" smtClean="0"/>
            <a:t>Профилактика пролежней</a:t>
          </a:r>
          <a:endParaRPr lang="ru-RU" sz="1800" dirty="0"/>
        </a:p>
      </dgm:t>
    </dgm:pt>
    <dgm:pt modelId="{29E9DF01-EF73-4768-A601-BEB9E6571740}" type="parTrans" cxnId="{5A0376E7-6D19-49C5-82EF-F36B616314DD}">
      <dgm:prSet/>
      <dgm:spPr/>
      <dgm:t>
        <a:bodyPr/>
        <a:lstStyle/>
        <a:p>
          <a:endParaRPr lang="ru-RU"/>
        </a:p>
      </dgm:t>
    </dgm:pt>
    <dgm:pt modelId="{6618790D-47B3-4A2A-AB27-C9365124CC23}" type="sibTrans" cxnId="{5A0376E7-6D19-49C5-82EF-F36B616314DD}">
      <dgm:prSet/>
      <dgm:spPr/>
      <dgm:t>
        <a:bodyPr/>
        <a:lstStyle/>
        <a:p>
          <a:endParaRPr lang="ru-RU"/>
        </a:p>
      </dgm:t>
    </dgm:pt>
    <dgm:pt modelId="{395DE8E0-2AB0-41A5-9CEB-F53DE874CC04}">
      <dgm:prSet phldrT="[Текст]" custT="1"/>
      <dgm:spPr>
        <a:solidFill>
          <a:schemeClr val="tx2">
            <a:lumMod val="20000"/>
            <a:lumOff val="80000"/>
            <a:alpha val="70000"/>
          </a:schemeClr>
        </a:solidFill>
        <a:ln>
          <a:noFill/>
        </a:ln>
      </dgm:spPr>
      <dgm:t>
        <a:bodyPr/>
        <a:lstStyle/>
        <a:p>
          <a:pPr algn="l"/>
          <a:r>
            <a:rPr lang="ru-RU" sz="1150" dirty="0" smtClean="0"/>
            <a:t>  Использовать функциональную кровать.</a:t>
          </a:r>
          <a:endParaRPr lang="ru-RU" sz="1150" dirty="0"/>
        </a:p>
      </dgm:t>
    </dgm:pt>
    <dgm:pt modelId="{F75BA493-2626-42A9-8B08-9E516C3EE97D}" type="parTrans" cxnId="{1EE1B6D5-5264-43CD-8DBB-782A67A996AD}">
      <dgm:prSet/>
      <dgm:spPr/>
      <dgm:t>
        <a:bodyPr/>
        <a:lstStyle/>
        <a:p>
          <a:endParaRPr lang="ru-RU"/>
        </a:p>
      </dgm:t>
    </dgm:pt>
    <dgm:pt modelId="{11A56EBE-319A-4915-BA92-AF36568C44D9}" type="sibTrans" cxnId="{1EE1B6D5-5264-43CD-8DBB-782A67A996AD}">
      <dgm:prSet/>
      <dgm:spPr/>
      <dgm:t>
        <a:bodyPr/>
        <a:lstStyle/>
        <a:p>
          <a:endParaRPr lang="ru-RU"/>
        </a:p>
      </dgm:t>
    </dgm:pt>
    <dgm:pt modelId="{C13CEBAA-7974-4DA2-B60C-0999408CAA48}">
      <dgm:prSet custT="1"/>
      <dgm:spPr>
        <a:solidFill>
          <a:schemeClr val="tx2">
            <a:lumMod val="20000"/>
            <a:lumOff val="80000"/>
            <a:alpha val="70000"/>
          </a:schemeClr>
        </a:solidFill>
        <a:ln>
          <a:noFill/>
        </a:ln>
      </dgm:spPr>
      <dgm:t>
        <a:bodyPr/>
        <a:lstStyle/>
        <a:p>
          <a:pPr algn="l"/>
          <a:r>
            <a:rPr lang="ru-RU" sz="1150" dirty="0" smtClean="0"/>
            <a:t>  Использовать </a:t>
          </a:r>
          <a:r>
            <a:rPr lang="ru-RU" sz="1150" dirty="0" err="1" smtClean="0"/>
            <a:t>противопролежневый</a:t>
          </a:r>
          <a:r>
            <a:rPr lang="ru-RU" sz="1150" dirty="0" smtClean="0"/>
            <a:t> матрац или кровать "</a:t>
          </a:r>
          <a:r>
            <a:rPr lang="ru-RU" sz="1150" dirty="0" err="1" smtClean="0"/>
            <a:t>Клинитрон</a:t>
          </a:r>
          <a:r>
            <a:rPr lang="ru-RU" sz="1150" dirty="0" smtClean="0"/>
            <a:t>".</a:t>
          </a:r>
          <a:endParaRPr lang="ru-RU" sz="1150" dirty="0"/>
        </a:p>
      </dgm:t>
    </dgm:pt>
    <dgm:pt modelId="{3F66A9FF-E52A-41E2-BAD7-3BE1D4103F12}" type="parTrans" cxnId="{FBDBE15C-0B59-4332-B8D6-64084D758F0E}">
      <dgm:prSet/>
      <dgm:spPr/>
      <dgm:t>
        <a:bodyPr/>
        <a:lstStyle/>
        <a:p>
          <a:endParaRPr lang="ru-RU"/>
        </a:p>
      </dgm:t>
    </dgm:pt>
    <dgm:pt modelId="{3ECAA204-3BED-4407-8598-504139E420B6}" type="sibTrans" cxnId="{FBDBE15C-0B59-4332-B8D6-64084D758F0E}">
      <dgm:prSet/>
      <dgm:spPr/>
      <dgm:t>
        <a:bodyPr/>
        <a:lstStyle/>
        <a:p>
          <a:endParaRPr lang="ru-RU"/>
        </a:p>
      </dgm:t>
    </dgm:pt>
    <dgm:pt modelId="{EB14EFE6-E755-4285-8095-2E55CD14E5F9}">
      <dgm:prSet custT="1"/>
      <dgm:spPr>
        <a:solidFill>
          <a:schemeClr val="tx2">
            <a:lumMod val="20000"/>
            <a:lumOff val="80000"/>
            <a:alpha val="70000"/>
          </a:schemeClr>
        </a:solidFill>
        <a:ln>
          <a:noFill/>
        </a:ln>
      </dgm:spPr>
      <dgm:t>
        <a:bodyPr/>
        <a:lstStyle/>
        <a:p>
          <a:pPr algn="l"/>
          <a:r>
            <a:rPr lang="ru-RU" sz="1150" dirty="0" smtClean="0"/>
            <a:t>  Ежедневно осматривать кожу в местах возможного образования пролежней: крестец, пятки, затылок, лопатки, внутреннюю поверхность коленных суставов, области большого вертела бедра, лодыжек и т.д.</a:t>
          </a:r>
          <a:endParaRPr lang="ru-RU" sz="1150" dirty="0"/>
        </a:p>
      </dgm:t>
    </dgm:pt>
    <dgm:pt modelId="{7500813C-E42C-4AFE-9BB6-1AD74AE22EEA}" type="parTrans" cxnId="{95694DA8-6E0E-4E99-8967-B83EB384F352}">
      <dgm:prSet/>
      <dgm:spPr/>
      <dgm:t>
        <a:bodyPr/>
        <a:lstStyle/>
        <a:p>
          <a:endParaRPr lang="ru-RU"/>
        </a:p>
      </dgm:t>
    </dgm:pt>
    <dgm:pt modelId="{14964810-FFD8-4E6C-8AF1-D1EB5756DC87}" type="sibTrans" cxnId="{95694DA8-6E0E-4E99-8967-B83EB384F352}">
      <dgm:prSet/>
      <dgm:spPr/>
      <dgm:t>
        <a:bodyPr/>
        <a:lstStyle/>
        <a:p>
          <a:endParaRPr lang="ru-RU"/>
        </a:p>
      </dgm:t>
    </dgm:pt>
    <dgm:pt modelId="{5FE443FD-BBBD-420E-9A22-5F5C3786E4AA}">
      <dgm:prSet custT="1"/>
      <dgm:spPr>
        <a:solidFill>
          <a:schemeClr val="tx2">
            <a:lumMod val="20000"/>
            <a:lumOff val="80000"/>
            <a:alpha val="70000"/>
          </a:schemeClr>
        </a:solidFill>
        <a:ln>
          <a:noFill/>
        </a:ln>
      </dgm:spPr>
      <dgm:t>
        <a:bodyPr/>
        <a:lstStyle/>
        <a:p>
          <a:pPr algn="l"/>
          <a:r>
            <a:rPr lang="ru-RU" sz="1150" dirty="0" smtClean="0"/>
            <a:t>  Подкладывать под места длительного давления валики, подушечки из поролона в хлопчатобумажных (х/б) чехлах.</a:t>
          </a:r>
          <a:endParaRPr lang="ru-RU" sz="1150" dirty="0"/>
        </a:p>
      </dgm:t>
    </dgm:pt>
    <dgm:pt modelId="{90932EF4-CDDF-4B2A-82D3-8BB4195C4665}" type="parTrans" cxnId="{0D37B6B4-8B5A-40DB-8CC0-779114DDB54B}">
      <dgm:prSet/>
      <dgm:spPr/>
      <dgm:t>
        <a:bodyPr/>
        <a:lstStyle/>
        <a:p>
          <a:endParaRPr lang="ru-RU"/>
        </a:p>
      </dgm:t>
    </dgm:pt>
    <dgm:pt modelId="{9147A792-59D5-4846-BF63-7AF477AFCF80}" type="sibTrans" cxnId="{0D37B6B4-8B5A-40DB-8CC0-779114DDB54B}">
      <dgm:prSet/>
      <dgm:spPr/>
      <dgm:t>
        <a:bodyPr/>
        <a:lstStyle/>
        <a:p>
          <a:endParaRPr lang="ru-RU"/>
        </a:p>
      </dgm:t>
    </dgm:pt>
    <dgm:pt modelId="{A3BAEB8A-A95B-41B8-9F33-C9AA25434A76}">
      <dgm:prSet custT="1"/>
      <dgm:spPr>
        <a:solidFill>
          <a:schemeClr val="tx2">
            <a:lumMod val="20000"/>
            <a:lumOff val="80000"/>
            <a:alpha val="70000"/>
          </a:schemeClr>
        </a:solidFill>
        <a:ln>
          <a:noFill/>
        </a:ln>
      </dgm:spPr>
      <dgm:t>
        <a:bodyPr/>
        <a:lstStyle/>
        <a:p>
          <a:pPr algn="l"/>
          <a:r>
            <a:rPr lang="ru-RU" sz="1150" dirty="0" smtClean="0"/>
            <a:t>  Использовать только х/б нательное и постельное бельё. Расправлять складки на белье, стряхивать крошки.</a:t>
          </a:r>
          <a:endParaRPr lang="ru-RU" sz="1150" dirty="0"/>
        </a:p>
      </dgm:t>
    </dgm:pt>
    <dgm:pt modelId="{5EE7C1B2-35A9-4DAB-B557-DA92C9048008}" type="parTrans" cxnId="{7AEEA521-7BDC-438E-AD61-387AE304BA9E}">
      <dgm:prSet/>
      <dgm:spPr/>
      <dgm:t>
        <a:bodyPr/>
        <a:lstStyle/>
        <a:p>
          <a:endParaRPr lang="ru-RU"/>
        </a:p>
      </dgm:t>
    </dgm:pt>
    <dgm:pt modelId="{7FE82341-4315-4162-934B-D5DDB0A447DD}" type="sibTrans" cxnId="{7AEEA521-7BDC-438E-AD61-387AE304BA9E}">
      <dgm:prSet/>
      <dgm:spPr/>
      <dgm:t>
        <a:bodyPr/>
        <a:lstStyle/>
        <a:p>
          <a:endParaRPr lang="ru-RU"/>
        </a:p>
      </dgm:t>
    </dgm:pt>
    <dgm:pt modelId="{4D4BE399-B86D-491F-8E1B-686E67B62512}">
      <dgm:prSet custT="1"/>
      <dgm:spPr>
        <a:solidFill>
          <a:schemeClr val="tx2">
            <a:lumMod val="20000"/>
            <a:lumOff val="80000"/>
            <a:alpha val="70000"/>
          </a:schemeClr>
        </a:solidFill>
        <a:ln>
          <a:noFill/>
        </a:ln>
      </dgm:spPr>
      <dgm:t>
        <a:bodyPr/>
        <a:lstStyle/>
        <a:p>
          <a:pPr algn="l"/>
          <a:r>
            <a:rPr lang="ru-RU" sz="1150" dirty="0" smtClean="0"/>
            <a:t>  Изменять положение пациента в постели, каждые два часа.</a:t>
          </a:r>
          <a:endParaRPr lang="ru-RU" sz="1150" dirty="0"/>
        </a:p>
      </dgm:t>
    </dgm:pt>
    <dgm:pt modelId="{0C42403F-FF7A-4694-96B0-94B2296CB5D0}" type="parTrans" cxnId="{EF5B518B-31FE-4825-8280-74932F149F54}">
      <dgm:prSet/>
      <dgm:spPr/>
      <dgm:t>
        <a:bodyPr/>
        <a:lstStyle/>
        <a:p>
          <a:endParaRPr lang="ru-RU"/>
        </a:p>
      </dgm:t>
    </dgm:pt>
    <dgm:pt modelId="{FFD7F655-B7F0-4FCC-928A-81B33D7C3C63}" type="sibTrans" cxnId="{EF5B518B-31FE-4825-8280-74932F149F54}">
      <dgm:prSet/>
      <dgm:spPr/>
      <dgm:t>
        <a:bodyPr/>
        <a:lstStyle/>
        <a:p>
          <a:endParaRPr lang="ru-RU"/>
        </a:p>
      </dgm:t>
    </dgm:pt>
    <dgm:pt modelId="{1DCC4F33-F92A-44ED-A4FA-24239B081B7F}">
      <dgm:prSet custT="1"/>
      <dgm:spPr>
        <a:solidFill>
          <a:schemeClr val="tx2">
            <a:lumMod val="20000"/>
            <a:lumOff val="80000"/>
            <a:alpha val="70000"/>
          </a:schemeClr>
        </a:solidFill>
        <a:ln>
          <a:noFill/>
        </a:ln>
      </dgm:spPr>
      <dgm:t>
        <a:bodyPr/>
        <a:lstStyle/>
        <a:p>
          <a:pPr algn="l"/>
          <a:r>
            <a:rPr lang="ru-RU" sz="1150" dirty="0" smtClean="0"/>
            <a:t>  Перемещать пациента бережно, исключая трение и сдвиг тканей, приподнимая пациента над постелью, или используя подкладную простыню.</a:t>
          </a:r>
          <a:endParaRPr lang="ru-RU" sz="1150" dirty="0"/>
        </a:p>
      </dgm:t>
    </dgm:pt>
    <dgm:pt modelId="{624FACD9-2F8B-4D63-9494-4697E3DF618C}" type="parTrans" cxnId="{41D467F1-462D-4934-95E7-54335F064C7D}">
      <dgm:prSet/>
      <dgm:spPr/>
      <dgm:t>
        <a:bodyPr/>
        <a:lstStyle/>
        <a:p>
          <a:endParaRPr lang="ru-RU"/>
        </a:p>
      </dgm:t>
    </dgm:pt>
    <dgm:pt modelId="{04D77EDE-DB4B-439F-87E4-1E02D003B650}" type="sibTrans" cxnId="{41D467F1-462D-4934-95E7-54335F064C7D}">
      <dgm:prSet/>
      <dgm:spPr/>
      <dgm:t>
        <a:bodyPr/>
        <a:lstStyle/>
        <a:p>
          <a:endParaRPr lang="ru-RU"/>
        </a:p>
      </dgm:t>
    </dgm:pt>
    <dgm:pt modelId="{BD1758B8-2FF2-45D8-B3E4-21ADF08EAAAF}">
      <dgm:prSet custT="1"/>
      <dgm:spPr>
        <a:solidFill>
          <a:schemeClr val="tx2">
            <a:lumMod val="20000"/>
            <a:lumOff val="80000"/>
            <a:alpha val="70000"/>
          </a:schemeClr>
        </a:solidFill>
        <a:ln>
          <a:noFill/>
        </a:ln>
      </dgm:spPr>
      <dgm:t>
        <a:bodyPr/>
        <a:lstStyle/>
        <a:p>
          <a:pPr algn="l"/>
          <a:r>
            <a:rPr lang="ru-RU" sz="1150" dirty="0" smtClean="0"/>
            <a:t>  Не допускать, чтобы в положении "на боку" пациент лежал непосредственно на большом вертеле бедра.</a:t>
          </a:r>
          <a:endParaRPr lang="ru-RU" sz="1150" dirty="0"/>
        </a:p>
      </dgm:t>
    </dgm:pt>
    <dgm:pt modelId="{37EE644B-B437-47D4-AFAF-FA6334BCF110}" type="parTrans" cxnId="{E60F9B8B-C497-4492-8BEC-4D788E0D25C6}">
      <dgm:prSet/>
      <dgm:spPr/>
      <dgm:t>
        <a:bodyPr/>
        <a:lstStyle/>
        <a:p>
          <a:endParaRPr lang="ru-RU"/>
        </a:p>
      </dgm:t>
    </dgm:pt>
    <dgm:pt modelId="{26CD4969-D2AD-49B9-8EB7-71E8437F606C}" type="sibTrans" cxnId="{E60F9B8B-C497-4492-8BEC-4D788E0D25C6}">
      <dgm:prSet/>
      <dgm:spPr/>
      <dgm:t>
        <a:bodyPr/>
        <a:lstStyle/>
        <a:p>
          <a:endParaRPr lang="ru-RU"/>
        </a:p>
      </dgm:t>
    </dgm:pt>
    <dgm:pt modelId="{A13A406B-903B-44E7-89FA-07CC14BC25D9}">
      <dgm:prSet custT="1"/>
      <dgm:spPr>
        <a:solidFill>
          <a:schemeClr val="tx2">
            <a:lumMod val="20000"/>
            <a:lumOff val="80000"/>
            <a:alpha val="70000"/>
          </a:schemeClr>
        </a:solidFill>
        <a:ln>
          <a:noFill/>
        </a:ln>
      </dgm:spPr>
      <dgm:t>
        <a:bodyPr/>
        <a:lstStyle/>
        <a:p>
          <a:pPr algn="l"/>
          <a:r>
            <a:rPr lang="ru-RU" sz="1150" dirty="0" smtClean="0"/>
            <a:t>  Ежедневно по частям мыть кожу водой с жидким мылом, тщательно смывать мыло и высушивать кожу мягким полотенцем промокательными движениями.</a:t>
          </a:r>
          <a:endParaRPr lang="ru-RU" sz="1150" dirty="0"/>
        </a:p>
      </dgm:t>
    </dgm:pt>
    <dgm:pt modelId="{00532497-4708-47A8-9035-B62860EAB5D5}" type="parTrans" cxnId="{6DDBA262-6C40-465F-A54F-408D7615BDCC}">
      <dgm:prSet/>
      <dgm:spPr/>
      <dgm:t>
        <a:bodyPr/>
        <a:lstStyle/>
        <a:p>
          <a:endParaRPr lang="ru-RU"/>
        </a:p>
      </dgm:t>
    </dgm:pt>
    <dgm:pt modelId="{CC94BD15-510F-41A9-BF81-C5583890CC07}" type="sibTrans" cxnId="{6DDBA262-6C40-465F-A54F-408D7615BDCC}">
      <dgm:prSet/>
      <dgm:spPr/>
      <dgm:t>
        <a:bodyPr/>
        <a:lstStyle/>
        <a:p>
          <a:endParaRPr lang="ru-RU"/>
        </a:p>
      </dgm:t>
    </dgm:pt>
    <dgm:pt modelId="{45974AA5-49FF-4999-A880-B62E3728A822}">
      <dgm:prSet custT="1"/>
      <dgm:spPr>
        <a:solidFill>
          <a:schemeClr val="tx2">
            <a:lumMod val="20000"/>
            <a:lumOff val="80000"/>
            <a:alpha val="70000"/>
          </a:schemeClr>
        </a:solidFill>
        <a:ln>
          <a:noFill/>
        </a:ln>
      </dgm:spPr>
      <dgm:t>
        <a:bodyPr/>
        <a:lstStyle/>
        <a:p>
          <a:pPr algn="l"/>
          <a:r>
            <a:rPr lang="ru-RU" sz="1150" dirty="0" smtClean="0"/>
            <a:t>  При проведении общего массажа кожу обильно смазывать увлажняющим кремом.</a:t>
          </a:r>
          <a:endParaRPr lang="ru-RU" sz="1150" dirty="0"/>
        </a:p>
      </dgm:t>
    </dgm:pt>
    <dgm:pt modelId="{E59668F5-3A26-4B16-866C-4B28C19AFDD4}" type="parTrans" cxnId="{31ACFEC4-98B5-494D-A8DF-AD976F731A63}">
      <dgm:prSet/>
      <dgm:spPr/>
      <dgm:t>
        <a:bodyPr/>
        <a:lstStyle/>
        <a:p>
          <a:endParaRPr lang="ru-RU"/>
        </a:p>
      </dgm:t>
    </dgm:pt>
    <dgm:pt modelId="{1B5187D4-2FAD-479A-B578-9C43942A6095}" type="sibTrans" cxnId="{31ACFEC4-98B5-494D-A8DF-AD976F731A63}">
      <dgm:prSet/>
      <dgm:spPr/>
      <dgm:t>
        <a:bodyPr/>
        <a:lstStyle/>
        <a:p>
          <a:endParaRPr lang="ru-RU"/>
        </a:p>
      </dgm:t>
    </dgm:pt>
    <dgm:pt modelId="{60AA2604-AC1B-4AD3-A179-A1344FFB4EEC}">
      <dgm:prSet custT="1"/>
      <dgm:spPr>
        <a:solidFill>
          <a:schemeClr val="tx2">
            <a:lumMod val="20000"/>
            <a:lumOff val="80000"/>
            <a:alpha val="70000"/>
          </a:schemeClr>
        </a:solidFill>
        <a:ln>
          <a:noFill/>
        </a:ln>
      </dgm:spPr>
      <dgm:t>
        <a:bodyPr/>
        <a:lstStyle/>
        <a:p>
          <a:pPr algn="l"/>
          <a:r>
            <a:rPr lang="ru-RU" sz="1150" dirty="0" smtClean="0"/>
            <a:t>  Проводить легкий массаж кожи с мазью "</a:t>
          </a:r>
          <a:r>
            <a:rPr lang="ru-RU" sz="1150" dirty="0" err="1" smtClean="0"/>
            <a:t>Солкосерил</a:t>
          </a:r>
          <a:r>
            <a:rPr lang="ru-RU" sz="1150" dirty="0" smtClean="0"/>
            <a:t>" в местах её побледнения.</a:t>
          </a:r>
          <a:endParaRPr lang="ru-RU" sz="1150" dirty="0"/>
        </a:p>
      </dgm:t>
    </dgm:pt>
    <dgm:pt modelId="{A7F6BD35-D2FD-4BC4-A39E-34B01EA5DFE9}" type="parTrans" cxnId="{8DD8168C-772F-43B5-9611-56ADFCEC3950}">
      <dgm:prSet/>
      <dgm:spPr/>
      <dgm:t>
        <a:bodyPr/>
        <a:lstStyle/>
        <a:p>
          <a:endParaRPr lang="ru-RU"/>
        </a:p>
      </dgm:t>
    </dgm:pt>
    <dgm:pt modelId="{C20ED4F5-DA12-4921-A2C2-A89F49EB4185}" type="sibTrans" cxnId="{8DD8168C-772F-43B5-9611-56ADFCEC3950}">
      <dgm:prSet/>
      <dgm:spPr/>
      <dgm:t>
        <a:bodyPr/>
        <a:lstStyle/>
        <a:p>
          <a:endParaRPr lang="ru-RU"/>
        </a:p>
      </dgm:t>
    </dgm:pt>
    <dgm:pt modelId="{C7C42DFB-0B12-493E-9795-A3B40A47BFCC}">
      <dgm:prSet custT="1"/>
      <dgm:spPr>
        <a:solidFill>
          <a:schemeClr val="tx2">
            <a:lumMod val="20000"/>
            <a:lumOff val="80000"/>
            <a:alpha val="70000"/>
          </a:schemeClr>
        </a:solidFill>
        <a:ln>
          <a:noFill/>
        </a:ln>
      </dgm:spPr>
      <dgm:t>
        <a:bodyPr/>
        <a:lstStyle/>
        <a:p>
          <a:pPr algn="l"/>
          <a:r>
            <a:rPr lang="ru-RU" sz="1150" dirty="0" smtClean="0"/>
            <a:t>  Использовать непромокаемые пеленки и подгузники, уменьшающие чрезмерную влажность кожи.</a:t>
          </a:r>
          <a:endParaRPr lang="ru-RU" sz="1150" dirty="0"/>
        </a:p>
      </dgm:t>
    </dgm:pt>
    <dgm:pt modelId="{AD3F2BFA-4530-4DAA-B42B-DC93EB9A2B8A}" type="parTrans" cxnId="{B6CFC2EF-3553-427A-B5F7-F1B3095510BC}">
      <dgm:prSet/>
      <dgm:spPr/>
      <dgm:t>
        <a:bodyPr/>
        <a:lstStyle/>
        <a:p>
          <a:endParaRPr lang="ru-RU"/>
        </a:p>
      </dgm:t>
    </dgm:pt>
    <dgm:pt modelId="{B2B7532A-C852-4F8E-BD0A-907ADE124970}" type="sibTrans" cxnId="{B6CFC2EF-3553-427A-B5F7-F1B3095510BC}">
      <dgm:prSet/>
      <dgm:spPr/>
      <dgm:t>
        <a:bodyPr/>
        <a:lstStyle/>
        <a:p>
          <a:endParaRPr lang="ru-RU"/>
        </a:p>
      </dgm:t>
    </dgm:pt>
    <dgm:pt modelId="{3FB7C1A4-D70C-44B1-A6D4-4DDEA6A68494}">
      <dgm:prSet custT="1"/>
      <dgm:spPr>
        <a:solidFill>
          <a:schemeClr val="tx2">
            <a:lumMod val="20000"/>
            <a:lumOff val="80000"/>
            <a:alpha val="70000"/>
          </a:schemeClr>
        </a:solidFill>
        <a:ln>
          <a:noFill/>
        </a:ln>
      </dgm:spPr>
      <dgm:t>
        <a:bodyPr/>
        <a:lstStyle/>
        <a:p>
          <a:pPr algn="l"/>
          <a:r>
            <a:rPr lang="ru-RU" sz="1150" dirty="0" smtClean="0"/>
            <a:t>  Максимально расширять активность пациента.</a:t>
          </a:r>
          <a:endParaRPr lang="ru-RU" sz="1150" dirty="0"/>
        </a:p>
      </dgm:t>
    </dgm:pt>
    <dgm:pt modelId="{04567D41-8536-44A9-9880-F6C87622FCA4}" type="parTrans" cxnId="{34A9FD8A-720E-424D-B548-E901A6DB4445}">
      <dgm:prSet/>
      <dgm:spPr/>
      <dgm:t>
        <a:bodyPr/>
        <a:lstStyle/>
        <a:p>
          <a:endParaRPr lang="ru-RU"/>
        </a:p>
      </dgm:t>
    </dgm:pt>
    <dgm:pt modelId="{C8EAC7DE-CEB9-45B9-8A4E-404EF09D73EA}" type="sibTrans" cxnId="{34A9FD8A-720E-424D-B548-E901A6DB4445}">
      <dgm:prSet/>
      <dgm:spPr/>
      <dgm:t>
        <a:bodyPr/>
        <a:lstStyle/>
        <a:p>
          <a:endParaRPr lang="ru-RU"/>
        </a:p>
      </dgm:t>
    </dgm:pt>
    <dgm:pt modelId="{FD2837C4-60D8-481C-A104-4136DB2F72A1}">
      <dgm:prSet custT="1"/>
      <dgm:spPr>
        <a:solidFill>
          <a:schemeClr val="tx2">
            <a:lumMod val="20000"/>
            <a:lumOff val="80000"/>
            <a:alpha val="70000"/>
          </a:schemeClr>
        </a:solidFill>
        <a:ln>
          <a:noFill/>
        </a:ln>
      </dgm:spPr>
      <dgm:t>
        <a:bodyPr/>
        <a:lstStyle/>
        <a:p>
          <a:pPr algn="l"/>
          <a:r>
            <a:rPr lang="ru-RU" sz="1150" dirty="0" smtClean="0"/>
            <a:t>  Научить пациента и родственников осуществлять уход за кожей.</a:t>
          </a:r>
          <a:endParaRPr lang="ru-RU" sz="1150" dirty="0"/>
        </a:p>
      </dgm:t>
    </dgm:pt>
    <dgm:pt modelId="{79B586B4-E5AC-4C21-B626-FA98F46E3777}" type="parTrans" cxnId="{6956D6A9-2BD5-4D61-9B84-17AFCD9CA1E2}">
      <dgm:prSet/>
      <dgm:spPr/>
      <dgm:t>
        <a:bodyPr/>
        <a:lstStyle/>
        <a:p>
          <a:endParaRPr lang="ru-RU"/>
        </a:p>
      </dgm:t>
    </dgm:pt>
    <dgm:pt modelId="{F6BB9CF0-9634-4F16-B15C-6EF26FFA6497}" type="sibTrans" cxnId="{6956D6A9-2BD5-4D61-9B84-17AFCD9CA1E2}">
      <dgm:prSet/>
      <dgm:spPr/>
      <dgm:t>
        <a:bodyPr/>
        <a:lstStyle/>
        <a:p>
          <a:endParaRPr lang="ru-RU"/>
        </a:p>
      </dgm:t>
    </dgm:pt>
    <dgm:pt modelId="{4C0B395A-D7B4-4E45-8074-14E27F00AD0C}">
      <dgm:prSet custT="1"/>
      <dgm:spPr>
        <a:solidFill>
          <a:schemeClr val="tx2">
            <a:lumMod val="20000"/>
            <a:lumOff val="80000"/>
            <a:alpha val="70000"/>
          </a:schemeClr>
        </a:solidFill>
        <a:ln>
          <a:noFill/>
        </a:ln>
      </dgm:spPr>
      <dgm:t>
        <a:bodyPr/>
        <a:lstStyle/>
        <a:p>
          <a:pPr algn="l"/>
          <a:r>
            <a:rPr lang="ru-RU" sz="1150" dirty="0" smtClean="0"/>
            <a:t>  Следить за полноценным питанием пациента: диета должна содержать не менее 120г белка и 500- 1000 мг аскорбиновой кислоты в сутки. 10г белка содержится в 40г сыра, в одном курином яйце, 55г куриного мяса, 50г нежирного творога, 60г рабы.</a:t>
          </a:r>
          <a:endParaRPr lang="ru-RU" sz="1150" dirty="0"/>
        </a:p>
      </dgm:t>
    </dgm:pt>
    <dgm:pt modelId="{E766A392-D6A4-4315-BE1C-830CB01DAC51}" type="parTrans" cxnId="{596DEF64-B090-4577-920A-88019741FE25}">
      <dgm:prSet/>
      <dgm:spPr/>
      <dgm:t>
        <a:bodyPr/>
        <a:lstStyle/>
        <a:p>
          <a:endParaRPr lang="ru-RU"/>
        </a:p>
      </dgm:t>
    </dgm:pt>
    <dgm:pt modelId="{6E97F59E-9ADB-4078-B6D2-8113A665E3ED}" type="sibTrans" cxnId="{596DEF64-B090-4577-920A-88019741FE25}">
      <dgm:prSet/>
      <dgm:spPr/>
      <dgm:t>
        <a:bodyPr/>
        <a:lstStyle/>
        <a:p>
          <a:endParaRPr lang="ru-RU"/>
        </a:p>
      </dgm:t>
    </dgm:pt>
    <dgm:pt modelId="{B636C677-64E5-4ABC-932A-52F255DEC432}" type="pres">
      <dgm:prSet presAssocID="{6627CC69-7791-460F-8559-F1046A0E62F3}" presName="linear" presStyleCnt="0">
        <dgm:presLayoutVars>
          <dgm:dir/>
          <dgm:animLvl val="lvl"/>
          <dgm:resizeHandles val="exact"/>
        </dgm:presLayoutVars>
      </dgm:prSet>
      <dgm:spPr/>
      <dgm:t>
        <a:bodyPr/>
        <a:lstStyle/>
        <a:p>
          <a:endParaRPr lang="ru-RU"/>
        </a:p>
      </dgm:t>
    </dgm:pt>
    <dgm:pt modelId="{895E0DC4-3E93-43C6-A936-BB2A80100854}" type="pres">
      <dgm:prSet presAssocID="{19586091-5183-4AB1-975E-BE01F970E6CD}" presName="parentLin" presStyleCnt="0"/>
      <dgm:spPr/>
    </dgm:pt>
    <dgm:pt modelId="{B69FD1CC-99D3-43E1-BF98-3B81D34A9D55}" type="pres">
      <dgm:prSet presAssocID="{19586091-5183-4AB1-975E-BE01F970E6CD}" presName="parentLeftMargin" presStyleLbl="node1" presStyleIdx="0" presStyleCnt="1"/>
      <dgm:spPr/>
      <dgm:t>
        <a:bodyPr/>
        <a:lstStyle/>
        <a:p>
          <a:endParaRPr lang="ru-RU"/>
        </a:p>
      </dgm:t>
    </dgm:pt>
    <dgm:pt modelId="{63E669F6-C45B-4DCA-BCEB-51375EC0D924}" type="pres">
      <dgm:prSet presAssocID="{19586091-5183-4AB1-975E-BE01F970E6CD}" presName="parentText" presStyleLbl="node1" presStyleIdx="0" presStyleCnt="1" custScaleY="235235" custLinFactX="529" custLinFactY="-100000" custLinFactNeighborX="100000" custLinFactNeighborY="-110755">
        <dgm:presLayoutVars>
          <dgm:chMax val="0"/>
          <dgm:bulletEnabled val="1"/>
        </dgm:presLayoutVars>
      </dgm:prSet>
      <dgm:spPr/>
      <dgm:t>
        <a:bodyPr/>
        <a:lstStyle/>
        <a:p>
          <a:endParaRPr lang="ru-RU"/>
        </a:p>
      </dgm:t>
    </dgm:pt>
    <dgm:pt modelId="{D013EDBE-3F9E-4B30-9E04-8A5470E6D70E}" type="pres">
      <dgm:prSet presAssocID="{19586091-5183-4AB1-975E-BE01F970E6CD}" presName="negativeSpace" presStyleCnt="0"/>
      <dgm:spPr/>
    </dgm:pt>
    <dgm:pt modelId="{05A56FA5-6B3C-4722-A1E2-4D07E71B0202}" type="pres">
      <dgm:prSet presAssocID="{19586091-5183-4AB1-975E-BE01F970E6CD}" presName="childText" presStyleLbl="conFgAcc1" presStyleIdx="0" presStyleCnt="1" custScaleY="671049">
        <dgm:presLayoutVars>
          <dgm:bulletEnabled val="1"/>
        </dgm:presLayoutVars>
      </dgm:prSet>
      <dgm:spPr/>
      <dgm:t>
        <a:bodyPr/>
        <a:lstStyle/>
        <a:p>
          <a:endParaRPr lang="ru-RU"/>
        </a:p>
      </dgm:t>
    </dgm:pt>
  </dgm:ptLst>
  <dgm:cxnLst>
    <dgm:cxn modelId="{60BFCF8F-9229-4F13-A630-4860EE3643FE}" type="presOf" srcId="{45974AA5-49FF-4999-A880-B62E3728A822}" destId="{05A56FA5-6B3C-4722-A1E2-4D07E71B0202}" srcOrd="0" destOrd="9" presId="urn:microsoft.com/office/officeart/2005/8/layout/list1"/>
    <dgm:cxn modelId="{41D467F1-462D-4934-95E7-54335F064C7D}" srcId="{19586091-5183-4AB1-975E-BE01F970E6CD}" destId="{1DCC4F33-F92A-44ED-A4FA-24239B081B7F}" srcOrd="6" destOrd="0" parTransId="{624FACD9-2F8B-4D63-9494-4697E3DF618C}" sibTransId="{04D77EDE-DB4B-439F-87E4-1E02D003B650}"/>
    <dgm:cxn modelId="{6956D6A9-2BD5-4D61-9B84-17AFCD9CA1E2}" srcId="{19586091-5183-4AB1-975E-BE01F970E6CD}" destId="{FD2837C4-60D8-481C-A104-4136DB2F72A1}" srcOrd="13" destOrd="0" parTransId="{79B586B4-E5AC-4C21-B626-FA98F46E3777}" sibTransId="{F6BB9CF0-9634-4F16-B15C-6EF26FFA6497}"/>
    <dgm:cxn modelId="{7615469C-BA94-4764-B809-04A282C171EF}" type="presOf" srcId="{A13A406B-903B-44E7-89FA-07CC14BC25D9}" destId="{05A56FA5-6B3C-4722-A1E2-4D07E71B0202}" srcOrd="0" destOrd="8" presId="urn:microsoft.com/office/officeart/2005/8/layout/list1"/>
    <dgm:cxn modelId="{DB337AA8-F32A-4286-978A-68AA0BD5EA53}" type="presOf" srcId="{FD2837C4-60D8-481C-A104-4136DB2F72A1}" destId="{05A56FA5-6B3C-4722-A1E2-4D07E71B0202}" srcOrd="0" destOrd="13" presId="urn:microsoft.com/office/officeart/2005/8/layout/list1"/>
    <dgm:cxn modelId="{95694DA8-6E0E-4E99-8967-B83EB384F352}" srcId="{19586091-5183-4AB1-975E-BE01F970E6CD}" destId="{EB14EFE6-E755-4285-8095-2E55CD14E5F9}" srcOrd="2" destOrd="0" parTransId="{7500813C-E42C-4AFE-9BB6-1AD74AE22EEA}" sibTransId="{14964810-FFD8-4E6C-8AF1-D1EB5756DC87}"/>
    <dgm:cxn modelId="{5DE27318-486F-4C0A-A894-09DEA5A1B6C9}" type="presOf" srcId="{4D4BE399-B86D-491F-8E1B-686E67B62512}" destId="{05A56FA5-6B3C-4722-A1E2-4D07E71B0202}" srcOrd="0" destOrd="5" presId="urn:microsoft.com/office/officeart/2005/8/layout/list1"/>
    <dgm:cxn modelId="{8C07C05B-C832-4F07-A571-A80863AE81BC}" type="presOf" srcId="{C13CEBAA-7974-4DA2-B60C-0999408CAA48}" destId="{05A56FA5-6B3C-4722-A1E2-4D07E71B0202}" srcOrd="0" destOrd="1" presId="urn:microsoft.com/office/officeart/2005/8/layout/list1"/>
    <dgm:cxn modelId="{3AEC3295-7B00-463E-A173-2A5D32FC619D}" type="presOf" srcId="{19586091-5183-4AB1-975E-BE01F970E6CD}" destId="{B69FD1CC-99D3-43E1-BF98-3B81D34A9D55}" srcOrd="0" destOrd="0" presId="urn:microsoft.com/office/officeart/2005/8/layout/list1"/>
    <dgm:cxn modelId="{7AEEA521-7BDC-438E-AD61-387AE304BA9E}" srcId="{19586091-5183-4AB1-975E-BE01F970E6CD}" destId="{A3BAEB8A-A95B-41B8-9F33-C9AA25434A76}" srcOrd="4" destOrd="0" parTransId="{5EE7C1B2-35A9-4DAB-B557-DA92C9048008}" sibTransId="{7FE82341-4315-4162-934B-D5DDB0A447DD}"/>
    <dgm:cxn modelId="{3A1CD1FD-DA36-4BFD-9749-0BD9D5599A5E}" type="presOf" srcId="{C7C42DFB-0B12-493E-9795-A3B40A47BFCC}" destId="{05A56FA5-6B3C-4722-A1E2-4D07E71B0202}" srcOrd="0" destOrd="11" presId="urn:microsoft.com/office/officeart/2005/8/layout/list1"/>
    <dgm:cxn modelId="{35649634-A126-435E-A1F5-B9402D1DCBCC}" type="presOf" srcId="{395DE8E0-2AB0-41A5-9CEB-F53DE874CC04}" destId="{05A56FA5-6B3C-4722-A1E2-4D07E71B0202}" srcOrd="0" destOrd="0" presId="urn:microsoft.com/office/officeart/2005/8/layout/list1"/>
    <dgm:cxn modelId="{1EE1B6D5-5264-43CD-8DBB-782A67A996AD}" srcId="{19586091-5183-4AB1-975E-BE01F970E6CD}" destId="{395DE8E0-2AB0-41A5-9CEB-F53DE874CC04}" srcOrd="0" destOrd="0" parTransId="{F75BA493-2626-42A9-8B08-9E516C3EE97D}" sibTransId="{11A56EBE-319A-4915-BA92-AF36568C44D9}"/>
    <dgm:cxn modelId="{23AA2893-D256-413A-B9BB-7C7FEF7E0C4B}" type="presOf" srcId="{19586091-5183-4AB1-975E-BE01F970E6CD}" destId="{63E669F6-C45B-4DCA-BCEB-51375EC0D924}" srcOrd="1" destOrd="0" presId="urn:microsoft.com/office/officeart/2005/8/layout/list1"/>
    <dgm:cxn modelId="{3472AF06-B021-4C20-BA52-1AA766D058B0}" type="presOf" srcId="{60AA2604-AC1B-4AD3-A179-A1344FFB4EEC}" destId="{05A56FA5-6B3C-4722-A1E2-4D07E71B0202}" srcOrd="0" destOrd="10" presId="urn:microsoft.com/office/officeart/2005/8/layout/list1"/>
    <dgm:cxn modelId="{31ACFEC4-98B5-494D-A8DF-AD976F731A63}" srcId="{19586091-5183-4AB1-975E-BE01F970E6CD}" destId="{45974AA5-49FF-4999-A880-B62E3728A822}" srcOrd="9" destOrd="0" parTransId="{E59668F5-3A26-4B16-866C-4B28C19AFDD4}" sibTransId="{1B5187D4-2FAD-479A-B578-9C43942A6095}"/>
    <dgm:cxn modelId="{7FCAA4BB-44FC-4FEF-87BF-D30788FCE724}" type="presOf" srcId="{5FE443FD-BBBD-420E-9A22-5F5C3786E4AA}" destId="{05A56FA5-6B3C-4722-A1E2-4D07E71B0202}" srcOrd="0" destOrd="3" presId="urn:microsoft.com/office/officeart/2005/8/layout/list1"/>
    <dgm:cxn modelId="{74F4134B-2DD0-4868-BE6D-7AF61A56A9BB}" type="presOf" srcId="{EB14EFE6-E755-4285-8095-2E55CD14E5F9}" destId="{05A56FA5-6B3C-4722-A1E2-4D07E71B0202}" srcOrd="0" destOrd="2" presId="urn:microsoft.com/office/officeart/2005/8/layout/list1"/>
    <dgm:cxn modelId="{EF5B518B-31FE-4825-8280-74932F149F54}" srcId="{19586091-5183-4AB1-975E-BE01F970E6CD}" destId="{4D4BE399-B86D-491F-8E1B-686E67B62512}" srcOrd="5" destOrd="0" parTransId="{0C42403F-FF7A-4694-96B0-94B2296CB5D0}" sibTransId="{FFD7F655-B7F0-4FCC-928A-81B33D7C3C63}"/>
    <dgm:cxn modelId="{B6CFC2EF-3553-427A-B5F7-F1B3095510BC}" srcId="{19586091-5183-4AB1-975E-BE01F970E6CD}" destId="{C7C42DFB-0B12-493E-9795-A3B40A47BFCC}" srcOrd="11" destOrd="0" parTransId="{AD3F2BFA-4530-4DAA-B42B-DC93EB9A2B8A}" sibTransId="{B2B7532A-C852-4F8E-BD0A-907ADE124970}"/>
    <dgm:cxn modelId="{8DD8168C-772F-43B5-9611-56ADFCEC3950}" srcId="{19586091-5183-4AB1-975E-BE01F970E6CD}" destId="{60AA2604-AC1B-4AD3-A179-A1344FFB4EEC}" srcOrd="10" destOrd="0" parTransId="{A7F6BD35-D2FD-4BC4-A39E-34B01EA5DFE9}" sibTransId="{C20ED4F5-DA12-4921-A2C2-A89F49EB4185}"/>
    <dgm:cxn modelId="{E60F9B8B-C497-4492-8BEC-4D788E0D25C6}" srcId="{19586091-5183-4AB1-975E-BE01F970E6CD}" destId="{BD1758B8-2FF2-45D8-B3E4-21ADF08EAAAF}" srcOrd="7" destOrd="0" parTransId="{37EE644B-B437-47D4-AFAF-FA6334BCF110}" sibTransId="{26CD4969-D2AD-49B9-8EB7-71E8437F606C}"/>
    <dgm:cxn modelId="{34A9FD8A-720E-424D-B548-E901A6DB4445}" srcId="{19586091-5183-4AB1-975E-BE01F970E6CD}" destId="{3FB7C1A4-D70C-44B1-A6D4-4DDEA6A68494}" srcOrd="12" destOrd="0" parTransId="{04567D41-8536-44A9-9880-F6C87622FCA4}" sibTransId="{C8EAC7DE-CEB9-45B9-8A4E-404EF09D73EA}"/>
    <dgm:cxn modelId="{A77D7239-EECB-468C-909B-C0779BFFD0BC}" type="presOf" srcId="{1DCC4F33-F92A-44ED-A4FA-24239B081B7F}" destId="{05A56FA5-6B3C-4722-A1E2-4D07E71B0202}" srcOrd="0" destOrd="6" presId="urn:microsoft.com/office/officeart/2005/8/layout/list1"/>
    <dgm:cxn modelId="{596DEF64-B090-4577-920A-88019741FE25}" srcId="{19586091-5183-4AB1-975E-BE01F970E6CD}" destId="{4C0B395A-D7B4-4E45-8074-14E27F00AD0C}" srcOrd="14" destOrd="0" parTransId="{E766A392-D6A4-4315-BE1C-830CB01DAC51}" sibTransId="{6E97F59E-9ADB-4078-B6D2-8113A665E3ED}"/>
    <dgm:cxn modelId="{0D37B6B4-8B5A-40DB-8CC0-779114DDB54B}" srcId="{19586091-5183-4AB1-975E-BE01F970E6CD}" destId="{5FE443FD-BBBD-420E-9A22-5F5C3786E4AA}" srcOrd="3" destOrd="0" parTransId="{90932EF4-CDDF-4B2A-82D3-8BB4195C4665}" sibTransId="{9147A792-59D5-4846-BF63-7AF477AFCF80}"/>
    <dgm:cxn modelId="{035F7136-6D7C-4CDB-B9BD-BD0CBBD132D0}" type="presOf" srcId="{6627CC69-7791-460F-8559-F1046A0E62F3}" destId="{B636C677-64E5-4ABC-932A-52F255DEC432}" srcOrd="0" destOrd="0" presId="urn:microsoft.com/office/officeart/2005/8/layout/list1"/>
    <dgm:cxn modelId="{641F98C3-8139-4E4B-8646-9D5891F900C2}" type="presOf" srcId="{4C0B395A-D7B4-4E45-8074-14E27F00AD0C}" destId="{05A56FA5-6B3C-4722-A1E2-4D07E71B0202}" srcOrd="0" destOrd="14" presId="urn:microsoft.com/office/officeart/2005/8/layout/list1"/>
    <dgm:cxn modelId="{6DDBA262-6C40-465F-A54F-408D7615BDCC}" srcId="{19586091-5183-4AB1-975E-BE01F970E6CD}" destId="{A13A406B-903B-44E7-89FA-07CC14BC25D9}" srcOrd="8" destOrd="0" parTransId="{00532497-4708-47A8-9035-B62860EAB5D5}" sibTransId="{CC94BD15-510F-41A9-BF81-C5583890CC07}"/>
    <dgm:cxn modelId="{FBDBE15C-0B59-4332-B8D6-64084D758F0E}" srcId="{19586091-5183-4AB1-975E-BE01F970E6CD}" destId="{C13CEBAA-7974-4DA2-B60C-0999408CAA48}" srcOrd="1" destOrd="0" parTransId="{3F66A9FF-E52A-41E2-BAD7-3BE1D4103F12}" sibTransId="{3ECAA204-3BED-4407-8598-504139E420B6}"/>
    <dgm:cxn modelId="{9ABF5978-0416-459B-A47C-FA9B88027461}" type="presOf" srcId="{BD1758B8-2FF2-45D8-B3E4-21ADF08EAAAF}" destId="{05A56FA5-6B3C-4722-A1E2-4D07E71B0202}" srcOrd="0" destOrd="7" presId="urn:microsoft.com/office/officeart/2005/8/layout/list1"/>
    <dgm:cxn modelId="{38276C67-BD97-472B-8339-FFF03749876B}" type="presOf" srcId="{A3BAEB8A-A95B-41B8-9F33-C9AA25434A76}" destId="{05A56FA5-6B3C-4722-A1E2-4D07E71B0202}" srcOrd="0" destOrd="4" presId="urn:microsoft.com/office/officeart/2005/8/layout/list1"/>
    <dgm:cxn modelId="{3A41375C-C68C-4C0E-8B54-2245F2F6C2C2}" type="presOf" srcId="{3FB7C1A4-D70C-44B1-A6D4-4DDEA6A68494}" destId="{05A56FA5-6B3C-4722-A1E2-4D07E71B0202}" srcOrd="0" destOrd="12" presId="urn:microsoft.com/office/officeart/2005/8/layout/list1"/>
    <dgm:cxn modelId="{5A0376E7-6D19-49C5-82EF-F36B616314DD}" srcId="{6627CC69-7791-460F-8559-F1046A0E62F3}" destId="{19586091-5183-4AB1-975E-BE01F970E6CD}" srcOrd="0" destOrd="0" parTransId="{29E9DF01-EF73-4768-A601-BEB9E6571740}" sibTransId="{6618790D-47B3-4A2A-AB27-C9365124CC23}"/>
    <dgm:cxn modelId="{E932DA49-E7DB-4664-B559-5BB129A232CC}" type="presParOf" srcId="{B636C677-64E5-4ABC-932A-52F255DEC432}" destId="{895E0DC4-3E93-43C6-A936-BB2A80100854}" srcOrd="0" destOrd="0" presId="urn:microsoft.com/office/officeart/2005/8/layout/list1"/>
    <dgm:cxn modelId="{B1AAF11A-396D-4B48-AB02-5469BDB4AA38}" type="presParOf" srcId="{895E0DC4-3E93-43C6-A936-BB2A80100854}" destId="{B69FD1CC-99D3-43E1-BF98-3B81D34A9D55}" srcOrd="0" destOrd="0" presId="urn:microsoft.com/office/officeart/2005/8/layout/list1"/>
    <dgm:cxn modelId="{4C050560-707F-417D-93A2-325F6948E46A}" type="presParOf" srcId="{895E0DC4-3E93-43C6-A936-BB2A80100854}" destId="{63E669F6-C45B-4DCA-BCEB-51375EC0D924}" srcOrd="1" destOrd="0" presId="urn:microsoft.com/office/officeart/2005/8/layout/list1"/>
    <dgm:cxn modelId="{7A9F3EF0-8ECE-4FE9-8D60-A48DAAB7E025}" type="presParOf" srcId="{B636C677-64E5-4ABC-932A-52F255DEC432}" destId="{D013EDBE-3F9E-4B30-9E04-8A5470E6D70E}" srcOrd="1" destOrd="0" presId="urn:microsoft.com/office/officeart/2005/8/layout/list1"/>
    <dgm:cxn modelId="{FCAA83F2-CDA2-4B11-AA25-ED957950CD8C}" type="presParOf" srcId="{B636C677-64E5-4ABC-932A-52F255DEC432}" destId="{05A56FA5-6B3C-4722-A1E2-4D07E71B0202}"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07811D-113E-47CA-A318-9B2CDECC706C}">
      <dsp:nvSpPr>
        <dsp:cNvPr id="0" name=""/>
        <dsp:cNvSpPr/>
      </dsp:nvSpPr>
      <dsp:spPr>
        <a:xfrm>
          <a:off x="3089320" y="2314072"/>
          <a:ext cx="2177938" cy="1011922"/>
        </a:xfrm>
        <a:custGeom>
          <a:avLst/>
          <a:gdLst/>
          <a:ahLst/>
          <a:cxnLst/>
          <a:rect l="0" t="0" r="0" b="0"/>
          <a:pathLst>
            <a:path>
              <a:moveTo>
                <a:pt x="0" y="0"/>
              </a:moveTo>
              <a:lnTo>
                <a:pt x="0" y="822648"/>
              </a:lnTo>
              <a:lnTo>
                <a:pt x="2177938" y="822648"/>
              </a:lnTo>
              <a:lnTo>
                <a:pt x="2177938" y="101192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E71F7A-9A77-47B8-8D01-1AFCA94516AB}">
      <dsp:nvSpPr>
        <dsp:cNvPr id="0" name=""/>
        <dsp:cNvSpPr/>
      </dsp:nvSpPr>
      <dsp:spPr>
        <a:xfrm>
          <a:off x="3040380" y="2314072"/>
          <a:ext cx="91440" cy="1011922"/>
        </a:xfrm>
        <a:custGeom>
          <a:avLst/>
          <a:gdLst/>
          <a:ahLst/>
          <a:cxnLst/>
          <a:rect l="0" t="0" r="0" b="0"/>
          <a:pathLst>
            <a:path>
              <a:moveTo>
                <a:pt x="48940" y="0"/>
              </a:moveTo>
              <a:lnTo>
                <a:pt x="48940" y="822648"/>
              </a:lnTo>
              <a:lnTo>
                <a:pt x="45720" y="822648"/>
              </a:lnTo>
              <a:lnTo>
                <a:pt x="45720" y="101192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EF891C0-F5B7-4AD4-95F2-F9155B809CE7}">
      <dsp:nvSpPr>
        <dsp:cNvPr id="0" name=""/>
        <dsp:cNvSpPr/>
      </dsp:nvSpPr>
      <dsp:spPr>
        <a:xfrm>
          <a:off x="904940" y="2314072"/>
          <a:ext cx="2184379" cy="1011922"/>
        </a:xfrm>
        <a:custGeom>
          <a:avLst/>
          <a:gdLst/>
          <a:ahLst/>
          <a:cxnLst/>
          <a:rect l="0" t="0" r="0" b="0"/>
          <a:pathLst>
            <a:path>
              <a:moveTo>
                <a:pt x="2184379" y="0"/>
              </a:moveTo>
              <a:lnTo>
                <a:pt x="2184379" y="822648"/>
              </a:lnTo>
              <a:lnTo>
                <a:pt x="0" y="822648"/>
              </a:lnTo>
              <a:lnTo>
                <a:pt x="0" y="101192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79C195-3AEA-450D-8F17-EF6ADBE13DEF}">
      <dsp:nvSpPr>
        <dsp:cNvPr id="0" name=""/>
        <dsp:cNvSpPr/>
      </dsp:nvSpPr>
      <dsp:spPr>
        <a:xfrm>
          <a:off x="6441" y="12949"/>
          <a:ext cx="6165758" cy="2301122"/>
        </a:xfrm>
        <a:prstGeom prst="rect">
          <a:avLst/>
        </a:prstGeom>
        <a:solidFill>
          <a:schemeClr val="accent1">
            <a:hueOff val="0"/>
            <a:satOff val="0"/>
            <a:lumOff val="0"/>
            <a:alpha val="7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ru-RU" sz="2000" b="0" i="0" kern="1200" baseline="0" dirty="0" smtClean="0">
              <a:solidFill>
                <a:srgbClr val="FF0000"/>
              </a:solidFill>
            </a:rPr>
            <a:t>Послеоперационный период </a:t>
          </a:r>
          <a:r>
            <a:rPr lang="ru-RU" sz="2000" b="0" i="0" kern="1200" baseline="0" dirty="0" smtClean="0"/>
            <a:t>- это время от момента операции до выздоровления или перевода больной на инвалидность. В этот период больная находится в определенном состоянии, которое обусловлено предшествующей болезнью, оперативным вмешательством по ее устранению и наркотическими средствами, применяемыми во время операции.</a:t>
          </a:r>
          <a:endParaRPr lang="ru-RU" sz="2000" kern="1200" dirty="0"/>
        </a:p>
      </dsp:txBody>
      <dsp:txXfrm>
        <a:off x="6441" y="12949"/>
        <a:ext cx="6165758" cy="2301122"/>
      </dsp:txXfrm>
    </dsp:sp>
    <dsp:sp modelId="{BD496E24-97A9-4FE3-8E6E-6F5BB1D22027}">
      <dsp:nvSpPr>
        <dsp:cNvPr id="0" name=""/>
        <dsp:cNvSpPr/>
      </dsp:nvSpPr>
      <dsp:spPr>
        <a:xfrm>
          <a:off x="3635" y="3325995"/>
          <a:ext cx="1802610" cy="901305"/>
        </a:xfrm>
        <a:prstGeom prst="rect">
          <a:avLst/>
        </a:prstGeom>
        <a:solidFill>
          <a:schemeClr val="accent1">
            <a:hueOff val="0"/>
            <a:satOff val="0"/>
            <a:lumOff val="0"/>
            <a:alpha val="7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t>Катаболическая фаза </a:t>
          </a:r>
          <a:endParaRPr lang="ru-RU" sz="1800" kern="1200" dirty="0"/>
        </a:p>
      </dsp:txBody>
      <dsp:txXfrm>
        <a:off x="3635" y="3325995"/>
        <a:ext cx="1802610" cy="901305"/>
      </dsp:txXfrm>
    </dsp:sp>
    <dsp:sp modelId="{05F8E06A-4815-4FDC-AA6B-733ACBA08BAF}">
      <dsp:nvSpPr>
        <dsp:cNvPr id="0" name=""/>
        <dsp:cNvSpPr/>
      </dsp:nvSpPr>
      <dsp:spPr>
        <a:xfrm>
          <a:off x="2184794" y="3325995"/>
          <a:ext cx="1802610" cy="901305"/>
        </a:xfrm>
        <a:prstGeom prst="rect">
          <a:avLst/>
        </a:prstGeom>
        <a:solidFill>
          <a:schemeClr val="accent1">
            <a:hueOff val="0"/>
            <a:satOff val="0"/>
            <a:lumOff val="0"/>
            <a:alpha val="7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t>Фаза обратного развития </a:t>
          </a:r>
          <a:endParaRPr lang="ru-RU" sz="1800" kern="1200" dirty="0"/>
        </a:p>
      </dsp:txBody>
      <dsp:txXfrm>
        <a:off x="2184794" y="3325995"/>
        <a:ext cx="1802610" cy="901305"/>
      </dsp:txXfrm>
    </dsp:sp>
    <dsp:sp modelId="{53CD44CB-8412-45C1-96B4-518E14925596}">
      <dsp:nvSpPr>
        <dsp:cNvPr id="0" name=""/>
        <dsp:cNvSpPr/>
      </dsp:nvSpPr>
      <dsp:spPr>
        <a:xfrm>
          <a:off x="4365953" y="3325995"/>
          <a:ext cx="1802610" cy="901305"/>
        </a:xfrm>
        <a:prstGeom prst="rect">
          <a:avLst/>
        </a:prstGeom>
        <a:solidFill>
          <a:schemeClr val="accent1">
            <a:hueOff val="0"/>
            <a:satOff val="0"/>
            <a:lumOff val="0"/>
            <a:alpha val="7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t>Анаболическая фаза </a:t>
          </a:r>
          <a:endParaRPr lang="ru-RU" sz="1800" kern="1200" dirty="0"/>
        </a:p>
      </dsp:txBody>
      <dsp:txXfrm>
        <a:off x="4365953" y="3325995"/>
        <a:ext cx="1802610" cy="9013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7F01E3-269A-410B-851B-F5D5F07B4E6F}">
      <dsp:nvSpPr>
        <dsp:cNvPr id="0" name=""/>
        <dsp:cNvSpPr/>
      </dsp:nvSpPr>
      <dsp:spPr>
        <a:xfrm rot="16200000">
          <a:off x="469996" y="-469996"/>
          <a:ext cx="2399104" cy="3339097"/>
        </a:xfrm>
        <a:prstGeom prst="round1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5128" tIns="135128" rIns="135128" bIns="135128" numCol="1" spcCol="1270" anchor="t" anchorCtr="0">
          <a:noAutofit/>
        </a:bodyPr>
        <a:lstStyle/>
        <a:p>
          <a:pPr lvl="0" algn="ctr" defTabSz="844550">
            <a:lnSpc>
              <a:spcPct val="90000"/>
            </a:lnSpc>
            <a:spcBef>
              <a:spcPct val="0"/>
            </a:spcBef>
            <a:spcAft>
              <a:spcPct val="35000"/>
            </a:spcAft>
          </a:pPr>
          <a:r>
            <a:rPr lang="ru-RU" sz="1900" kern="1200" dirty="0" smtClean="0"/>
            <a:t>Строгий постельный режим, придать нужное положение больного в постели, профилактика пролежней</a:t>
          </a:r>
          <a:endParaRPr lang="ru-RU" sz="1900" kern="1200" dirty="0"/>
        </a:p>
      </dsp:txBody>
      <dsp:txXfrm rot="5400000">
        <a:off x="0" y="0"/>
        <a:ext cx="3339097" cy="1799328"/>
      </dsp:txXfrm>
    </dsp:sp>
    <dsp:sp modelId="{C0214495-780E-4A83-8E79-F86814CA3B7A}">
      <dsp:nvSpPr>
        <dsp:cNvPr id="0" name=""/>
        <dsp:cNvSpPr/>
      </dsp:nvSpPr>
      <dsp:spPr>
        <a:xfrm>
          <a:off x="3339097" y="0"/>
          <a:ext cx="3339097" cy="2399104"/>
        </a:xfrm>
        <a:prstGeom prst="round1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5128" tIns="135128" rIns="135128" bIns="135128" numCol="1" spcCol="1270" anchor="t" anchorCtr="0">
          <a:noAutofit/>
        </a:bodyPr>
        <a:lstStyle/>
        <a:p>
          <a:pPr lvl="0" algn="ctr" defTabSz="844550">
            <a:lnSpc>
              <a:spcPct val="90000"/>
            </a:lnSpc>
            <a:spcBef>
              <a:spcPct val="0"/>
            </a:spcBef>
            <a:spcAft>
              <a:spcPct val="35000"/>
            </a:spcAft>
          </a:pPr>
          <a:r>
            <a:rPr lang="ru-RU" sz="1900" kern="1200" dirty="0" smtClean="0"/>
            <a:t>Двигательная активизация больного с целью профилактики пневмонии, тромбоэмболий и т.п. </a:t>
          </a:r>
          <a:endParaRPr lang="ru-RU" sz="1900" kern="1200" dirty="0"/>
        </a:p>
      </dsp:txBody>
      <dsp:txXfrm>
        <a:off x="3339097" y="0"/>
        <a:ext cx="3339097" cy="1799328"/>
      </dsp:txXfrm>
    </dsp:sp>
    <dsp:sp modelId="{50E21B2A-1092-4339-88E8-C41A0A0F64F9}">
      <dsp:nvSpPr>
        <dsp:cNvPr id="0" name=""/>
        <dsp:cNvSpPr/>
      </dsp:nvSpPr>
      <dsp:spPr>
        <a:xfrm rot="10800000">
          <a:off x="0" y="2399104"/>
          <a:ext cx="3339097" cy="2399104"/>
        </a:xfrm>
        <a:prstGeom prst="round1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5128" tIns="135128" rIns="135128" bIns="135128" numCol="1" spcCol="1270" anchor="b" anchorCtr="0">
          <a:noAutofit/>
        </a:bodyPr>
        <a:lstStyle/>
        <a:p>
          <a:pPr lvl="0" algn="ctr" defTabSz="844550">
            <a:lnSpc>
              <a:spcPct val="90000"/>
            </a:lnSpc>
            <a:spcBef>
              <a:spcPct val="0"/>
            </a:spcBef>
            <a:spcAft>
              <a:spcPct val="35000"/>
            </a:spcAft>
          </a:pPr>
          <a:r>
            <a:rPr lang="ru-RU" sz="1900" kern="1200" dirty="0" smtClean="0"/>
            <a:t>Соблюдение золотого правила асептики: все, что происходит в соприкосновение с раной, должно быть стерильно</a:t>
          </a:r>
          <a:endParaRPr lang="ru-RU" sz="1900" kern="1200" dirty="0"/>
        </a:p>
      </dsp:txBody>
      <dsp:txXfrm rot="10800000">
        <a:off x="0" y="2998881"/>
        <a:ext cx="3339097" cy="1799328"/>
      </dsp:txXfrm>
    </dsp:sp>
    <dsp:sp modelId="{FC52991E-7FD9-43A5-9529-5D4DDEBC4755}">
      <dsp:nvSpPr>
        <dsp:cNvPr id="0" name=""/>
        <dsp:cNvSpPr/>
      </dsp:nvSpPr>
      <dsp:spPr>
        <a:xfrm rot="5400000">
          <a:off x="3809093" y="1929108"/>
          <a:ext cx="2399104" cy="3339097"/>
        </a:xfrm>
        <a:prstGeom prst="round1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5128" tIns="135128" rIns="135128" bIns="135128" numCol="1" spcCol="1270" anchor="b" anchorCtr="0">
          <a:noAutofit/>
        </a:bodyPr>
        <a:lstStyle/>
        <a:p>
          <a:pPr lvl="0" algn="ctr" defTabSz="844550">
            <a:lnSpc>
              <a:spcPct val="90000"/>
            </a:lnSpc>
            <a:spcBef>
              <a:spcPct val="0"/>
            </a:spcBef>
            <a:spcAft>
              <a:spcPct val="35000"/>
            </a:spcAft>
          </a:pPr>
          <a:r>
            <a:rPr lang="ru-RU" sz="1900" kern="1200" dirty="0" smtClean="0"/>
            <a:t>Больным в бессознательном состоянии, показано парентеральное питание и парентеральное введение жидкости</a:t>
          </a:r>
          <a:endParaRPr lang="ru-RU" sz="1900" kern="1200" dirty="0"/>
        </a:p>
      </dsp:txBody>
      <dsp:txXfrm rot="-5400000">
        <a:off x="3339097" y="2998881"/>
        <a:ext cx="3339097" cy="1799328"/>
      </dsp:txXfrm>
    </dsp:sp>
    <dsp:sp modelId="{F8E2FC67-23B5-425E-8D5E-8522E455E8D0}">
      <dsp:nvSpPr>
        <dsp:cNvPr id="0" name=""/>
        <dsp:cNvSpPr/>
      </dsp:nvSpPr>
      <dsp:spPr>
        <a:xfrm>
          <a:off x="1325561" y="1743219"/>
          <a:ext cx="4027071" cy="1311770"/>
        </a:xfrm>
        <a:prstGeom prst="roundRect">
          <a:avLst/>
        </a:prstGeom>
        <a:gradFill rotWithShape="0">
          <a:gsLst>
            <a:gs pos="0">
              <a:schemeClr val="accent1">
                <a:tint val="60000"/>
                <a:hueOff val="0"/>
                <a:satOff val="0"/>
                <a:lumOff val="0"/>
                <a:alphaOff val="0"/>
                <a:tint val="50000"/>
                <a:satMod val="300000"/>
              </a:schemeClr>
            </a:gs>
            <a:gs pos="35000">
              <a:schemeClr val="accent1">
                <a:tint val="60000"/>
                <a:hueOff val="0"/>
                <a:satOff val="0"/>
                <a:lumOff val="0"/>
                <a:alphaOff val="0"/>
                <a:tint val="37000"/>
                <a:satMod val="300000"/>
              </a:schemeClr>
            </a:gs>
            <a:gs pos="100000">
              <a:schemeClr val="accent1">
                <a:tint val="60000"/>
                <a:hueOff val="0"/>
                <a:satOff val="0"/>
                <a:lumOff val="0"/>
                <a:alphaOff val="0"/>
                <a:tint val="15000"/>
                <a:satMod val="350000"/>
              </a:schemeClr>
            </a:gs>
          </a:gsLst>
          <a:lin ang="16200000" scaled="1"/>
        </a:gra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ru-RU" sz="1900" b="1" kern="1200" dirty="0" smtClean="0">
              <a:solidFill>
                <a:schemeClr val="tx2">
                  <a:lumMod val="50000"/>
                </a:schemeClr>
              </a:solidFill>
            </a:rPr>
            <a:t>СОЗДАНИЕ И ОБЕСПЕЧЕНИЕ В ОТДЕЛЕНИИ ЛЕЧЕБНО-ОХРАНИТЕЛЬНОГО РЕЖИМА</a:t>
          </a:r>
          <a:endParaRPr lang="ru-RU" sz="1900" b="1" kern="1200" dirty="0">
            <a:solidFill>
              <a:schemeClr val="tx2">
                <a:lumMod val="50000"/>
              </a:schemeClr>
            </a:solidFill>
          </a:endParaRPr>
        </a:p>
      </dsp:txBody>
      <dsp:txXfrm>
        <a:off x="1389596" y="1807254"/>
        <a:ext cx="3899001" cy="11837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26BEF8-4E25-4B62-BE13-8A88E5F12E81}">
      <dsp:nvSpPr>
        <dsp:cNvPr id="0" name=""/>
        <dsp:cNvSpPr/>
      </dsp:nvSpPr>
      <dsp:spPr>
        <a:xfrm>
          <a:off x="2468880" y="16292"/>
          <a:ext cx="3703320" cy="616121"/>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50" tIns="6350" rIns="6350" bIns="6350" numCol="1" spcCol="1270" anchor="ctr" anchorCtr="0">
          <a:noAutofit/>
        </a:bodyPr>
        <a:lstStyle/>
        <a:p>
          <a:pPr marL="57150" lvl="1" indent="-57150" algn="l" defTabSz="444500">
            <a:lnSpc>
              <a:spcPct val="90000"/>
            </a:lnSpc>
            <a:spcBef>
              <a:spcPct val="0"/>
            </a:spcBef>
            <a:spcAft>
              <a:spcPct val="15000"/>
            </a:spcAft>
            <a:buChar char="••"/>
          </a:pPr>
          <a:r>
            <a:rPr lang="ru-RU" sz="1000" b="1" kern="1200" dirty="0" smtClean="0"/>
            <a:t>  Внутреннее кровотечение, падение сердечной деятельности, недостаточность дыхания, воспаление брюшины (перитонит), вызывают характерные изменения внешнего вида. </a:t>
          </a:r>
          <a:endParaRPr lang="ru-RU" sz="1000" b="1" kern="1200" dirty="0"/>
        </a:p>
      </dsp:txBody>
      <dsp:txXfrm>
        <a:off x="2468880" y="93307"/>
        <a:ext cx="3472275" cy="462091"/>
      </dsp:txXfrm>
    </dsp:sp>
    <dsp:sp modelId="{E310E5E9-9005-4728-A4F4-65A3F1262937}">
      <dsp:nvSpPr>
        <dsp:cNvPr id="0" name=""/>
        <dsp:cNvSpPr/>
      </dsp:nvSpPr>
      <dsp:spPr>
        <a:xfrm>
          <a:off x="0" y="4283"/>
          <a:ext cx="2468880" cy="64013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ru-RU" sz="1400" kern="1200" dirty="0" smtClean="0"/>
            <a:t>Внешний вид больного. </a:t>
          </a:r>
          <a:endParaRPr lang="ru-RU" sz="1400" kern="1200" dirty="0"/>
        </a:p>
      </dsp:txBody>
      <dsp:txXfrm>
        <a:off x="31249" y="35532"/>
        <a:ext cx="2406382" cy="577641"/>
      </dsp:txXfrm>
    </dsp:sp>
    <dsp:sp modelId="{788BE93E-7CE5-4B34-B1D6-DF765871C4BD}">
      <dsp:nvSpPr>
        <dsp:cNvPr id="0" name=""/>
        <dsp:cNvSpPr/>
      </dsp:nvSpPr>
      <dsp:spPr>
        <a:xfrm>
          <a:off x="2468880" y="708436"/>
          <a:ext cx="3703320" cy="640139"/>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50" tIns="6350" rIns="6350" bIns="6350" numCol="1" spcCol="1270" anchor="ctr" anchorCtr="0">
          <a:noAutofit/>
        </a:bodyPr>
        <a:lstStyle/>
        <a:p>
          <a:pPr marL="57150" lvl="1" indent="-57150" algn="l" defTabSz="444500">
            <a:lnSpc>
              <a:spcPct val="90000"/>
            </a:lnSpc>
            <a:spcBef>
              <a:spcPct val="0"/>
            </a:spcBef>
            <a:spcAft>
              <a:spcPct val="15000"/>
            </a:spcAft>
            <a:buChar char="••"/>
          </a:pPr>
          <a:r>
            <a:rPr lang="ru-RU" sz="1000" b="1" kern="1200" dirty="0" smtClean="0"/>
            <a:t>  Проводится с помощью ощупывания пульсации артерий на предплечье (пульс) и измерения артериального давления, а так же кардиограммы.</a:t>
          </a:r>
          <a:endParaRPr lang="ru-RU" sz="1000" b="1" kern="1200" dirty="0"/>
        </a:p>
      </dsp:txBody>
      <dsp:txXfrm>
        <a:off x="2468880" y="788453"/>
        <a:ext cx="3463268" cy="480105"/>
      </dsp:txXfrm>
    </dsp:sp>
    <dsp:sp modelId="{9ACA42E0-9C6B-4D87-8CDA-86CECF62A32D}">
      <dsp:nvSpPr>
        <dsp:cNvPr id="0" name=""/>
        <dsp:cNvSpPr/>
      </dsp:nvSpPr>
      <dsp:spPr>
        <a:xfrm>
          <a:off x="0" y="708436"/>
          <a:ext cx="2468880" cy="64013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ru-RU" sz="1400" kern="1200" dirty="0" smtClean="0"/>
            <a:t>Наблюдение за деятельностью сердца </a:t>
          </a:r>
          <a:endParaRPr lang="ru-RU" sz="1400" kern="1200" dirty="0"/>
        </a:p>
      </dsp:txBody>
      <dsp:txXfrm>
        <a:off x="31249" y="739685"/>
        <a:ext cx="2406382" cy="577641"/>
      </dsp:txXfrm>
    </dsp:sp>
    <dsp:sp modelId="{D0B9CB71-A85C-49FE-BCE1-36F5AF06FF30}">
      <dsp:nvSpPr>
        <dsp:cNvPr id="0" name=""/>
        <dsp:cNvSpPr/>
      </dsp:nvSpPr>
      <dsp:spPr>
        <a:xfrm>
          <a:off x="2468880" y="1412589"/>
          <a:ext cx="3703320" cy="640139"/>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50" tIns="6350" rIns="6350" bIns="6350" numCol="1" spcCol="1270" anchor="ctr" anchorCtr="0">
          <a:noAutofit/>
        </a:bodyPr>
        <a:lstStyle/>
        <a:p>
          <a:pPr marL="57150" lvl="1" indent="-57150" algn="l" defTabSz="444500">
            <a:lnSpc>
              <a:spcPct val="90000"/>
            </a:lnSpc>
            <a:spcBef>
              <a:spcPct val="0"/>
            </a:spcBef>
            <a:spcAft>
              <a:spcPct val="15000"/>
            </a:spcAft>
            <a:buChar char="••"/>
          </a:pPr>
          <a:r>
            <a:rPr lang="ru-RU" sz="1000" b="1" kern="1200" dirty="0" smtClean="0"/>
            <a:t>  Обращаем внимание на ритмичность и частоту дыхательных движений, большое значение имеет также глубина дыхания.</a:t>
          </a:r>
          <a:endParaRPr lang="ru-RU" sz="1000" b="1" kern="1200" dirty="0"/>
        </a:p>
      </dsp:txBody>
      <dsp:txXfrm>
        <a:off x="2468880" y="1492606"/>
        <a:ext cx="3463268" cy="480105"/>
      </dsp:txXfrm>
    </dsp:sp>
    <dsp:sp modelId="{171C1C26-68D8-4F8F-A949-5A62B1F9B304}">
      <dsp:nvSpPr>
        <dsp:cNvPr id="0" name=""/>
        <dsp:cNvSpPr/>
      </dsp:nvSpPr>
      <dsp:spPr>
        <a:xfrm>
          <a:off x="0" y="1412589"/>
          <a:ext cx="2468880" cy="64013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ru-RU" sz="1400" kern="1200" dirty="0" smtClean="0"/>
            <a:t>Наблюдение за органами дыхания</a:t>
          </a:r>
          <a:endParaRPr lang="ru-RU" sz="1400" kern="1200" dirty="0"/>
        </a:p>
      </dsp:txBody>
      <dsp:txXfrm>
        <a:off x="31249" y="1443838"/>
        <a:ext cx="2406382" cy="577641"/>
      </dsp:txXfrm>
    </dsp:sp>
    <dsp:sp modelId="{70585421-3264-4AF5-8BC8-817012D9BEFB}">
      <dsp:nvSpPr>
        <dsp:cNvPr id="0" name=""/>
        <dsp:cNvSpPr/>
      </dsp:nvSpPr>
      <dsp:spPr>
        <a:xfrm>
          <a:off x="2468880" y="2116742"/>
          <a:ext cx="3703320" cy="640139"/>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50" tIns="6350" rIns="6350" bIns="6350" numCol="1" spcCol="1270" anchor="ctr" anchorCtr="0">
          <a:noAutofit/>
        </a:bodyPr>
        <a:lstStyle/>
        <a:p>
          <a:pPr marL="57150" lvl="1" indent="-57150" algn="l" defTabSz="444500">
            <a:lnSpc>
              <a:spcPct val="90000"/>
            </a:lnSpc>
            <a:spcBef>
              <a:spcPct val="0"/>
            </a:spcBef>
            <a:spcAft>
              <a:spcPct val="15000"/>
            </a:spcAft>
            <a:buChar char="••"/>
          </a:pPr>
          <a:r>
            <a:rPr lang="ru-RU" sz="1000" b="1" kern="1200" dirty="0" smtClean="0"/>
            <a:t>  Позволяет также оценить состояние больного, выявить некоторые начинающиеся осложнения. </a:t>
          </a:r>
          <a:endParaRPr lang="ru-RU" sz="1000" b="1" kern="1200" dirty="0"/>
        </a:p>
      </dsp:txBody>
      <dsp:txXfrm>
        <a:off x="2468880" y="2196759"/>
        <a:ext cx="3463268" cy="480105"/>
      </dsp:txXfrm>
    </dsp:sp>
    <dsp:sp modelId="{D5386A74-128E-46E3-B514-0A71D32F0AFD}">
      <dsp:nvSpPr>
        <dsp:cNvPr id="0" name=""/>
        <dsp:cNvSpPr/>
      </dsp:nvSpPr>
      <dsp:spPr>
        <a:xfrm>
          <a:off x="0" y="2116742"/>
          <a:ext cx="2468880" cy="64013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ru-RU" sz="1400" kern="1200" dirty="0" smtClean="0"/>
            <a:t>Наблюдение за органами пищеварения </a:t>
          </a:r>
          <a:endParaRPr lang="ru-RU" sz="1400" kern="1200" dirty="0"/>
        </a:p>
      </dsp:txBody>
      <dsp:txXfrm>
        <a:off x="31249" y="2147991"/>
        <a:ext cx="2406382" cy="577641"/>
      </dsp:txXfrm>
    </dsp:sp>
    <dsp:sp modelId="{6455B7C6-DD24-4EE8-8B97-9E8F99E820E0}">
      <dsp:nvSpPr>
        <dsp:cNvPr id="0" name=""/>
        <dsp:cNvSpPr/>
      </dsp:nvSpPr>
      <dsp:spPr>
        <a:xfrm>
          <a:off x="2468880" y="2820896"/>
          <a:ext cx="3703320" cy="640139"/>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50" tIns="6350" rIns="6350" bIns="6350" numCol="1" spcCol="1270" anchor="ctr" anchorCtr="0">
          <a:noAutofit/>
        </a:bodyPr>
        <a:lstStyle/>
        <a:p>
          <a:pPr marL="57150" lvl="1" indent="-57150" algn="l" defTabSz="444500">
            <a:lnSpc>
              <a:spcPct val="90000"/>
            </a:lnSpc>
            <a:spcBef>
              <a:spcPct val="0"/>
            </a:spcBef>
            <a:spcAft>
              <a:spcPct val="15000"/>
            </a:spcAft>
            <a:buChar char="••"/>
          </a:pPr>
          <a:r>
            <a:rPr lang="ru-RU" sz="1000" b="1" kern="1200" dirty="0" smtClean="0"/>
            <a:t>  Уменьшение количества мочи или полное ее отсутствие - очень грозный симптом и наблюдается при малокровии, сгущении крови, интоксикации, поражении почек и т. д.</a:t>
          </a:r>
          <a:endParaRPr lang="ru-RU" sz="1000" b="1" kern="1200" dirty="0"/>
        </a:p>
      </dsp:txBody>
      <dsp:txXfrm>
        <a:off x="2468880" y="2900913"/>
        <a:ext cx="3463268" cy="480105"/>
      </dsp:txXfrm>
    </dsp:sp>
    <dsp:sp modelId="{44C8A081-9BC2-482E-BFED-4D15831C6DF1}">
      <dsp:nvSpPr>
        <dsp:cNvPr id="0" name=""/>
        <dsp:cNvSpPr/>
      </dsp:nvSpPr>
      <dsp:spPr>
        <a:xfrm>
          <a:off x="0" y="2820896"/>
          <a:ext cx="2468880" cy="64013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ru-RU" sz="1400" kern="1200" dirty="0" smtClean="0"/>
            <a:t>Наблюдение за функцией органов мочевыделения</a:t>
          </a:r>
          <a:endParaRPr lang="ru-RU" sz="1400" kern="1200" dirty="0"/>
        </a:p>
      </dsp:txBody>
      <dsp:txXfrm>
        <a:off x="31249" y="2852145"/>
        <a:ext cx="2406382" cy="577641"/>
      </dsp:txXfrm>
    </dsp:sp>
    <dsp:sp modelId="{FB79170D-415E-421C-B13C-4984A395E372}">
      <dsp:nvSpPr>
        <dsp:cNvPr id="0" name=""/>
        <dsp:cNvSpPr/>
      </dsp:nvSpPr>
      <dsp:spPr>
        <a:xfrm>
          <a:off x="2468880" y="3525049"/>
          <a:ext cx="3703320" cy="640139"/>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50" tIns="6350" rIns="6350" bIns="6350" numCol="1" spcCol="1270" anchor="ctr" anchorCtr="0">
          <a:noAutofit/>
        </a:bodyPr>
        <a:lstStyle/>
        <a:p>
          <a:pPr marL="57150" lvl="1" indent="-57150" algn="l" defTabSz="444500">
            <a:lnSpc>
              <a:spcPct val="90000"/>
            </a:lnSpc>
            <a:spcBef>
              <a:spcPct val="0"/>
            </a:spcBef>
            <a:spcAft>
              <a:spcPct val="15000"/>
            </a:spcAft>
            <a:buChar char="••"/>
          </a:pPr>
          <a:r>
            <a:rPr lang="ru-RU" sz="1000" b="1" kern="1200" dirty="0" smtClean="0"/>
            <a:t>  Цвет кожных покровов очень быстро изменяется при некоторых патологических состояниях и подчас является первым симптомом развивающегося осложнения.</a:t>
          </a:r>
          <a:endParaRPr lang="ru-RU" sz="1000" b="1" kern="1200" dirty="0"/>
        </a:p>
      </dsp:txBody>
      <dsp:txXfrm>
        <a:off x="2468880" y="3605066"/>
        <a:ext cx="3463268" cy="480105"/>
      </dsp:txXfrm>
    </dsp:sp>
    <dsp:sp modelId="{C6689A3A-F757-4218-AA55-AA06494D17D5}">
      <dsp:nvSpPr>
        <dsp:cNvPr id="0" name=""/>
        <dsp:cNvSpPr/>
      </dsp:nvSpPr>
      <dsp:spPr>
        <a:xfrm>
          <a:off x="0" y="3525049"/>
          <a:ext cx="2468880" cy="64013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ru-RU" sz="1400" kern="1200" dirty="0" smtClean="0"/>
            <a:t>Наблюдение за кожными покровами</a:t>
          </a:r>
          <a:endParaRPr lang="ru-RU" sz="1400" kern="1200" dirty="0"/>
        </a:p>
      </dsp:txBody>
      <dsp:txXfrm>
        <a:off x="31249" y="3556298"/>
        <a:ext cx="2406382" cy="577641"/>
      </dsp:txXfrm>
    </dsp:sp>
    <dsp:sp modelId="{A77A2579-8F54-4EFE-B3B0-8895F0911A28}">
      <dsp:nvSpPr>
        <dsp:cNvPr id="0" name=""/>
        <dsp:cNvSpPr/>
      </dsp:nvSpPr>
      <dsp:spPr>
        <a:xfrm>
          <a:off x="2468880" y="4229202"/>
          <a:ext cx="3703320" cy="640139"/>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50" tIns="6350" rIns="6350" bIns="6350" numCol="1" spcCol="1270" anchor="ctr" anchorCtr="0">
          <a:noAutofit/>
        </a:bodyPr>
        <a:lstStyle/>
        <a:p>
          <a:pPr marL="57150" lvl="1" indent="-57150" algn="l" defTabSz="444500">
            <a:lnSpc>
              <a:spcPct val="90000"/>
            </a:lnSpc>
            <a:spcBef>
              <a:spcPct val="0"/>
            </a:spcBef>
            <a:spcAft>
              <a:spcPct val="15000"/>
            </a:spcAft>
            <a:buChar char="••"/>
          </a:pPr>
          <a:r>
            <a:rPr lang="ru-RU" sz="1000" b="1" kern="1200" dirty="0" smtClean="0"/>
            <a:t>  Внимательное наблюдение за областью операционной раны позволяет предупредить развитие в ней гнойного воспалительного процесса. </a:t>
          </a:r>
          <a:endParaRPr lang="ru-RU" sz="1000" b="1" kern="1200" dirty="0"/>
        </a:p>
      </dsp:txBody>
      <dsp:txXfrm>
        <a:off x="2468880" y="4309219"/>
        <a:ext cx="3463268" cy="480105"/>
      </dsp:txXfrm>
    </dsp:sp>
    <dsp:sp modelId="{95E8E9CA-AFD0-42FA-AB30-8B867286D362}">
      <dsp:nvSpPr>
        <dsp:cNvPr id="0" name=""/>
        <dsp:cNvSpPr/>
      </dsp:nvSpPr>
      <dsp:spPr>
        <a:xfrm>
          <a:off x="0" y="4229202"/>
          <a:ext cx="2468880" cy="64013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ru-RU" sz="1400" kern="1200" dirty="0" smtClean="0"/>
            <a:t>Наблюдение за областью операционной раны</a:t>
          </a:r>
          <a:endParaRPr lang="ru-RU" sz="1400" kern="1200" dirty="0"/>
        </a:p>
      </dsp:txBody>
      <dsp:txXfrm>
        <a:off x="31249" y="4260451"/>
        <a:ext cx="2406382" cy="57764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26BEF8-4E25-4B62-BE13-8A88E5F12E81}">
      <dsp:nvSpPr>
        <dsp:cNvPr id="0" name=""/>
        <dsp:cNvSpPr/>
      </dsp:nvSpPr>
      <dsp:spPr>
        <a:xfrm>
          <a:off x="2468880" y="23149"/>
          <a:ext cx="3703320" cy="1187662"/>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50" tIns="6350" rIns="6350" bIns="6350" numCol="1" spcCol="1270" anchor="ctr" anchorCtr="0">
          <a:noAutofit/>
        </a:bodyPr>
        <a:lstStyle/>
        <a:p>
          <a:pPr marL="57150" lvl="1" indent="-57150" algn="l" defTabSz="444500">
            <a:lnSpc>
              <a:spcPct val="90000"/>
            </a:lnSpc>
            <a:spcBef>
              <a:spcPct val="0"/>
            </a:spcBef>
            <a:spcAft>
              <a:spcPct val="15000"/>
            </a:spcAft>
            <a:buChar char="••"/>
          </a:pPr>
          <a:r>
            <a:rPr lang="ru-RU" sz="1000" b="1" kern="1200" dirty="0" smtClean="0"/>
            <a:t>  После операции больного мучает сухость во рту, жажда. Сразу после операции поить больного не рекомендуется, поэтому для снятия ощущения сухости больным дают полоскать рот водой, более тяжелым больным протирают зубы, десны, язык ватным тампоном на палочке, смоченным водой. </a:t>
          </a:r>
          <a:endParaRPr lang="ru-RU" sz="1000" b="1" kern="1200" dirty="0"/>
        </a:p>
      </dsp:txBody>
      <dsp:txXfrm>
        <a:off x="2468880" y="171607"/>
        <a:ext cx="3257947" cy="890746"/>
      </dsp:txXfrm>
    </dsp:sp>
    <dsp:sp modelId="{E310E5E9-9005-4728-A4F4-65A3F1262937}">
      <dsp:nvSpPr>
        <dsp:cNvPr id="0" name=""/>
        <dsp:cNvSpPr/>
      </dsp:nvSpPr>
      <dsp:spPr>
        <a:xfrm>
          <a:off x="0" y="0"/>
          <a:ext cx="2468880" cy="123396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ru-RU" sz="2400" kern="1200" dirty="0" smtClean="0"/>
            <a:t>Уход за полостью рта</a:t>
          </a:r>
          <a:endParaRPr lang="ru-RU" sz="2400" kern="1200" dirty="0"/>
        </a:p>
      </dsp:txBody>
      <dsp:txXfrm>
        <a:off x="60237" y="60237"/>
        <a:ext cx="2348406" cy="1113486"/>
      </dsp:txXfrm>
    </dsp:sp>
    <dsp:sp modelId="{788BE93E-7CE5-4B34-B1D6-DF765871C4BD}">
      <dsp:nvSpPr>
        <dsp:cNvPr id="0" name=""/>
        <dsp:cNvSpPr/>
      </dsp:nvSpPr>
      <dsp:spPr>
        <a:xfrm>
          <a:off x="2468880" y="1357356"/>
          <a:ext cx="3703320" cy="1233960"/>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50" tIns="6350" rIns="6350" bIns="6350" numCol="1" spcCol="1270" anchor="ctr" anchorCtr="0">
          <a:noAutofit/>
        </a:bodyPr>
        <a:lstStyle/>
        <a:p>
          <a:pPr marL="57150" lvl="1" indent="-57150" algn="l" defTabSz="444500">
            <a:lnSpc>
              <a:spcPct val="90000"/>
            </a:lnSpc>
            <a:spcBef>
              <a:spcPct val="0"/>
            </a:spcBef>
            <a:spcAft>
              <a:spcPct val="15000"/>
            </a:spcAft>
            <a:buChar char="••"/>
          </a:pPr>
          <a:r>
            <a:rPr lang="ru-RU" sz="1000" b="1" kern="1200" dirty="0" smtClean="0"/>
            <a:t>  Кожа больного должна содержаться в чистоте, случайно загрязненные участки кожи следует обмывать и протирать. Обязательно умывание лица и неоднократное мытье рук. Особенно тщательно надо следить за состоянием кожи тех поверхностей тела, на которых лежит больной, с целью профилактики пролежней.</a:t>
          </a:r>
          <a:endParaRPr lang="ru-RU" sz="1000" b="1" kern="1200" dirty="0"/>
        </a:p>
      </dsp:txBody>
      <dsp:txXfrm>
        <a:off x="2468880" y="1511601"/>
        <a:ext cx="3240585" cy="925470"/>
      </dsp:txXfrm>
    </dsp:sp>
    <dsp:sp modelId="{9ACA42E0-9C6B-4D87-8CDA-86CECF62A32D}">
      <dsp:nvSpPr>
        <dsp:cNvPr id="0" name=""/>
        <dsp:cNvSpPr/>
      </dsp:nvSpPr>
      <dsp:spPr>
        <a:xfrm>
          <a:off x="0" y="1357356"/>
          <a:ext cx="2468880" cy="123396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ru-RU" sz="2400" kern="1200" dirty="0" smtClean="0"/>
            <a:t>Уход за кожей</a:t>
          </a:r>
          <a:endParaRPr lang="ru-RU" sz="2400" kern="1200" dirty="0"/>
        </a:p>
      </dsp:txBody>
      <dsp:txXfrm>
        <a:off x="60237" y="1417593"/>
        <a:ext cx="2348406" cy="1113486"/>
      </dsp:txXfrm>
    </dsp:sp>
    <dsp:sp modelId="{D0B9CB71-A85C-49FE-BCE1-36F5AF06FF30}">
      <dsp:nvSpPr>
        <dsp:cNvPr id="0" name=""/>
        <dsp:cNvSpPr/>
      </dsp:nvSpPr>
      <dsp:spPr>
        <a:xfrm>
          <a:off x="2468880" y="2714713"/>
          <a:ext cx="3703320" cy="1233960"/>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985" tIns="6985" rIns="6985" bIns="6985" numCol="1" spcCol="1270" anchor="ctr" anchorCtr="0">
          <a:noAutofit/>
        </a:bodyPr>
        <a:lstStyle/>
        <a:p>
          <a:pPr marL="57150" lvl="1" indent="-57150" algn="l" defTabSz="488950">
            <a:lnSpc>
              <a:spcPct val="90000"/>
            </a:lnSpc>
            <a:spcBef>
              <a:spcPct val="0"/>
            </a:spcBef>
            <a:spcAft>
              <a:spcPct val="15000"/>
            </a:spcAft>
            <a:buChar char="••"/>
          </a:pPr>
          <a:r>
            <a:rPr lang="ru-RU" sz="1100" b="1" kern="1200" dirty="0" smtClean="0"/>
            <a:t>.</a:t>
          </a:r>
          <a:r>
            <a:rPr lang="ru-RU" sz="1000" b="1" kern="1200" dirty="0" smtClean="0"/>
            <a:t> Загрязнение кожи промежности может явиться причиной развития ряда осложнений. Под больного подкладывают судно и, поливая промежность кипяченой водой или слабым раствором марганца, с помощью ватного </a:t>
          </a:r>
          <a:r>
            <a:rPr lang="ru-RU" sz="1000" b="1" kern="1200" dirty="0" err="1" smtClean="0"/>
            <a:t>тупфера</a:t>
          </a:r>
          <a:r>
            <a:rPr lang="ru-RU" sz="1000" b="1" kern="1200" dirty="0" smtClean="0"/>
            <a:t> обрабатывают промежность и затем вытирают ее насух</a:t>
          </a:r>
          <a:r>
            <a:rPr lang="ru-RU" sz="1100" b="1" kern="1200" dirty="0" smtClean="0"/>
            <a:t>о</a:t>
          </a:r>
          <a:endParaRPr lang="ru-RU" sz="1100" b="1" kern="1200" dirty="0"/>
        </a:p>
      </dsp:txBody>
      <dsp:txXfrm>
        <a:off x="2468880" y="2868958"/>
        <a:ext cx="3240585" cy="925470"/>
      </dsp:txXfrm>
    </dsp:sp>
    <dsp:sp modelId="{171C1C26-68D8-4F8F-A949-5A62B1F9B304}">
      <dsp:nvSpPr>
        <dsp:cNvPr id="0" name=""/>
        <dsp:cNvSpPr/>
      </dsp:nvSpPr>
      <dsp:spPr>
        <a:xfrm>
          <a:off x="0" y="2714713"/>
          <a:ext cx="2468880" cy="123396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ru-RU" sz="2400" kern="1200" dirty="0" smtClean="0"/>
            <a:t>Уход за областью промежности</a:t>
          </a:r>
          <a:endParaRPr lang="ru-RU" sz="2400" kern="1200" dirty="0"/>
        </a:p>
      </dsp:txBody>
      <dsp:txXfrm>
        <a:off x="60237" y="2774950"/>
        <a:ext cx="2348406" cy="11134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4D678D-5C2D-4733-9F8E-054E1FCF49D2}">
      <dsp:nvSpPr>
        <dsp:cNvPr id="0" name=""/>
        <dsp:cNvSpPr/>
      </dsp:nvSpPr>
      <dsp:spPr>
        <a:xfrm>
          <a:off x="1240716" y="543"/>
          <a:ext cx="3005195" cy="1803117"/>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smtClean="0"/>
            <a:t>Результаты свидетельствуют о том, что наиболее часто хирургические заболевания встречаются в возрастных группах от 40 до 60 лет (40,4%) и от 60 до 80 лет (33,3%).</a:t>
          </a:r>
          <a:endParaRPr lang="ru-RU" sz="1600" kern="1200" dirty="0"/>
        </a:p>
      </dsp:txBody>
      <dsp:txXfrm>
        <a:off x="1240716" y="543"/>
        <a:ext cx="3005195" cy="1803117"/>
      </dsp:txXfrm>
    </dsp:sp>
    <dsp:sp modelId="{7897E413-281A-4140-BAE8-D09CCC0AAC0D}">
      <dsp:nvSpPr>
        <dsp:cNvPr id="0" name=""/>
        <dsp:cNvSpPr/>
      </dsp:nvSpPr>
      <dsp:spPr>
        <a:xfrm>
          <a:off x="4546431" y="543"/>
          <a:ext cx="3005195" cy="1803117"/>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smtClean="0"/>
            <a:t>Наиболее частые заболевания в данных группах – желчнокаменная болезнь (25%) и злокачественные новообразования различных локализаций (25%).</a:t>
          </a:r>
          <a:endParaRPr lang="ru-RU" sz="1600" kern="1200" dirty="0"/>
        </a:p>
      </dsp:txBody>
      <dsp:txXfrm>
        <a:off x="4546431" y="543"/>
        <a:ext cx="3005195" cy="1803117"/>
      </dsp:txXfrm>
    </dsp:sp>
    <dsp:sp modelId="{50ADA2E5-ED50-4910-8010-6572229D06E2}">
      <dsp:nvSpPr>
        <dsp:cNvPr id="0" name=""/>
        <dsp:cNvSpPr/>
      </dsp:nvSpPr>
      <dsp:spPr>
        <a:xfrm>
          <a:off x="1240716" y="2104180"/>
          <a:ext cx="3005195" cy="1803117"/>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smtClean="0"/>
            <a:t>Преобладающее оперативное лечение среди обследуемой группы – </a:t>
          </a:r>
          <a:r>
            <a:rPr lang="ru-RU" sz="1600" kern="1200" dirty="0" err="1" smtClean="0"/>
            <a:t>холецистэктомия</a:t>
          </a:r>
          <a:r>
            <a:rPr lang="ru-RU" sz="1600" kern="1200" dirty="0" smtClean="0"/>
            <a:t> (15,9%), остальные оперативные вмешательства представлены небольшими группами (от 1,4% - до 7,2%).</a:t>
          </a:r>
          <a:endParaRPr lang="ru-RU" sz="1600" kern="1200" dirty="0"/>
        </a:p>
      </dsp:txBody>
      <dsp:txXfrm>
        <a:off x="1240716" y="2104180"/>
        <a:ext cx="3005195" cy="1803117"/>
      </dsp:txXfrm>
    </dsp:sp>
    <dsp:sp modelId="{A84237B4-49B0-4E27-BDE7-5D99297CF8F2}">
      <dsp:nvSpPr>
        <dsp:cNvPr id="0" name=""/>
        <dsp:cNvSpPr/>
      </dsp:nvSpPr>
      <dsp:spPr>
        <a:xfrm>
          <a:off x="4546431" y="2104180"/>
          <a:ext cx="3005195" cy="1803117"/>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smtClean="0"/>
            <a:t>Основной причиной осложнений явилось позднее обращение (44,6%), стертость клинической картины (14,2%) и прочие факторы (26,7%).</a:t>
          </a:r>
          <a:endParaRPr lang="ru-RU" sz="1600" kern="1200" dirty="0"/>
        </a:p>
      </dsp:txBody>
      <dsp:txXfrm>
        <a:off x="4546431" y="2104180"/>
        <a:ext cx="3005195" cy="1803117"/>
      </dsp:txXfrm>
    </dsp:sp>
    <dsp:sp modelId="{68ED2004-3E48-45EA-880E-66C3102B5795}">
      <dsp:nvSpPr>
        <dsp:cNvPr id="0" name=""/>
        <dsp:cNvSpPr/>
      </dsp:nvSpPr>
      <dsp:spPr>
        <a:xfrm>
          <a:off x="1208545" y="4207817"/>
          <a:ext cx="6375252" cy="926820"/>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smtClean="0"/>
            <a:t>Среди осложнений основного диагноза большая группа представлена гнойными осложнениями (22,4%) и кровотечениями (14,2%). Без осложнений – 3,4%.</a:t>
          </a:r>
          <a:endParaRPr lang="ru-RU" sz="1600" kern="1200" dirty="0"/>
        </a:p>
      </dsp:txBody>
      <dsp:txXfrm>
        <a:off x="1208545" y="4207817"/>
        <a:ext cx="6375252" cy="9268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C875E2-D3BE-42AF-9668-80841ED3EA6E}">
      <dsp:nvSpPr>
        <dsp:cNvPr id="0" name=""/>
        <dsp:cNvSpPr/>
      </dsp:nvSpPr>
      <dsp:spPr>
        <a:xfrm rot="5400000">
          <a:off x="3727819" y="-1386068"/>
          <a:ext cx="938553" cy="3950208"/>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44500">
            <a:lnSpc>
              <a:spcPct val="90000"/>
            </a:lnSpc>
            <a:spcBef>
              <a:spcPct val="0"/>
            </a:spcBef>
            <a:spcAft>
              <a:spcPct val="15000"/>
            </a:spcAft>
            <a:buChar char="••"/>
          </a:pPr>
          <a:r>
            <a:rPr lang="ru-RU" sz="1000" kern="1200" dirty="0" smtClean="0"/>
            <a:t>  Придать больному </a:t>
          </a:r>
          <a:r>
            <a:rPr lang="ru-RU" sz="1000" kern="1200" dirty="0" err="1" smtClean="0"/>
            <a:t>полусидячее</a:t>
          </a:r>
          <a:r>
            <a:rPr lang="ru-RU" sz="1000" kern="1200" dirty="0" smtClean="0"/>
            <a:t> положение.</a:t>
          </a:r>
          <a:endParaRPr lang="ru-RU" sz="1000" kern="1200" dirty="0"/>
        </a:p>
        <a:p>
          <a:pPr marL="57150" lvl="1" indent="-57150" algn="l" defTabSz="444500">
            <a:lnSpc>
              <a:spcPct val="90000"/>
            </a:lnSpc>
            <a:spcBef>
              <a:spcPct val="0"/>
            </a:spcBef>
            <a:spcAft>
              <a:spcPct val="15000"/>
            </a:spcAft>
            <a:buChar char="••"/>
          </a:pPr>
          <a:r>
            <a:rPr lang="ru-RU" sz="1000" kern="1200" dirty="0" smtClean="0"/>
            <a:t>  Снятие болей наркотиками, дача сердечных средств и препаратов</a:t>
          </a:r>
          <a:endParaRPr lang="ru-RU" sz="1000" kern="1200" dirty="0"/>
        </a:p>
        <a:p>
          <a:pPr marL="57150" lvl="1" indent="-57150" algn="l" defTabSz="444500">
            <a:lnSpc>
              <a:spcPct val="90000"/>
            </a:lnSpc>
            <a:spcBef>
              <a:spcPct val="0"/>
            </a:spcBef>
            <a:spcAft>
              <a:spcPct val="15000"/>
            </a:spcAft>
            <a:buChar char="••"/>
          </a:pPr>
          <a:r>
            <a:rPr lang="ru-RU" sz="1000" kern="1200" dirty="0" smtClean="0"/>
            <a:t>  Обучить больного дыхательной гимнастике.</a:t>
          </a:r>
          <a:endParaRPr lang="ru-RU" sz="1000" kern="1200" dirty="0"/>
        </a:p>
        <a:p>
          <a:pPr marL="57150" lvl="1" indent="-57150" algn="l" defTabSz="444500">
            <a:lnSpc>
              <a:spcPct val="90000"/>
            </a:lnSpc>
            <a:spcBef>
              <a:spcPct val="0"/>
            </a:spcBef>
            <a:spcAft>
              <a:spcPct val="15000"/>
            </a:spcAft>
            <a:buChar char="••"/>
          </a:pPr>
          <a:r>
            <a:rPr lang="ru-RU" sz="1000" kern="1200" dirty="0" smtClean="0"/>
            <a:t>  Постановка банок или горчичников.</a:t>
          </a:r>
          <a:endParaRPr lang="ru-RU" sz="1000" kern="1200" dirty="0"/>
        </a:p>
        <a:p>
          <a:pPr marL="57150" lvl="1" indent="-57150" algn="l" defTabSz="444500">
            <a:lnSpc>
              <a:spcPct val="90000"/>
            </a:lnSpc>
            <a:spcBef>
              <a:spcPct val="0"/>
            </a:spcBef>
            <a:spcAft>
              <a:spcPct val="15000"/>
            </a:spcAft>
            <a:buChar char="••"/>
          </a:pPr>
          <a:r>
            <a:rPr lang="ru-RU" sz="1000" kern="1200" dirty="0" smtClean="0"/>
            <a:t>  Пенициллинотерапия.</a:t>
          </a:r>
          <a:endParaRPr lang="ru-RU" sz="1000" kern="1200" dirty="0"/>
        </a:p>
      </dsp:txBody>
      <dsp:txXfrm rot="-5400000">
        <a:off x="2221992" y="165575"/>
        <a:ext cx="3904392" cy="846921"/>
      </dsp:txXfrm>
    </dsp:sp>
    <dsp:sp modelId="{F5C46A94-98D8-4883-B975-4791A0BF9436}">
      <dsp:nvSpPr>
        <dsp:cNvPr id="0" name=""/>
        <dsp:cNvSpPr/>
      </dsp:nvSpPr>
      <dsp:spPr>
        <a:xfrm>
          <a:off x="0" y="2439"/>
          <a:ext cx="2221992" cy="1173191"/>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ru-RU" sz="1700" b="1" kern="1200" dirty="0" smtClean="0"/>
            <a:t>Профилактика легочных осложнений</a:t>
          </a:r>
          <a:endParaRPr lang="ru-RU" sz="1700" kern="1200" dirty="0"/>
        </a:p>
      </dsp:txBody>
      <dsp:txXfrm>
        <a:off x="57270" y="59709"/>
        <a:ext cx="2107452" cy="1058651"/>
      </dsp:txXfrm>
    </dsp:sp>
    <dsp:sp modelId="{E5701843-E73A-48B2-877C-FABAA4B9FB2A}">
      <dsp:nvSpPr>
        <dsp:cNvPr id="0" name=""/>
        <dsp:cNvSpPr/>
      </dsp:nvSpPr>
      <dsp:spPr>
        <a:xfrm rot="5400000">
          <a:off x="3727819" y="-154217"/>
          <a:ext cx="938553" cy="3950208"/>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44500">
            <a:lnSpc>
              <a:spcPct val="90000"/>
            </a:lnSpc>
            <a:spcBef>
              <a:spcPct val="0"/>
            </a:spcBef>
            <a:spcAft>
              <a:spcPct val="15000"/>
            </a:spcAft>
            <a:buChar char="••"/>
          </a:pPr>
          <a:r>
            <a:rPr lang="ru-RU" sz="1000" kern="1200" dirty="0" smtClean="0"/>
            <a:t>  Снижение температуры, уменьшение неприятных ощущений достигается прикладыванием пузырей со льдом к голове или области операции, накладыванием на лоб холодных компрессов.</a:t>
          </a:r>
          <a:endParaRPr lang="ru-RU" sz="1000" kern="1200" dirty="0"/>
        </a:p>
        <a:p>
          <a:pPr marL="57150" lvl="1" indent="-57150" algn="l" defTabSz="444500">
            <a:lnSpc>
              <a:spcPct val="90000"/>
            </a:lnSpc>
            <a:spcBef>
              <a:spcPct val="0"/>
            </a:spcBef>
            <a:spcAft>
              <a:spcPct val="15000"/>
            </a:spcAft>
            <a:buChar char="••"/>
          </a:pPr>
          <a:r>
            <a:rPr lang="ru-RU" sz="1000" kern="1200" dirty="0" smtClean="0"/>
            <a:t>   При стойких повышениях температуры применяют лек. ср-</a:t>
          </a:r>
          <a:r>
            <a:rPr lang="ru-RU" sz="1000" kern="1200" dirty="0" err="1" smtClean="0"/>
            <a:t>ва</a:t>
          </a:r>
          <a:r>
            <a:rPr lang="ru-RU" sz="1000" kern="1200" dirty="0" smtClean="0"/>
            <a:t>: аспирин, пирамидон, антипирин, в/м введение 5-10 мл 4% раствора пирамидона.</a:t>
          </a:r>
          <a:endParaRPr lang="ru-RU" sz="1000" kern="1200" dirty="0"/>
        </a:p>
      </dsp:txBody>
      <dsp:txXfrm rot="-5400000">
        <a:off x="2221992" y="1397426"/>
        <a:ext cx="3904392" cy="846921"/>
      </dsp:txXfrm>
    </dsp:sp>
    <dsp:sp modelId="{6C803086-5BFA-415D-88BC-AAD0D2BA3A86}">
      <dsp:nvSpPr>
        <dsp:cNvPr id="0" name=""/>
        <dsp:cNvSpPr/>
      </dsp:nvSpPr>
      <dsp:spPr>
        <a:xfrm>
          <a:off x="0" y="1234290"/>
          <a:ext cx="2221992" cy="1173191"/>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ru-RU" sz="1700" b="1" kern="1200" dirty="0" smtClean="0"/>
            <a:t>Борьба с гипертермией</a:t>
          </a:r>
          <a:endParaRPr lang="ru-RU" sz="1700" kern="1200" dirty="0"/>
        </a:p>
      </dsp:txBody>
      <dsp:txXfrm>
        <a:off x="57270" y="1291560"/>
        <a:ext cx="2107452" cy="1058651"/>
      </dsp:txXfrm>
    </dsp:sp>
    <dsp:sp modelId="{06F0F83F-EF6C-4FA7-A33D-2859F2E314A5}">
      <dsp:nvSpPr>
        <dsp:cNvPr id="0" name=""/>
        <dsp:cNvSpPr/>
      </dsp:nvSpPr>
      <dsp:spPr>
        <a:xfrm rot="5400000">
          <a:off x="3727819" y="1077634"/>
          <a:ext cx="938553" cy="3950208"/>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44500">
            <a:lnSpc>
              <a:spcPct val="90000"/>
            </a:lnSpc>
            <a:spcBef>
              <a:spcPct val="0"/>
            </a:spcBef>
            <a:spcAft>
              <a:spcPct val="15000"/>
            </a:spcAft>
            <a:buChar char="••"/>
          </a:pPr>
          <a:r>
            <a:rPr lang="ru-RU" sz="1000" kern="1200" dirty="0" smtClean="0"/>
            <a:t>  Введение газоотводной трубки облегчает отхождение газов.</a:t>
          </a:r>
          <a:endParaRPr lang="ru-RU" sz="1000" kern="1200" dirty="0"/>
        </a:p>
        <a:p>
          <a:pPr marL="57150" lvl="1" indent="-57150" algn="l" defTabSz="444500">
            <a:lnSpc>
              <a:spcPct val="90000"/>
            </a:lnSpc>
            <a:spcBef>
              <a:spcPct val="0"/>
            </a:spcBef>
            <a:spcAft>
              <a:spcPct val="15000"/>
            </a:spcAft>
            <a:buChar char="••"/>
          </a:pPr>
          <a:r>
            <a:rPr lang="ru-RU" sz="1000" kern="1200" dirty="0" smtClean="0"/>
            <a:t>  Освобождение кишечника от газов происходит лучше после гипертонической клизмы.</a:t>
          </a:r>
          <a:endParaRPr lang="ru-RU" sz="1000" kern="1200" dirty="0"/>
        </a:p>
        <a:p>
          <a:pPr marL="57150" lvl="1" indent="-57150" algn="l" defTabSz="444500">
            <a:lnSpc>
              <a:spcPct val="90000"/>
            </a:lnSpc>
            <a:spcBef>
              <a:spcPct val="0"/>
            </a:spcBef>
            <a:spcAft>
              <a:spcPct val="15000"/>
            </a:spcAft>
            <a:buChar char="••"/>
          </a:pPr>
          <a:r>
            <a:rPr lang="ru-RU" sz="1000" kern="1200" dirty="0" smtClean="0"/>
            <a:t>  При тяжелых парезах проводится </a:t>
          </a:r>
          <a:r>
            <a:rPr lang="ru-RU" sz="1000" kern="1200" dirty="0" err="1" smtClean="0"/>
            <a:t>паранефральная</a:t>
          </a:r>
          <a:r>
            <a:rPr lang="ru-RU" sz="1000" kern="1200" dirty="0" smtClean="0"/>
            <a:t> блокада и сифонная клизма.</a:t>
          </a:r>
          <a:endParaRPr lang="ru-RU" sz="1000" kern="1200" dirty="0"/>
        </a:p>
        <a:p>
          <a:pPr marL="57150" lvl="1" indent="-57150" algn="l" defTabSz="444500">
            <a:lnSpc>
              <a:spcPct val="90000"/>
            </a:lnSpc>
            <a:spcBef>
              <a:spcPct val="0"/>
            </a:spcBef>
            <a:spcAft>
              <a:spcPct val="15000"/>
            </a:spcAft>
            <a:buChar char="••"/>
          </a:pPr>
          <a:r>
            <a:rPr lang="ru-RU" sz="1000" kern="1200" dirty="0" smtClean="0"/>
            <a:t> Введением в желудок тонкого зонда (через нос).</a:t>
          </a:r>
          <a:endParaRPr lang="ru-RU" sz="1000" kern="1200" dirty="0"/>
        </a:p>
      </dsp:txBody>
      <dsp:txXfrm rot="-5400000">
        <a:off x="2221992" y="2629277"/>
        <a:ext cx="3904392" cy="846921"/>
      </dsp:txXfrm>
    </dsp:sp>
    <dsp:sp modelId="{D07F989D-EC17-4ED4-B5E1-F79208B699C5}">
      <dsp:nvSpPr>
        <dsp:cNvPr id="0" name=""/>
        <dsp:cNvSpPr/>
      </dsp:nvSpPr>
      <dsp:spPr>
        <a:xfrm>
          <a:off x="0" y="2466142"/>
          <a:ext cx="2221992" cy="1173191"/>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ru-RU" sz="1700" b="1" kern="1200" dirty="0" smtClean="0"/>
            <a:t>Борьба с парезом желудочно-кишечного тракта</a:t>
          </a:r>
          <a:endParaRPr lang="ru-RU" sz="1700" kern="1200" dirty="0"/>
        </a:p>
      </dsp:txBody>
      <dsp:txXfrm>
        <a:off x="57270" y="2523412"/>
        <a:ext cx="2107452" cy="1058651"/>
      </dsp:txXfrm>
    </dsp:sp>
    <dsp:sp modelId="{0BF0A57D-0F5F-41C6-BA56-7DACA6BF847C}">
      <dsp:nvSpPr>
        <dsp:cNvPr id="0" name=""/>
        <dsp:cNvSpPr/>
      </dsp:nvSpPr>
      <dsp:spPr>
        <a:xfrm rot="5400000">
          <a:off x="3727819" y="2309485"/>
          <a:ext cx="938553" cy="3950208"/>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44500">
            <a:lnSpc>
              <a:spcPct val="90000"/>
            </a:lnSpc>
            <a:spcBef>
              <a:spcPct val="0"/>
            </a:spcBef>
            <a:spcAft>
              <a:spcPct val="15000"/>
            </a:spcAft>
            <a:buChar char="••"/>
          </a:pPr>
          <a:r>
            <a:rPr lang="ru-RU" sz="1000" kern="1200" dirty="0" smtClean="0"/>
            <a:t>  Больным после несложных операций можно разрешить подняться или отвезти их на каталке в уборную.</a:t>
          </a:r>
          <a:endParaRPr lang="ru-RU" sz="1000" kern="1200" dirty="0"/>
        </a:p>
        <a:p>
          <a:pPr marL="57150" lvl="1" indent="-57150" algn="l" defTabSz="444500">
            <a:lnSpc>
              <a:spcPct val="90000"/>
            </a:lnSpc>
            <a:spcBef>
              <a:spcPct val="0"/>
            </a:spcBef>
            <a:spcAft>
              <a:spcPct val="15000"/>
            </a:spcAft>
            <a:buChar char="••"/>
          </a:pPr>
          <a:r>
            <a:rPr lang="ru-RU" sz="1000" kern="1200" dirty="0" smtClean="0"/>
            <a:t>  Больным, которым нельзя вставать, следует разрешить повернуться на бок или придать им </a:t>
          </a:r>
          <a:r>
            <a:rPr lang="ru-RU" sz="1000" kern="1200" dirty="0" err="1" smtClean="0"/>
            <a:t>полусидячее</a:t>
          </a:r>
          <a:r>
            <a:rPr lang="ru-RU" sz="1000" kern="1200" dirty="0" smtClean="0"/>
            <a:t> положение.</a:t>
          </a:r>
          <a:endParaRPr lang="ru-RU" sz="1000" kern="1200" dirty="0"/>
        </a:p>
        <a:p>
          <a:pPr marL="57150" lvl="1" indent="-57150" algn="l" defTabSz="444500">
            <a:lnSpc>
              <a:spcPct val="90000"/>
            </a:lnSpc>
            <a:spcBef>
              <a:spcPct val="0"/>
            </a:spcBef>
            <a:spcAft>
              <a:spcPct val="15000"/>
            </a:spcAft>
            <a:buChar char="••"/>
          </a:pPr>
          <a:r>
            <a:rPr lang="ru-RU" sz="1000" kern="1200" dirty="0" smtClean="0"/>
            <a:t>  Иногда прикладывание к промежности грелки, очистительная клизма ликвидируют задержку мочи.</a:t>
          </a:r>
          <a:endParaRPr lang="ru-RU" sz="1000" kern="1200" dirty="0"/>
        </a:p>
      </dsp:txBody>
      <dsp:txXfrm rot="-5400000">
        <a:off x="2221992" y="3861128"/>
        <a:ext cx="3904392" cy="846921"/>
      </dsp:txXfrm>
    </dsp:sp>
    <dsp:sp modelId="{67BF29D7-3AEF-4740-A463-952B53663918}">
      <dsp:nvSpPr>
        <dsp:cNvPr id="0" name=""/>
        <dsp:cNvSpPr/>
      </dsp:nvSpPr>
      <dsp:spPr>
        <a:xfrm>
          <a:off x="0" y="3697993"/>
          <a:ext cx="2221992" cy="1173191"/>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ru-RU" sz="1700" b="1" kern="1200" dirty="0" smtClean="0"/>
            <a:t>Борьба с задержкой мочеиспускания</a:t>
          </a:r>
          <a:endParaRPr lang="ru-RU" sz="1700" kern="1200" dirty="0"/>
        </a:p>
      </dsp:txBody>
      <dsp:txXfrm>
        <a:off x="57270" y="3755263"/>
        <a:ext cx="2107452" cy="105865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A56FA5-6B3C-4722-A1E2-4D07E71B0202}">
      <dsp:nvSpPr>
        <dsp:cNvPr id="0" name=""/>
        <dsp:cNvSpPr/>
      </dsp:nvSpPr>
      <dsp:spPr>
        <a:xfrm>
          <a:off x="0" y="260066"/>
          <a:ext cx="6641220" cy="4871410"/>
        </a:xfrm>
        <a:prstGeom prst="rect">
          <a:avLst/>
        </a:prstGeom>
        <a:solidFill>
          <a:schemeClr val="tx2">
            <a:lumMod val="20000"/>
            <a:lumOff val="80000"/>
            <a:alpha val="70000"/>
          </a:schemeClr>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515433" tIns="187452" rIns="515433" bIns="85344" numCol="1" spcCol="1270" anchor="t" anchorCtr="0">
          <a:noAutofit/>
        </a:bodyPr>
        <a:lstStyle/>
        <a:p>
          <a:pPr marL="57150" lvl="1" indent="-57150" algn="l" defTabSz="511175">
            <a:lnSpc>
              <a:spcPct val="90000"/>
            </a:lnSpc>
            <a:spcBef>
              <a:spcPct val="0"/>
            </a:spcBef>
            <a:spcAft>
              <a:spcPct val="15000"/>
            </a:spcAft>
            <a:buChar char="••"/>
          </a:pPr>
          <a:r>
            <a:rPr lang="ru-RU" sz="1150" kern="1200" dirty="0" smtClean="0"/>
            <a:t>  Использовать функциональную кровать.</a:t>
          </a:r>
          <a:endParaRPr lang="ru-RU" sz="1150" kern="1200" dirty="0"/>
        </a:p>
        <a:p>
          <a:pPr marL="57150" lvl="1" indent="-57150" algn="l" defTabSz="511175">
            <a:lnSpc>
              <a:spcPct val="90000"/>
            </a:lnSpc>
            <a:spcBef>
              <a:spcPct val="0"/>
            </a:spcBef>
            <a:spcAft>
              <a:spcPct val="15000"/>
            </a:spcAft>
            <a:buChar char="••"/>
          </a:pPr>
          <a:r>
            <a:rPr lang="ru-RU" sz="1150" kern="1200" dirty="0" smtClean="0"/>
            <a:t>  Использовать </a:t>
          </a:r>
          <a:r>
            <a:rPr lang="ru-RU" sz="1150" kern="1200" dirty="0" err="1" smtClean="0"/>
            <a:t>противопролежневый</a:t>
          </a:r>
          <a:r>
            <a:rPr lang="ru-RU" sz="1150" kern="1200" dirty="0" smtClean="0"/>
            <a:t> матрац или кровать "</a:t>
          </a:r>
          <a:r>
            <a:rPr lang="ru-RU" sz="1150" kern="1200" dirty="0" err="1" smtClean="0"/>
            <a:t>Клинитрон</a:t>
          </a:r>
          <a:r>
            <a:rPr lang="ru-RU" sz="1150" kern="1200" dirty="0" smtClean="0"/>
            <a:t>".</a:t>
          </a:r>
          <a:endParaRPr lang="ru-RU" sz="1150" kern="1200" dirty="0"/>
        </a:p>
        <a:p>
          <a:pPr marL="57150" lvl="1" indent="-57150" algn="l" defTabSz="511175">
            <a:lnSpc>
              <a:spcPct val="90000"/>
            </a:lnSpc>
            <a:spcBef>
              <a:spcPct val="0"/>
            </a:spcBef>
            <a:spcAft>
              <a:spcPct val="15000"/>
            </a:spcAft>
            <a:buChar char="••"/>
          </a:pPr>
          <a:r>
            <a:rPr lang="ru-RU" sz="1150" kern="1200" dirty="0" smtClean="0"/>
            <a:t>  Ежедневно осматривать кожу в местах возможного образования пролежней: крестец, пятки, затылок, лопатки, внутреннюю поверхность коленных суставов, области большого вертела бедра, лодыжек и т.д.</a:t>
          </a:r>
          <a:endParaRPr lang="ru-RU" sz="1150" kern="1200" dirty="0"/>
        </a:p>
        <a:p>
          <a:pPr marL="57150" lvl="1" indent="-57150" algn="l" defTabSz="511175">
            <a:lnSpc>
              <a:spcPct val="90000"/>
            </a:lnSpc>
            <a:spcBef>
              <a:spcPct val="0"/>
            </a:spcBef>
            <a:spcAft>
              <a:spcPct val="15000"/>
            </a:spcAft>
            <a:buChar char="••"/>
          </a:pPr>
          <a:r>
            <a:rPr lang="ru-RU" sz="1150" kern="1200" dirty="0" smtClean="0"/>
            <a:t>  Подкладывать под места длительного давления валики, подушечки из поролона в хлопчатобумажных (х/б) чехлах.</a:t>
          </a:r>
          <a:endParaRPr lang="ru-RU" sz="1150" kern="1200" dirty="0"/>
        </a:p>
        <a:p>
          <a:pPr marL="57150" lvl="1" indent="-57150" algn="l" defTabSz="511175">
            <a:lnSpc>
              <a:spcPct val="90000"/>
            </a:lnSpc>
            <a:spcBef>
              <a:spcPct val="0"/>
            </a:spcBef>
            <a:spcAft>
              <a:spcPct val="15000"/>
            </a:spcAft>
            <a:buChar char="••"/>
          </a:pPr>
          <a:r>
            <a:rPr lang="ru-RU" sz="1150" kern="1200" dirty="0" smtClean="0"/>
            <a:t>  Использовать только х/б нательное и постельное бельё. Расправлять складки на белье, стряхивать крошки.</a:t>
          </a:r>
          <a:endParaRPr lang="ru-RU" sz="1150" kern="1200" dirty="0"/>
        </a:p>
        <a:p>
          <a:pPr marL="57150" lvl="1" indent="-57150" algn="l" defTabSz="511175">
            <a:lnSpc>
              <a:spcPct val="90000"/>
            </a:lnSpc>
            <a:spcBef>
              <a:spcPct val="0"/>
            </a:spcBef>
            <a:spcAft>
              <a:spcPct val="15000"/>
            </a:spcAft>
            <a:buChar char="••"/>
          </a:pPr>
          <a:r>
            <a:rPr lang="ru-RU" sz="1150" kern="1200" dirty="0" smtClean="0"/>
            <a:t>  Изменять положение пациента в постели, каждые два часа.</a:t>
          </a:r>
          <a:endParaRPr lang="ru-RU" sz="1150" kern="1200" dirty="0"/>
        </a:p>
        <a:p>
          <a:pPr marL="57150" lvl="1" indent="-57150" algn="l" defTabSz="511175">
            <a:lnSpc>
              <a:spcPct val="90000"/>
            </a:lnSpc>
            <a:spcBef>
              <a:spcPct val="0"/>
            </a:spcBef>
            <a:spcAft>
              <a:spcPct val="15000"/>
            </a:spcAft>
            <a:buChar char="••"/>
          </a:pPr>
          <a:r>
            <a:rPr lang="ru-RU" sz="1150" kern="1200" dirty="0" smtClean="0"/>
            <a:t>  Перемещать пациента бережно, исключая трение и сдвиг тканей, приподнимая пациента над постелью, или используя подкладную простыню.</a:t>
          </a:r>
          <a:endParaRPr lang="ru-RU" sz="1150" kern="1200" dirty="0"/>
        </a:p>
        <a:p>
          <a:pPr marL="57150" lvl="1" indent="-57150" algn="l" defTabSz="511175">
            <a:lnSpc>
              <a:spcPct val="90000"/>
            </a:lnSpc>
            <a:spcBef>
              <a:spcPct val="0"/>
            </a:spcBef>
            <a:spcAft>
              <a:spcPct val="15000"/>
            </a:spcAft>
            <a:buChar char="••"/>
          </a:pPr>
          <a:r>
            <a:rPr lang="ru-RU" sz="1150" kern="1200" dirty="0" smtClean="0"/>
            <a:t>  Не допускать, чтобы в положении "на боку" пациент лежал непосредственно на большом вертеле бедра.</a:t>
          </a:r>
          <a:endParaRPr lang="ru-RU" sz="1150" kern="1200" dirty="0"/>
        </a:p>
        <a:p>
          <a:pPr marL="57150" lvl="1" indent="-57150" algn="l" defTabSz="511175">
            <a:lnSpc>
              <a:spcPct val="90000"/>
            </a:lnSpc>
            <a:spcBef>
              <a:spcPct val="0"/>
            </a:spcBef>
            <a:spcAft>
              <a:spcPct val="15000"/>
            </a:spcAft>
            <a:buChar char="••"/>
          </a:pPr>
          <a:r>
            <a:rPr lang="ru-RU" sz="1150" kern="1200" dirty="0" smtClean="0"/>
            <a:t>  Ежедневно по частям мыть кожу водой с жидким мылом, тщательно смывать мыло и высушивать кожу мягким полотенцем промокательными движениями.</a:t>
          </a:r>
          <a:endParaRPr lang="ru-RU" sz="1150" kern="1200" dirty="0"/>
        </a:p>
        <a:p>
          <a:pPr marL="57150" lvl="1" indent="-57150" algn="l" defTabSz="511175">
            <a:lnSpc>
              <a:spcPct val="90000"/>
            </a:lnSpc>
            <a:spcBef>
              <a:spcPct val="0"/>
            </a:spcBef>
            <a:spcAft>
              <a:spcPct val="15000"/>
            </a:spcAft>
            <a:buChar char="••"/>
          </a:pPr>
          <a:r>
            <a:rPr lang="ru-RU" sz="1150" kern="1200" dirty="0" smtClean="0"/>
            <a:t>  При проведении общего массажа кожу обильно смазывать увлажняющим кремом.</a:t>
          </a:r>
          <a:endParaRPr lang="ru-RU" sz="1150" kern="1200" dirty="0"/>
        </a:p>
        <a:p>
          <a:pPr marL="57150" lvl="1" indent="-57150" algn="l" defTabSz="511175">
            <a:lnSpc>
              <a:spcPct val="90000"/>
            </a:lnSpc>
            <a:spcBef>
              <a:spcPct val="0"/>
            </a:spcBef>
            <a:spcAft>
              <a:spcPct val="15000"/>
            </a:spcAft>
            <a:buChar char="••"/>
          </a:pPr>
          <a:r>
            <a:rPr lang="ru-RU" sz="1150" kern="1200" dirty="0" smtClean="0"/>
            <a:t>  Проводить легкий массаж кожи с мазью "</a:t>
          </a:r>
          <a:r>
            <a:rPr lang="ru-RU" sz="1150" kern="1200" dirty="0" err="1" smtClean="0"/>
            <a:t>Солкосерил</a:t>
          </a:r>
          <a:r>
            <a:rPr lang="ru-RU" sz="1150" kern="1200" dirty="0" smtClean="0"/>
            <a:t>" в местах её побледнения.</a:t>
          </a:r>
          <a:endParaRPr lang="ru-RU" sz="1150" kern="1200" dirty="0"/>
        </a:p>
        <a:p>
          <a:pPr marL="57150" lvl="1" indent="-57150" algn="l" defTabSz="511175">
            <a:lnSpc>
              <a:spcPct val="90000"/>
            </a:lnSpc>
            <a:spcBef>
              <a:spcPct val="0"/>
            </a:spcBef>
            <a:spcAft>
              <a:spcPct val="15000"/>
            </a:spcAft>
            <a:buChar char="••"/>
          </a:pPr>
          <a:r>
            <a:rPr lang="ru-RU" sz="1150" kern="1200" dirty="0" smtClean="0"/>
            <a:t>  Использовать непромокаемые пеленки и подгузники, уменьшающие чрезмерную влажность кожи.</a:t>
          </a:r>
          <a:endParaRPr lang="ru-RU" sz="1150" kern="1200" dirty="0"/>
        </a:p>
        <a:p>
          <a:pPr marL="57150" lvl="1" indent="-57150" algn="l" defTabSz="511175">
            <a:lnSpc>
              <a:spcPct val="90000"/>
            </a:lnSpc>
            <a:spcBef>
              <a:spcPct val="0"/>
            </a:spcBef>
            <a:spcAft>
              <a:spcPct val="15000"/>
            </a:spcAft>
            <a:buChar char="••"/>
          </a:pPr>
          <a:r>
            <a:rPr lang="ru-RU" sz="1150" kern="1200" dirty="0" smtClean="0"/>
            <a:t>  Максимально расширять активность пациента.</a:t>
          </a:r>
          <a:endParaRPr lang="ru-RU" sz="1150" kern="1200" dirty="0"/>
        </a:p>
        <a:p>
          <a:pPr marL="57150" lvl="1" indent="-57150" algn="l" defTabSz="511175">
            <a:lnSpc>
              <a:spcPct val="90000"/>
            </a:lnSpc>
            <a:spcBef>
              <a:spcPct val="0"/>
            </a:spcBef>
            <a:spcAft>
              <a:spcPct val="15000"/>
            </a:spcAft>
            <a:buChar char="••"/>
          </a:pPr>
          <a:r>
            <a:rPr lang="ru-RU" sz="1150" kern="1200" dirty="0" smtClean="0"/>
            <a:t>  Научить пациента и родственников осуществлять уход за кожей.</a:t>
          </a:r>
          <a:endParaRPr lang="ru-RU" sz="1150" kern="1200" dirty="0"/>
        </a:p>
        <a:p>
          <a:pPr marL="57150" lvl="1" indent="-57150" algn="l" defTabSz="511175">
            <a:lnSpc>
              <a:spcPct val="90000"/>
            </a:lnSpc>
            <a:spcBef>
              <a:spcPct val="0"/>
            </a:spcBef>
            <a:spcAft>
              <a:spcPct val="15000"/>
            </a:spcAft>
            <a:buChar char="••"/>
          </a:pPr>
          <a:r>
            <a:rPr lang="ru-RU" sz="1150" kern="1200" dirty="0" smtClean="0"/>
            <a:t>  Следить за полноценным питанием пациента: диета должна содержать не менее 120г белка и 500- 1000 мг аскорбиновой кислоты в сутки. 10г белка содержится в 40г сыра, в одном курином яйце, 55г куриного мяса, 50г нежирного творога, 60г рабы.</a:t>
          </a:r>
          <a:endParaRPr lang="ru-RU" sz="1150" kern="1200" dirty="0"/>
        </a:p>
      </dsp:txBody>
      <dsp:txXfrm>
        <a:off x="0" y="260066"/>
        <a:ext cx="6641220" cy="4871410"/>
      </dsp:txXfrm>
    </dsp:sp>
    <dsp:sp modelId="{63E669F6-C45B-4DCA-BCEB-51375EC0D924}">
      <dsp:nvSpPr>
        <dsp:cNvPr id="0" name=""/>
        <dsp:cNvSpPr/>
      </dsp:nvSpPr>
      <dsp:spPr>
        <a:xfrm>
          <a:off x="688714" y="0"/>
          <a:ext cx="4648854" cy="329575"/>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5716" tIns="0" rIns="175716" bIns="0" numCol="1" spcCol="1270" anchor="ctr" anchorCtr="0">
          <a:noAutofit/>
        </a:bodyPr>
        <a:lstStyle/>
        <a:p>
          <a:pPr lvl="0" algn="l" defTabSz="800100">
            <a:lnSpc>
              <a:spcPct val="90000"/>
            </a:lnSpc>
            <a:spcBef>
              <a:spcPct val="0"/>
            </a:spcBef>
            <a:spcAft>
              <a:spcPct val="35000"/>
            </a:spcAft>
          </a:pPr>
          <a:r>
            <a:rPr lang="ru-RU" sz="1800" b="1" kern="1200" dirty="0" smtClean="0"/>
            <a:t>Профилактика пролежней</a:t>
          </a:r>
          <a:endParaRPr lang="ru-RU" sz="1800" kern="1200" dirty="0"/>
        </a:p>
      </dsp:txBody>
      <dsp:txXfrm>
        <a:off x="704803" y="16089"/>
        <a:ext cx="4616676" cy="297397"/>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8C428F-4173-4EA7-A9B2-4B067B23EAD2}" type="datetimeFigureOut">
              <a:rPr lang="ru-RU" smtClean="0"/>
              <a:t>05.06.2013</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52788D-8853-47B4-98D0-9F168545E4C9}" type="slidenum">
              <a:rPr lang="ru-RU" smtClean="0"/>
              <a:t>‹#›</a:t>
            </a:fld>
            <a:endParaRPr lang="ru-RU"/>
          </a:p>
        </p:txBody>
      </p:sp>
    </p:spTree>
    <p:extLst>
      <p:ext uri="{BB962C8B-B14F-4D97-AF65-F5344CB8AC3E}">
        <p14:creationId xmlns:p14="http://schemas.microsoft.com/office/powerpoint/2010/main" val="551532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A52788D-8853-47B4-98D0-9F168545E4C9}" type="slidenum">
              <a:rPr lang="ru-RU" smtClean="0"/>
              <a:t>6</a:t>
            </a:fld>
            <a:endParaRPr lang="ru-RU"/>
          </a:p>
        </p:txBody>
      </p:sp>
    </p:spTree>
    <p:extLst>
      <p:ext uri="{BB962C8B-B14F-4D97-AF65-F5344CB8AC3E}">
        <p14:creationId xmlns:p14="http://schemas.microsoft.com/office/powerpoint/2010/main" val="2772497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smtClean="0"/>
              <a:t>Внешний вид больного. </a:t>
            </a:r>
          </a:p>
          <a:p>
            <a:endParaRPr lang="ru-RU" dirty="0"/>
          </a:p>
        </p:txBody>
      </p:sp>
      <p:sp>
        <p:nvSpPr>
          <p:cNvPr id="4" name="Номер слайда 3"/>
          <p:cNvSpPr>
            <a:spLocks noGrp="1"/>
          </p:cNvSpPr>
          <p:nvPr>
            <p:ph type="sldNum" sz="quarter" idx="10"/>
          </p:nvPr>
        </p:nvSpPr>
        <p:spPr/>
        <p:txBody>
          <a:bodyPr/>
          <a:lstStyle/>
          <a:p>
            <a:fld id="{AA52788D-8853-47B4-98D0-9F168545E4C9}" type="slidenum">
              <a:rPr lang="ru-RU" smtClean="0"/>
              <a:t>7</a:t>
            </a:fld>
            <a:endParaRPr lang="ru-RU"/>
          </a:p>
        </p:txBody>
      </p:sp>
    </p:spTree>
    <p:extLst>
      <p:ext uri="{BB962C8B-B14F-4D97-AF65-F5344CB8AC3E}">
        <p14:creationId xmlns:p14="http://schemas.microsoft.com/office/powerpoint/2010/main" val="2919343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A52788D-8853-47B4-98D0-9F168545E4C9}" type="slidenum">
              <a:rPr lang="ru-RU" smtClean="0"/>
              <a:t>14</a:t>
            </a:fld>
            <a:endParaRPr lang="ru-RU"/>
          </a:p>
        </p:txBody>
      </p:sp>
    </p:spTree>
    <p:extLst>
      <p:ext uri="{BB962C8B-B14F-4D97-AF65-F5344CB8AC3E}">
        <p14:creationId xmlns:p14="http://schemas.microsoft.com/office/powerpoint/2010/main" val="2202885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A52788D-8853-47B4-98D0-9F168545E4C9}" type="slidenum">
              <a:rPr lang="ru-RU" smtClean="0"/>
              <a:t>15</a:t>
            </a:fld>
            <a:endParaRPr lang="ru-RU"/>
          </a:p>
        </p:txBody>
      </p:sp>
    </p:spTree>
    <p:extLst>
      <p:ext uri="{BB962C8B-B14F-4D97-AF65-F5344CB8AC3E}">
        <p14:creationId xmlns:p14="http://schemas.microsoft.com/office/powerpoint/2010/main" val="2759334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A52788D-8853-47B4-98D0-9F168545E4C9}" type="slidenum">
              <a:rPr lang="ru-RU" smtClean="0"/>
              <a:t>16</a:t>
            </a:fld>
            <a:endParaRPr lang="ru-RU"/>
          </a:p>
        </p:txBody>
      </p:sp>
    </p:spTree>
    <p:extLst>
      <p:ext uri="{BB962C8B-B14F-4D97-AF65-F5344CB8AC3E}">
        <p14:creationId xmlns:p14="http://schemas.microsoft.com/office/powerpoint/2010/main" val="368015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A52788D-8853-47B4-98D0-9F168545E4C9}" type="slidenum">
              <a:rPr lang="ru-RU" smtClean="0"/>
              <a:t>17</a:t>
            </a:fld>
            <a:endParaRPr lang="ru-RU"/>
          </a:p>
        </p:txBody>
      </p:sp>
    </p:spTree>
    <p:extLst>
      <p:ext uri="{BB962C8B-B14F-4D97-AF65-F5344CB8AC3E}">
        <p14:creationId xmlns:p14="http://schemas.microsoft.com/office/powerpoint/2010/main" val="3591108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Заголовок и объект">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a:off x="838200" y="365125"/>
            <a:ext cx="10515600" cy="1325562"/>
          </a:xfrm>
          <a:prstGeom prst="rect">
            <a:avLst/>
          </a:prstGeom>
          <a:noFill/>
          <a:ln>
            <a:noFill/>
          </a:ln>
        </p:spPr>
        <p:txBody>
          <a:bodyPr wrap="square" anchor="ctr"/>
          <a:lstStyle/>
          <a:p>
            <a:pPr lvl="0"/>
            <a:r>
              <a:rPr/>
              <a:t>Образец заголовка</a:t>
            </a:r>
          </a:p>
        </p:txBody>
      </p:sp>
      <p:sp>
        <p:nvSpPr>
          <p:cNvPr id="3" name="Текст 2"/>
          <p:cNvSpPr txBox="1">
            <a:spLocks noGrp="1"/>
          </p:cNvSpPr>
          <p:nvPr>
            <p:ph type="body" idx="1"/>
          </p:nvPr>
        </p:nvSpPr>
        <p:spPr>
          <a:xfrm>
            <a:off x="838200" y="1825625"/>
            <a:ext cx="10515600" cy="4351337"/>
          </a:xfrm>
          <a:prstGeom prst="rect">
            <a:avLst/>
          </a:prstGeom>
          <a:noFill/>
          <a:ln>
            <a:noFill/>
          </a:ln>
        </p:spPr>
        <p:txBody>
          <a:bodyPr wrap="square" anchor="t"/>
          <a:lstStyle/>
          <a:p>
            <a:pPr lvl="0"/>
            <a:r>
              <a:rPr/>
              <a:t>Образец текста</a:t>
            </a:r>
          </a:p>
          <a:p>
            <a:pPr lvl="1"/>
            <a:r>
              <a:rPr/>
              <a:t>Второй уровень</a:t>
            </a:r>
          </a:p>
          <a:p>
            <a:pPr lvl="2"/>
            <a:r>
              <a:rPr/>
              <a:t>Третий уровень</a:t>
            </a:r>
          </a:p>
          <a:p>
            <a:pPr lvl="3"/>
            <a:r>
              <a:rPr/>
              <a:t>Четвертый уровень</a:t>
            </a:r>
          </a:p>
          <a:p>
            <a:pPr lvl="4"/>
            <a:r>
              <a:rPr/>
              <a:t>Пятый уровень</a:t>
            </a:r>
          </a:p>
        </p:txBody>
      </p:sp>
      <p:sp>
        <p:nvSpPr>
          <p:cNvPr id="4" name="Дата 3"/>
          <p:cNvSpPr txBox="1">
            <a:spLocks noGrp="1"/>
          </p:cNvSpPr>
          <p:nvPr>
            <p:ph type="dt" idx="10"/>
          </p:nvPr>
        </p:nvSpPr>
        <p:spPr>
          <a:xfrm>
            <a:off x="838200" y="6356350"/>
            <a:ext cx="2743200" cy="365125"/>
          </a:xfrm>
          <a:prstGeom prst="rect">
            <a:avLst/>
          </a:prstGeom>
          <a:noFill/>
          <a:ln>
            <a:noFill/>
          </a:ln>
        </p:spPr>
        <p:txBody>
          <a:bodyPr wrap="square" anchor="ctr"/>
          <a:lstStyle>
            <a:lvl1pPr lvl="0" algn="l">
              <a:defRPr sz="1200">
                <a:solidFill>
                  <a:srgbClr val="3F3F3F"/>
                </a:solidFill>
              </a:defRPr>
            </a:lvl1pPr>
          </a:lstStyle>
          <a:p>
            <a:endParaRPr/>
          </a:p>
        </p:txBody>
      </p:sp>
      <p:sp>
        <p:nvSpPr>
          <p:cNvPr id="5" name="Нижний колонтитул 4"/>
          <p:cNvSpPr txBox="1">
            <a:spLocks noGrp="1"/>
          </p:cNvSpPr>
          <p:nvPr>
            <p:ph type="ftr" idx="11"/>
          </p:nvPr>
        </p:nvSpPr>
        <p:spPr>
          <a:xfrm>
            <a:off x="4038600" y="6356350"/>
            <a:ext cx="4114800" cy="365125"/>
          </a:xfrm>
          <a:prstGeom prst="rect">
            <a:avLst/>
          </a:prstGeom>
          <a:noFill/>
          <a:ln>
            <a:noFill/>
          </a:ln>
        </p:spPr>
        <p:txBody>
          <a:bodyPr wrap="square" anchor="ctr"/>
          <a:lstStyle>
            <a:lvl1pPr lvl="0">
              <a:defRPr/>
            </a:lvl1pPr>
          </a:lstStyle>
          <a:p>
            <a:endParaRPr/>
          </a:p>
        </p:txBody>
      </p:sp>
      <p:sp>
        <p:nvSpPr>
          <p:cNvPr id="6" name="Номер слайда 5"/>
          <p:cNvSpPr txBox="1">
            <a:spLocks noGrp="1"/>
          </p:cNvSpPr>
          <p:nvPr>
            <p:ph type="sldNum" idx="12"/>
          </p:nvPr>
        </p:nvSpPr>
        <p:spPr>
          <a:xfrm>
            <a:off x="8610600" y="6356350"/>
            <a:ext cx="2743200" cy="365125"/>
          </a:xfrm>
          <a:prstGeom prst="rect">
            <a:avLst/>
          </a:prstGeom>
          <a:noFill/>
          <a:ln>
            <a:noFill/>
          </a:ln>
        </p:spPr>
        <p:txBody>
          <a:bodyPr wrap="square" anchor="ctr"/>
          <a:lstStyle>
            <a:lvl1pPr lvl="0" algn="r">
              <a:defRPr sz="1200">
                <a:solidFill>
                  <a:srgbClr val="3F3F3F"/>
                </a:solidFill>
              </a:defRPr>
            </a:lvl1pPr>
          </a:lstStyle>
          <a:p>
            <a:fld id="{8B38DBA3-52F9-4AF4-A6A4-FA4D7DB2F99C}"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Титульный слайд">
    <p:spTree>
      <p:nvGrpSpPr>
        <p:cNvPr id="1" name=""/>
        <p:cNvGrpSpPr/>
        <p:nvPr/>
      </p:nvGrpSpPr>
      <p:grpSpPr>
        <a:xfrm>
          <a:off x="0" y="0"/>
          <a:ext cx="0" cy="0"/>
          <a:chOff x="0" y="0"/>
          <a:chExt cx="0" cy="0"/>
        </a:xfrm>
      </p:grpSpPr>
      <p:sp>
        <p:nvSpPr>
          <p:cNvPr id="2" name="Заголовок 1"/>
          <p:cNvSpPr txBox="1">
            <a:spLocks noGrp="1"/>
          </p:cNvSpPr>
          <p:nvPr>
            <p:ph type="ctrTitle"/>
          </p:nvPr>
        </p:nvSpPr>
        <p:spPr>
          <a:xfrm>
            <a:off x="1524000" y="1122362"/>
            <a:ext cx="9144000" cy="2387600"/>
          </a:xfrm>
          <a:prstGeom prst="rect">
            <a:avLst/>
          </a:prstGeom>
          <a:noFill/>
          <a:ln>
            <a:noFill/>
          </a:ln>
        </p:spPr>
        <p:txBody>
          <a:bodyPr wrap="square" anchor="b"/>
          <a:lstStyle>
            <a:lvl1pPr marL="0" lvl="0" indent="0" algn="l">
              <a:lnSpc>
                <a:spcPct val="90000"/>
              </a:lnSpc>
              <a:buNone/>
              <a:defRPr sz="4400" b="0" i="0" u="none" strike="noStrike" baseline="0">
                <a:solidFill>
                  <a:srgbClr val="000000"/>
                </a:solidFill>
                <a:latin typeface="Arial"/>
              </a:defRPr>
            </a:lvl1pPr>
          </a:lstStyle>
          <a:p>
            <a:pPr lvl="0" algn="ctr"/>
            <a:r>
              <a:rPr sz="6000"/>
              <a:t>Образец заголовка</a:t>
            </a:r>
          </a:p>
        </p:txBody>
      </p:sp>
      <p:sp>
        <p:nvSpPr>
          <p:cNvPr id="3" name="Подзаголовок 2"/>
          <p:cNvSpPr txBox="1">
            <a:spLocks noGrp="1"/>
          </p:cNvSpPr>
          <p:nvPr>
            <p:ph type="subTitle" idx="1"/>
          </p:nvPr>
        </p:nvSpPr>
        <p:spPr>
          <a:xfrm>
            <a:off x="1524000" y="3602037"/>
            <a:ext cx="9144000" cy="1654175"/>
          </a:xfrm>
          <a:prstGeom prst="rect">
            <a:avLst/>
          </a:prstGeom>
          <a:noFill/>
          <a:ln>
            <a:noFill/>
          </a:ln>
        </p:spPr>
        <p:txBody>
          <a:bodyPr wrap="square" anchor="t"/>
          <a:lstStyle/>
          <a:p>
            <a:pPr marL="0" lvl="0" indent="0" algn="ctr">
              <a:buNone/>
            </a:pPr>
            <a:r>
              <a:rPr sz="2400"/>
              <a:t>Образец подзаголовка</a:t>
            </a:r>
          </a:p>
        </p:txBody>
      </p:sp>
      <p:sp>
        <p:nvSpPr>
          <p:cNvPr id="4" name="Дата 3"/>
          <p:cNvSpPr txBox="1">
            <a:spLocks noGrp="1"/>
          </p:cNvSpPr>
          <p:nvPr>
            <p:ph type="dt" idx="10"/>
          </p:nvPr>
        </p:nvSpPr>
        <p:spPr>
          <a:xfrm>
            <a:off x="838200" y="6356350"/>
            <a:ext cx="2743200" cy="365125"/>
          </a:xfrm>
          <a:prstGeom prst="rect">
            <a:avLst/>
          </a:prstGeom>
          <a:noFill/>
          <a:ln>
            <a:noFill/>
          </a:ln>
        </p:spPr>
        <p:txBody>
          <a:bodyPr wrap="square" anchor="ctr"/>
          <a:lstStyle>
            <a:lvl1pPr lvl="0" algn="l">
              <a:defRPr sz="1200">
                <a:solidFill>
                  <a:srgbClr val="3F3F3F"/>
                </a:solidFill>
              </a:defRPr>
            </a:lvl1pPr>
          </a:lstStyle>
          <a:p>
            <a:endParaRPr/>
          </a:p>
        </p:txBody>
      </p:sp>
      <p:sp>
        <p:nvSpPr>
          <p:cNvPr id="5" name="Нижний колонтитул 4"/>
          <p:cNvSpPr txBox="1">
            <a:spLocks noGrp="1"/>
          </p:cNvSpPr>
          <p:nvPr>
            <p:ph type="ftr" idx="11"/>
          </p:nvPr>
        </p:nvSpPr>
        <p:spPr>
          <a:xfrm>
            <a:off x="4038600" y="6356350"/>
            <a:ext cx="4114800" cy="365125"/>
          </a:xfrm>
          <a:prstGeom prst="rect">
            <a:avLst/>
          </a:prstGeom>
          <a:noFill/>
          <a:ln>
            <a:noFill/>
          </a:ln>
        </p:spPr>
        <p:txBody>
          <a:bodyPr wrap="square" anchor="ctr"/>
          <a:lstStyle>
            <a:lvl1pPr lvl="0">
              <a:defRPr/>
            </a:lvl1pPr>
          </a:lstStyle>
          <a:p>
            <a:endParaRPr/>
          </a:p>
        </p:txBody>
      </p:sp>
      <p:sp>
        <p:nvSpPr>
          <p:cNvPr id="6" name="Номер слайда 5"/>
          <p:cNvSpPr txBox="1">
            <a:spLocks noGrp="1"/>
          </p:cNvSpPr>
          <p:nvPr>
            <p:ph type="sldNum" idx="12"/>
          </p:nvPr>
        </p:nvSpPr>
        <p:spPr>
          <a:xfrm>
            <a:off x="8610600" y="6356350"/>
            <a:ext cx="2743200" cy="365125"/>
          </a:xfrm>
          <a:prstGeom prst="rect">
            <a:avLst/>
          </a:prstGeom>
          <a:noFill/>
          <a:ln>
            <a:noFill/>
          </a:ln>
        </p:spPr>
        <p:txBody>
          <a:bodyPr wrap="square" anchor="ctr"/>
          <a:lstStyle>
            <a:lvl1pPr lvl="0" algn="r">
              <a:defRPr sz="1200">
                <a:solidFill>
                  <a:srgbClr val="3F3F3F"/>
                </a:solidFill>
              </a:defRPr>
            </a:lvl1pPr>
          </a:lstStyle>
          <a:p>
            <a:fld id="{8B38DBA3-52F9-4AF4-A6A4-FA4D7DB2F99C}"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Два объекта">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a:off x="838200" y="365125"/>
            <a:ext cx="10515600" cy="1325562"/>
          </a:xfrm>
          <a:prstGeom prst="rect">
            <a:avLst/>
          </a:prstGeom>
          <a:noFill/>
          <a:ln>
            <a:noFill/>
          </a:ln>
        </p:spPr>
        <p:txBody>
          <a:bodyPr wrap="square" anchor="ctr"/>
          <a:lstStyle/>
          <a:p>
            <a:pPr lvl="0"/>
            <a:r>
              <a:rPr/>
              <a:t>Образец заголовка</a:t>
            </a:r>
          </a:p>
        </p:txBody>
      </p:sp>
      <p:sp>
        <p:nvSpPr>
          <p:cNvPr id="3" name="Текст 2"/>
          <p:cNvSpPr txBox="1">
            <a:spLocks noGrp="1"/>
          </p:cNvSpPr>
          <p:nvPr>
            <p:ph type="body" idx="1"/>
          </p:nvPr>
        </p:nvSpPr>
        <p:spPr>
          <a:xfrm>
            <a:off x="838200" y="1825625"/>
            <a:ext cx="5181600" cy="4351337"/>
          </a:xfrm>
          <a:prstGeom prst="rect">
            <a:avLst/>
          </a:prstGeom>
          <a:noFill/>
          <a:ln>
            <a:noFill/>
          </a:ln>
        </p:spPr>
        <p:txBody>
          <a:bodyPr wrap="square" anchor="t"/>
          <a:lstStyle/>
          <a:p>
            <a:pPr lvl="0"/>
            <a:r>
              <a:rPr/>
              <a:t>Образец текста</a:t>
            </a:r>
          </a:p>
          <a:p>
            <a:pPr lvl="1"/>
            <a:r>
              <a:rPr/>
              <a:t>Второй уровень</a:t>
            </a:r>
          </a:p>
          <a:p>
            <a:pPr lvl="2"/>
            <a:r>
              <a:rPr/>
              <a:t>Третий уровень</a:t>
            </a:r>
          </a:p>
          <a:p>
            <a:pPr lvl="3"/>
            <a:r>
              <a:rPr/>
              <a:t>Четвертый уровень</a:t>
            </a:r>
          </a:p>
          <a:p>
            <a:pPr lvl="4"/>
            <a:r>
              <a:rPr/>
              <a:t>Пятый уровень</a:t>
            </a:r>
          </a:p>
        </p:txBody>
      </p:sp>
      <p:sp>
        <p:nvSpPr>
          <p:cNvPr id="4" name="Текст 3"/>
          <p:cNvSpPr txBox="1">
            <a:spLocks noGrp="1"/>
          </p:cNvSpPr>
          <p:nvPr>
            <p:ph type="body" idx="2"/>
          </p:nvPr>
        </p:nvSpPr>
        <p:spPr>
          <a:xfrm>
            <a:off x="6172200" y="1825625"/>
            <a:ext cx="5181600" cy="4351337"/>
          </a:xfrm>
          <a:prstGeom prst="rect">
            <a:avLst/>
          </a:prstGeom>
          <a:noFill/>
          <a:ln>
            <a:noFill/>
          </a:ln>
        </p:spPr>
        <p:txBody>
          <a:bodyPr wrap="square" anchor="t"/>
          <a:lstStyle/>
          <a:p>
            <a:pPr lvl="0"/>
            <a:r>
              <a:rPr/>
              <a:t>Образец текста</a:t>
            </a:r>
          </a:p>
          <a:p>
            <a:pPr lvl="1"/>
            <a:r>
              <a:rPr/>
              <a:t>Второй уровень</a:t>
            </a:r>
          </a:p>
          <a:p>
            <a:pPr lvl="2"/>
            <a:r>
              <a:rPr/>
              <a:t>Третий уровень</a:t>
            </a:r>
          </a:p>
          <a:p>
            <a:pPr lvl="3"/>
            <a:r>
              <a:rPr/>
              <a:t>Четвертый уровень</a:t>
            </a:r>
          </a:p>
          <a:p>
            <a:pPr lvl="4"/>
            <a:r>
              <a:rPr/>
              <a:t>Пятый уровень</a:t>
            </a:r>
          </a:p>
        </p:txBody>
      </p:sp>
      <p:sp>
        <p:nvSpPr>
          <p:cNvPr id="5" name="Дата 4"/>
          <p:cNvSpPr txBox="1">
            <a:spLocks noGrp="1"/>
          </p:cNvSpPr>
          <p:nvPr>
            <p:ph type="dt" idx="10"/>
          </p:nvPr>
        </p:nvSpPr>
        <p:spPr>
          <a:xfrm>
            <a:off x="838200" y="6356350"/>
            <a:ext cx="2743200" cy="365125"/>
          </a:xfrm>
          <a:prstGeom prst="rect">
            <a:avLst/>
          </a:prstGeom>
          <a:noFill/>
          <a:ln>
            <a:noFill/>
          </a:ln>
        </p:spPr>
        <p:txBody>
          <a:bodyPr wrap="square" anchor="ctr"/>
          <a:lstStyle>
            <a:lvl1pPr lvl="0" algn="l">
              <a:defRPr sz="1200">
                <a:solidFill>
                  <a:srgbClr val="3F3F3F"/>
                </a:solidFill>
              </a:defRPr>
            </a:lvl1pPr>
          </a:lstStyle>
          <a:p>
            <a:endParaRPr/>
          </a:p>
        </p:txBody>
      </p:sp>
      <p:sp>
        <p:nvSpPr>
          <p:cNvPr id="6" name="Нижний колонтитул 5"/>
          <p:cNvSpPr txBox="1">
            <a:spLocks noGrp="1"/>
          </p:cNvSpPr>
          <p:nvPr>
            <p:ph type="ftr" idx="11"/>
          </p:nvPr>
        </p:nvSpPr>
        <p:spPr>
          <a:xfrm>
            <a:off x="4038600" y="6356350"/>
            <a:ext cx="4114800" cy="365125"/>
          </a:xfrm>
          <a:prstGeom prst="rect">
            <a:avLst/>
          </a:prstGeom>
          <a:noFill/>
          <a:ln>
            <a:noFill/>
          </a:ln>
        </p:spPr>
        <p:txBody>
          <a:bodyPr wrap="square" anchor="ctr"/>
          <a:lstStyle>
            <a:lvl1pPr lvl="0">
              <a:defRPr/>
            </a:lvl1pPr>
          </a:lstStyle>
          <a:p>
            <a:endParaRPr/>
          </a:p>
        </p:txBody>
      </p:sp>
      <p:sp>
        <p:nvSpPr>
          <p:cNvPr id="7" name="Номер слайда 6"/>
          <p:cNvSpPr txBox="1">
            <a:spLocks noGrp="1"/>
          </p:cNvSpPr>
          <p:nvPr>
            <p:ph type="sldNum" idx="12"/>
          </p:nvPr>
        </p:nvSpPr>
        <p:spPr>
          <a:xfrm>
            <a:off x="8610600" y="6356350"/>
            <a:ext cx="2743200" cy="365125"/>
          </a:xfrm>
          <a:prstGeom prst="rect">
            <a:avLst/>
          </a:prstGeom>
          <a:noFill/>
          <a:ln>
            <a:noFill/>
          </a:ln>
        </p:spPr>
        <p:txBody>
          <a:bodyPr wrap="square" anchor="ctr"/>
          <a:lstStyle>
            <a:lvl1pPr lvl="0" algn="r">
              <a:defRPr sz="1200">
                <a:solidFill>
                  <a:srgbClr val="3F3F3F"/>
                </a:solidFill>
              </a:defRPr>
            </a:lvl1pPr>
          </a:lstStyle>
          <a:p>
            <a:fld id="{8B38DBA3-52F9-4AF4-A6A4-FA4D7DB2F99C}"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Заголовок и вертикальный текст">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a:off x="838200" y="365125"/>
            <a:ext cx="10515600" cy="1325562"/>
          </a:xfrm>
          <a:prstGeom prst="rect">
            <a:avLst/>
          </a:prstGeom>
          <a:noFill/>
          <a:ln>
            <a:noFill/>
          </a:ln>
        </p:spPr>
        <p:txBody>
          <a:bodyPr wrap="square" anchor="ctr"/>
          <a:lstStyle/>
          <a:p>
            <a:pPr lvl="0"/>
            <a:r>
              <a:rPr/>
              <a:t>Образец заголовка</a:t>
            </a:r>
          </a:p>
        </p:txBody>
      </p:sp>
      <p:sp>
        <p:nvSpPr>
          <p:cNvPr id="3" name="Текст 2"/>
          <p:cNvSpPr txBox="1">
            <a:spLocks noGrp="1"/>
          </p:cNvSpPr>
          <p:nvPr>
            <p:ph type="body" idx="1"/>
          </p:nvPr>
        </p:nvSpPr>
        <p:spPr>
          <a:xfrm>
            <a:off x="838200" y="1825625"/>
            <a:ext cx="10515600" cy="4351337"/>
          </a:xfrm>
          <a:prstGeom prst="rect">
            <a:avLst/>
          </a:prstGeom>
          <a:noFill/>
          <a:ln>
            <a:noFill/>
          </a:ln>
        </p:spPr>
        <p:txBody>
          <a:bodyPr wrap="square" anchor="t"/>
          <a:lstStyle/>
          <a:p>
            <a:pPr lvl="0"/>
            <a:r>
              <a:rPr/>
              <a:t>Образец текста</a:t>
            </a:r>
          </a:p>
          <a:p>
            <a:pPr lvl="1"/>
            <a:r>
              <a:rPr/>
              <a:t>Второй уровень</a:t>
            </a:r>
          </a:p>
          <a:p>
            <a:pPr lvl="2"/>
            <a:r>
              <a:rPr/>
              <a:t>Третий уровень</a:t>
            </a:r>
          </a:p>
          <a:p>
            <a:pPr lvl="3"/>
            <a:r>
              <a:rPr/>
              <a:t>Четвертый уровень</a:t>
            </a:r>
          </a:p>
          <a:p>
            <a:pPr lvl="4"/>
            <a:r>
              <a:rPr/>
              <a:t>Пятый уровень</a:t>
            </a:r>
          </a:p>
        </p:txBody>
      </p:sp>
      <p:sp>
        <p:nvSpPr>
          <p:cNvPr id="4" name="Дата 3"/>
          <p:cNvSpPr txBox="1">
            <a:spLocks noGrp="1"/>
          </p:cNvSpPr>
          <p:nvPr>
            <p:ph type="dt" idx="10"/>
          </p:nvPr>
        </p:nvSpPr>
        <p:spPr>
          <a:xfrm>
            <a:off x="838200" y="6356350"/>
            <a:ext cx="2743200" cy="365125"/>
          </a:xfrm>
          <a:prstGeom prst="rect">
            <a:avLst/>
          </a:prstGeom>
          <a:noFill/>
          <a:ln>
            <a:noFill/>
          </a:ln>
        </p:spPr>
        <p:txBody>
          <a:bodyPr wrap="square" anchor="ctr"/>
          <a:lstStyle>
            <a:lvl1pPr lvl="0" algn="l">
              <a:defRPr sz="1200">
                <a:solidFill>
                  <a:srgbClr val="3F3F3F"/>
                </a:solidFill>
              </a:defRPr>
            </a:lvl1pPr>
          </a:lstStyle>
          <a:p>
            <a:endParaRPr/>
          </a:p>
        </p:txBody>
      </p:sp>
      <p:sp>
        <p:nvSpPr>
          <p:cNvPr id="5" name="Нижний колонтитул 4"/>
          <p:cNvSpPr txBox="1">
            <a:spLocks noGrp="1"/>
          </p:cNvSpPr>
          <p:nvPr>
            <p:ph type="ftr" idx="11"/>
          </p:nvPr>
        </p:nvSpPr>
        <p:spPr>
          <a:xfrm>
            <a:off x="4038600" y="6356350"/>
            <a:ext cx="4114800" cy="365125"/>
          </a:xfrm>
          <a:prstGeom prst="rect">
            <a:avLst/>
          </a:prstGeom>
          <a:noFill/>
          <a:ln>
            <a:noFill/>
          </a:ln>
        </p:spPr>
        <p:txBody>
          <a:bodyPr wrap="square" anchor="ctr"/>
          <a:lstStyle>
            <a:lvl1pPr lvl="0">
              <a:defRPr/>
            </a:lvl1pPr>
          </a:lstStyle>
          <a:p>
            <a:endParaRPr/>
          </a:p>
        </p:txBody>
      </p:sp>
      <p:sp>
        <p:nvSpPr>
          <p:cNvPr id="6" name="Номер слайда 5"/>
          <p:cNvSpPr txBox="1">
            <a:spLocks noGrp="1"/>
          </p:cNvSpPr>
          <p:nvPr>
            <p:ph type="sldNum" idx="12"/>
          </p:nvPr>
        </p:nvSpPr>
        <p:spPr>
          <a:xfrm>
            <a:off x="8610600" y="6356350"/>
            <a:ext cx="2743200" cy="365125"/>
          </a:xfrm>
          <a:prstGeom prst="rect">
            <a:avLst/>
          </a:prstGeom>
          <a:noFill/>
          <a:ln>
            <a:noFill/>
          </a:ln>
        </p:spPr>
        <p:txBody>
          <a:bodyPr wrap="square" anchor="ctr"/>
          <a:lstStyle>
            <a:lvl1pPr lvl="0" algn="r">
              <a:defRPr sz="1200">
                <a:solidFill>
                  <a:srgbClr val="3F3F3F"/>
                </a:solidFill>
              </a:defRPr>
            </a:lvl1pPr>
          </a:lstStyle>
          <a:p>
            <a:fld id="{8B38DBA3-52F9-4AF4-A6A4-FA4D7DB2F99C}"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Вертикальный заголовок и текст">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a:off x="8724900" y="365125"/>
            <a:ext cx="2628900" cy="5811837"/>
          </a:xfrm>
          <a:prstGeom prst="rect">
            <a:avLst/>
          </a:prstGeom>
          <a:noFill/>
          <a:ln>
            <a:noFill/>
          </a:ln>
        </p:spPr>
        <p:txBody>
          <a:bodyPr wrap="square" anchor="ctr"/>
          <a:lstStyle/>
          <a:p>
            <a:pPr lvl="0"/>
            <a:r>
              <a:rPr/>
              <a:t>Образец заголовка</a:t>
            </a:r>
          </a:p>
        </p:txBody>
      </p:sp>
      <p:sp>
        <p:nvSpPr>
          <p:cNvPr id="3" name="Текст 2"/>
          <p:cNvSpPr txBox="1">
            <a:spLocks noGrp="1"/>
          </p:cNvSpPr>
          <p:nvPr>
            <p:ph type="body" idx="1"/>
          </p:nvPr>
        </p:nvSpPr>
        <p:spPr>
          <a:xfrm>
            <a:off x="838200" y="365125"/>
            <a:ext cx="7734300" cy="5811837"/>
          </a:xfrm>
          <a:prstGeom prst="rect">
            <a:avLst/>
          </a:prstGeom>
          <a:noFill/>
          <a:ln>
            <a:noFill/>
          </a:ln>
        </p:spPr>
        <p:txBody>
          <a:bodyPr wrap="square" anchor="t"/>
          <a:lstStyle/>
          <a:p>
            <a:pPr lvl="0"/>
            <a:r>
              <a:rPr/>
              <a:t>Образец текста</a:t>
            </a:r>
          </a:p>
          <a:p>
            <a:pPr lvl="1"/>
            <a:r>
              <a:rPr/>
              <a:t>Второй уровень</a:t>
            </a:r>
          </a:p>
          <a:p>
            <a:pPr lvl="2"/>
            <a:r>
              <a:rPr/>
              <a:t>Третий уровень</a:t>
            </a:r>
          </a:p>
          <a:p>
            <a:pPr lvl="3"/>
            <a:r>
              <a:rPr/>
              <a:t>Четвертый уровень</a:t>
            </a:r>
          </a:p>
          <a:p>
            <a:pPr lvl="4"/>
            <a:r>
              <a:rPr/>
              <a:t>Пятый уровень</a:t>
            </a:r>
          </a:p>
        </p:txBody>
      </p:sp>
      <p:sp>
        <p:nvSpPr>
          <p:cNvPr id="4" name="Дата 3"/>
          <p:cNvSpPr txBox="1">
            <a:spLocks noGrp="1"/>
          </p:cNvSpPr>
          <p:nvPr>
            <p:ph type="dt" idx="10"/>
          </p:nvPr>
        </p:nvSpPr>
        <p:spPr>
          <a:xfrm>
            <a:off x="838200" y="6356350"/>
            <a:ext cx="2743200" cy="365125"/>
          </a:xfrm>
          <a:prstGeom prst="rect">
            <a:avLst/>
          </a:prstGeom>
          <a:noFill/>
          <a:ln>
            <a:noFill/>
          </a:ln>
        </p:spPr>
        <p:txBody>
          <a:bodyPr wrap="square" anchor="ctr"/>
          <a:lstStyle>
            <a:lvl1pPr lvl="0" algn="l">
              <a:defRPr sz="1200">
                <a:solidFill>
                  <a:srgbClr val="3F3F3F"/>
                </a:solidFill>
              </a:defRPr>
            </a:lvl1pPr>
          </a:lstStyle>
          <a:p>
            <a:endParaRPr/>
          </a:p>
        </p:txBody>
      </p:sp>
      <p:sp>
        <p:nvSpPr>
          <p:cNvPr id="5" name="Нижний колонтитул 4"/>
          <p:cNvSpPr txBox="1">
            <a:spLocks noGrp="1"/>
          </p:cNvSpPr>
          <p:nvPr>
            <p:ph type="ftr" idx="11"/>
          </p:nvPr>
        </p:nvSpPr>
        <p:spPr>
          <a:xfrm>
            <a:off x="4038600" y="6356350"/>
            <a:ext cx="4114800" cy="365125"/>
          </a:xfrm>
          <a:prstGeom prst="rect">
            <a:avLst/>
          </a:prstGeom>
          <a:noFill/>
          <a:ln>
            <a:noFill/>
          </a:ln>
        </p:spPr>
        <p:txBody>
          <a:bodyPr wrap="square" anchor="ctr"/>
          <a:lstStyle>
            <a:lvl1pPr lvl="0">
              <a:defRPr/>
            </a:lvl1pPr>
          </a:lstStyle>
          <a:p>
            <a:endParaRPr/>
          </a:p>
        </p:txBody>
      </p:sp>
      <p:sp>
        <p:nvSpPr>
          <p:cNvPr id="6" name="Номер слайда 5"/>
          <p:cNvSpPr txBox="1">
            <a:spLocks noGrp="1"/>
          </p:cNvSpPr>
          <p:nvPr>
            <p:ph type="sldNum" idx="12"/>
          </p:nvPr>
        </p:nvSpPr>
        <p:spPr>
          <a:xfrm>
            <a:off x="8610600" y="6356350"/>
            <a:ext cx="2743200" cy="365125"/>
          </a:xfrm>
          <a:prstGeom prst="rect">
            <a:avLst/>
          </a:prstGeom>
          <a:noFill/>
          <a:ln>
            <a:noFill/>
          </a:ln>
        </p:spPr>
        <p:txBody>
          <a:bodyPr wrap="square" anchor="ctr"/>
          <a:lstStyle>
            <a:lvl1pPr lvl="0" algn="r">
              <a:defRPr sz="1200">
                <a:solidFill>
                  <a:srgbClr val="3F3F3F"/>
                </a:solidFill>
              </a:defRPr>
            </a:lvl1pPr>
          </a:lstStyle>
          <a:p>
            <a:fld id="{8B38DBA3-52F9-4AF4-A6A4-FA4D7DB2F99C}"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Заголовок раздела">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a:off x="831850" y="1709737"/>
            <a:ext cx="10515600" cy="2851150"/>
          </a:xfrm>
          <a:prstGeom prst="rect">
            <a:avLst/>
          </a:prstGeom>
          <a:noFill/>
          <a:ln>
            <a:noFill/>
          </a:ln>
        </p:spPr>
        <p:txBody>
          <a:bodyPr wrap="square" anchor="b"/>
          <a:lstStyle/>
          <a:p>
            <a:pPr lvl="0"/>
            <a:r>
              <a:rPr sz="6000"/>
              <a:t>Образец заголовка</a:t>
            </a:r>
          </a:p>
        </p:txBody>
      </p:sp>
      <p:sp>
        <p:nvSpPr>
          <p:cNvPr id="3" name="Текст 2"/>
          <p:cNvSpPr txBox="1">
            <a:spLocks noGrp="1"/>
          </p:cNvSpPr>
          <p:nvPr>
            <p:ph type="body" idx="1"/>
          </p:nvPr>
        </p:nvSpPr>
        <p:spPr>
          <a:xfrm>
            <a:off x="831850" y="4589462"/>
            <a:ext cx="10515600" cy="1498600"/>
          </a:xfrm>
          <a:prstGeom prst="rect">
            <a:avLst/>
          </a:prstGeom>
          <a:noFill/>
          <a:ln>
            <a:noFill/>
          </a:ln>
        </p:spPr>
        <p:txBody>
          <a:bodyPr wrap="square" anchor="t"/>
          <a:lstStyle/>
          <a:p>
            <a:pPr marL="0" lvl="0" indent="0">
              <a:buNone/>
            </a:pPr>
            <a:r>
              <a:rPr sz="2400">
                <a:solidFill>
                  <a:srgbClr val="3F3F3F"/>
                </a:solidFill>
              </a:rPr>
              <a:t>Образец текста</a:t>
            </a:r>
          </a:p>
        </p:txBody>
      </p:sp>
      <p:sp>
        <p:nvSpPr>
          <p:cNvPr id="4" name="Дата 3"/>
          <p:cNvSpPr txBox="1">
            <a:spLocks noGrp="1"/>
          </p:cNvSpPr>
          <p:nvPr>
            <p:ph type="dt" idx="10"/>
          </p:nvPr>
        </p:nvSpPr>
        <p:spPr>
          <a:xfrm>
            <a:off x="838200" y="6356350"/>
            <a:ext cx="2743200" cy="365125"/>
          </a:xfrm>
          <a:prstGeom prst="rect">
            <a:avLst/>
          </a:prstGeom>
          <a:noFill/>
          <a:ln>
            <a:noFill/>
          </a:ln>
        </p:spPr>
        <p:txBody>
          <a:bodyPr wrap="square" anchor="ctr"/>
          <a:lstStyle>
            <a:lvl1pPr lvl="0" algn="l">
              <a:defRPr sz="1200">
                <a:solidFill>
                  <a:srgbClr val="3F3F3F"/>
                </a:solidFill>
              </a:defRPr>
            </a:lvl1pPr>
          </a:lstStyle>
          <a:p>
            <a:endParaRPr/>
          </a:p>
        </p:txBody>
      </p:sp>
      <p:sp>
        <p:nvSpPr>
          <p:cNvPr id="5" name="Нижний колонтитул 4"/>
          <p:cNvSpPr txBox="1">
            <a:spLocks noGrp="1"/>
          </p:cNvSpPr>
          <p:nvPr>
            <p:ph type="ftr" idx="11"/>
          </p:nvPr>
        </p:nvSpPr>
        <p:spPr>
          <a:xfrm>
            <a:off x="4038600" y="6356350"/>
            <a:ext cx="4114800" cy="365125"/>
          </a:xfrm>
          <a:prstGeom prst="rect">
            <a:avLst/>
          </a:prstGeom>
          <a:noFill/>
          <a:ln>
            <a:noFill/>
          </a:ln>
        </p:spPr>
        <p:txBody>
          <a:bodyPr wrap="square" anchor="ctr"/>
          <a:lstStyle>
            <a:lvl1pPr lvl="0">
              <a:defRPr/>
            </a:lvl1pPr>
          </a:lstStyle>
          <a:p>
            <a:endParaRPr/>
          </a:p>
        </p:txBody>
      </p:sp>
      <p:sp>
        <p:nvSpPr>
          <p:cNvPr id="6" name="Номер слайда 5"/>
          <p:cNvSpPr txBox="1">
            <a:spLocks noGrp="1"/>
          </p:cNvSpPr>
          <p:nvPr>
            <p:ph type="sldNum" idx="12"/>
          </p:nvPr>
        </p:nvSpPr>
        <p:spPr>
          <a:xfrm>
            <a:off x="8610600" y="6356350"/>
            <a:ext cx="2743200" cy="365125"/>
          </a:xfrm>
          <a:prstGeom prst="rect">
            <a:avLst/>
          </a:prstGeom>
          <a:noFill/>
          <a:ln>
            <a:noFill/>
          </a:ln>
        </p:spPr>
        <p:txBody>
          <a:bodyPr wrap="square" anchor="ctr"/>
          <a:lstStyle>
            <a:lvl1pPr lvl="0" algn="r">
              <a:defRPr sz="1200">
                <a:solidFill>
                  <a:srgbClr val="3F3F3F"/>
                </a:solidFill>
              </a:defRPr>
            </a:lvl1pPr>
          </a:lstStyle>
          <a:p>
            <a:fld id="{8B38DBA3-52F9-4AF4-A6A4-FA4D7DB2F99C}"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Рисунок с подписью">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a:off x="839787" y="457200"/>
            <a:ext cx="3930650" cy="1600200"/>
          </a:xfrm>
          <a:prstGeom prst="rect">
            <a:avLst/>
          </a:prstGeom>
          <a:noFill/>
          <a:ln>
            <a:noFill/>
          </a:ln>
        </p:spPr>
        <p:txBody>
          <a:bodyPr wrap="square" anchor="b"/>
          <a:lstStyle/>
          <a:p>
            <a:pPr lvl="0"/>
            <a:r>
              <a:rPr sz="3200"/>
              <a:t>Образец заголовка</a:t>
            </a:r>
          </a:p>
        </p:txBody>
      </p:sp>
      <p:sp>
        <p:nvSpPr>
          <p:cNvPr id="3" name="Объект 2"/>
          <p:cNvSpPr txBox="1">
            <a:spLocks noGrp="1"/>
          </p:cNvSpPr>
          <p:nvPr>
            <p:ph idx="1"/>
          </p:nvPr>
        </p:nvSpPr>
        <p:spPr>
          <a:xfrm>
            <a:off x="5183187" y="987425"/>
            <a:ext cx="6172200" cy="4873625"/>
          </a:xfrm>
          <a:prstGeom prst="rect">
            <a:avLst/>
          </a:prstGeom>
          <a:noFill/>
          <a:ln>
            <a:noFill/>
          </a:ln>
        </p:spPr>
        <p:txBody>
          <a:bodyPr wrap="square" anchor="t"/>
          <a:lstStyle/>
          <a:p>
            <a:pPr marL="0" lvl="0" indent="0">
              <a:buNone/>
            </a:pPr>
            <a:endParaRPr/>
          </a:p>
        </p:txBody>
      </p:sp>
      <p:sp>
        <p:nvSpPr>
          <p:cNvPr id="4" name="Текст 3"/>
          <p:cNvSpPr txBox="1">
            <a:spLocks noGrp="1"/>
          </p:cNvSpPr>
          <p:nvPr>
            <p:ph type="body" idx="2"/>
          </p:nvPr>
        </p:nvSpPr>
        <p:spPr>
          <a:xfrm>
            <a:off x="839787" y="2057400"/>
            <a:ext cx="3930650" cy="3811587"/>
          </a:xfrm>
          <a:prstGeom prst="rect">
            <a:avLst/>
          </a:prstGeom>
          <a:noFill/>
          <a:ln>
            <a:noFill/>
          </a:ln>
        </p:spPr>
        <p:txBody>
          <a:bodyPr wrap="square" anchor="t"/>
          <a:lstStyle/>
          <a:p>
            <a:pPr marL="0" lvl="0" indent="0">
              <a:buNone/>
            </a:pPr>
            <a:r>
              <a:rPr sz="1600"/>
              <a:t>Образец текста</a:t>
            </a:r>
          </a:p>
        </p:txBody>
      </p:sp>
      <p:sp>
        <p:nvSpPr>
          <p:cNvPr id="5" name="Дата 4"/>
          <p:cNvSpPr txBox="1">
            <a:spLocks noGrp="1"/>
          </p:cNvSpPr>
          <p:nvPr>
            <p:ph type="dt" idx="10"/>
          </p:nvPr>
        </p:nvSpPr>
        <p:spPr>
          <a:xfrm>
            <a:off x="838200" y="6356350"/>
            <a:ext cx="2743200" cy="365125"/>
          </a:xfrm>
          <a:prstGeom prst="rect">
            <a:avLst/>
          </a:prstGeom>
          <a:noFill/>
          <a:ln>
            <a:noFill/>
          </a:ln>
        </p:spPr>
        <p:txBody>
          <a:bodyPr wrap="square" anchor="ctr"/>
          <a:lstStyle>
            <a:lvl1pPr lvl="0" algn="l">
              <a:defRPr sz="1200">
                <a:solidFill>
                  <a:srgbClr val="3F3F3F"/>
                </a:solidFill>
              </a:defRPr>
            </a:lvl1pPr>
          </a:lstStyle>
          <a:p>
            <a:endParaRPr/>
          </a:p>
        </p:txBody>
      </p:sp>
      <p:sp>
        <p:nvSpPr>
          <p:cNvPr id="6" name="Нижний колонтитул 5"/>
          <p:cNvSpPr txBox="1">
            <a:spLocks noGrp="1"/>
          </p:cNvSpPr>
          <p:nvPr>
            <p:ph type="ftr" idx="11"/>
          </p:nvPr>
        </p:nvSpPr>
        <p:spPr>
          <a:xfrm>
            <a:off x="4038600" y="6356350"/>
            <a:ext cx="4114800" cy="365125"/>
          </a:xfrm>
          <a:prstGeom prst="rect">
            <a:avLst/>
          </a:prstGeom>
          <a:noFill/>
          <a:ln>
            <a:noFill/>
          </a:ln>
        </p:spPr>
        <p:txBody>
          <a:bodyPr wrap="square" anchor="ctr"/>
          <a:lstStyle>
            <a:lvl1pPr lvl="0">
              <a:defRPr/>
            </a:lvl1pPr>
          </a:lstStyle>
          <a:p>
            <a:endParaRPr/>
          </a:p>
        </p:txBody>
      </p:sp>
      <p:sp>
        <p:nvSpPr>
          <p:cNvPr id="7" name="Номер слайда 6"/>
          <p:cNvSpPr txBox="1">
            <a:spLocks noGrp="1"/>
          </p:cNvSpPr>
          <p:nvPr>
            <p:ph type="sldNum" idx="12"/>
          </p:nvPr>
        </p:nvSpPr>
        <p:spPr>
          <a:xfrm>
            <a:off x="8610600" y="6356350"/>
            <a:ext cx="2743200" cy="365125"/>
          </a:xfrm>
          <a:prstGeom prst="rect">
            <a:avLst/>
          </a:prstGeom>
          <a:noFill/>
          <a:ln>
            <a:noFill/>
          </a:ln>
        </p:spPr>
        <p:txBody>
          <a:bodyPr wrap="square" anchor="ctr"/>
          <a:lstStyle>
            <a:lvl1pPr lvl="0" algn="r">
              <a:defRPr sz="1200">
                <a:solidFill>
                  <a:srgbClr val="3F3F3F"/>
                </a:solidFill>
              </a:defRPr>
            </a:lvl1pPr>
          </a:lstStyle>
          <a:p>
            <a:fld id="{8B38DBA3-52F9-4AF4-A6A4-FA4D7DB2F99C}"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Только заголовок">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a:off x="838200" y="365125"/>
            <a:ext cx="10515600" cy="1325562"/>
          </a:xfrm>
          <a:prstGeom prst="rect">
            <a:avLst/>
          </a:prstGeom>
          <a:noFill/>
          <a:ln>
            <a:noFill/>
          </a:ln>
        </p:spPr>
        <p:txBody>
          <a:bodyPr wrap="square" anchor="ctr"/>
          <a:lstStyle/>
          <a:p>
            <a:pPr lvl="0"/>
            <a:r>
              <a:rPr/>
              <a:t>Образец заголовка</a:t>
            </a:r>
          </a:p>
        </p:txBody>
      </p:sp>
      <p:sp>
        <p:nvSpPr>
          <p:cNvPr id="3" name="Дата 2"/>
          <p:cNvSpPr txBox="1">
            <a:spLocks noGrp="1"/>
          </p:cNvSpPr>
          <p:nvPr>
            <p:ph type="dt" idx="10"/>
          </p:nvPr>
        </p:nvSpPr>
        <p:spPr>
          <a:xfrm>
            <a:off x="838200" y="6356350"/>
            <a:ext cx="2743200" cy="365125"/>
          </a:xfrm>
          <a:prstGeom prst="rect">
            <a:avLst/>
          </a:prstGeom>
          <a:noFill/>
          <a:ln>
            <a:noFill/>
          </a:ln>
        </p:spPr>
        <p:txBody>
          <a:bodyPr wrap="square" anchor="ctr"/>
          <a:lstStyle>
            <a:lvl1pPr lvl="0" algn="l">
              <a:defRPr sz="1200">
                <a:solidFill>
                  <a:srgbClr val="3F3F3F"/>
                </a:solidFill>
              </a:defRPr>
            </a:lvl1pPr>
          </a:lstStyle>
          <a:p>
            <a:endParaRPr/>
          </a:p>
        </p:txBody>
      </p:sp>
      <p:sp>
        <p:nvSpPr>
          <p:cNvPr id="4" name="Нижний колонтитул 3"/>
          <p:cNvSpPr txBox="1">
            <a:spLocks noGrp="1"/>
          </p:cNvSpPr>
          <p:nvPr>
            <p:ph type="ftr" idx="11"/>
          </p:nvPr>
        </p:nvSpPr>
        <p:spPr>
          <a:xfrm>
            <a:off x="4038600" y="6356350"/>
            <a:ext cx="4114800" cy="365125"/>
          </a:xfrm>
          <a:prstGeom prst="rect">
            <a:avLst/>
          </a:prstGeom>
          <a:noFill/>
          <a:ln>
            <a:noFill/>
          </a:ln>
        </p:spPr>
        <p:txBody>
          <a:bodyPr wrap="square" anchor="ctr"/>
          <a:lstStyle>
            <a:lvl1pPr lvl="0">
              <a:defRPr/>
            </a:lvl1pPr>
          </a:lstStyle>
          <a:p>
            <a:endParaRPr/>
          </a:p>
        </p:txBody>
      </p:sp>
      <p:sp>
        <p:nvSpPr>
          <p:cNvPr id="5" name="Номер слайда 4"/>
          <p:cNvSpPr txBox="1">
            <a:spLocks noGrp="1"/>
          </p:cNvSpPr>
          <p:nvPr>
            <p:ph type="sldNum" idx="12"/>
          </p:nvPr>
        </p:nvSpPr>
        <p:spPr>
          <a:xfrm>
            <a:off x="8610600" y="6356350"/>
            <a:ext cx="2743200" cy="365125"/>
          </a:xfrm>
          <a:prstGeom prst="rect">
            <a:avLst/>
          </a:prstGeom>
          <a:noFill/>
          <a:ln>
            <a:noFill/>
          </a:ln>
        </p:spPr>
        <p:txBody>
          <a:bodyPr wrap="square" anchor="ctr"/>
          <a:lstStyle>
            <a:lvl1pPr lvl="0" algn="r">
              <a:defRPr sz="1200">
                <a:solidFill>
                  <a:srgbClr val="3F3F3F"/>
                </a:solidFill>
              </a:defRPr>
            </a:lvl1pPr>
          </a:lstStyle>
          <a:p>
            <a:fld id="{8B38DBA3-52F9-4AF4-A6A4-FA4D7DB2F99C}"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Сравнение">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a:off x="839787" y="365125"/>
            <a:ext cx="10515600" cy="1325562"/>
          </a:xfrm>
          <a:prstGeom prst="rect">
            <a:avLst/>
          </a:prstGeom>
          <a:noFill/>
          <a:ln>
            <a:noFill/>
          </a:ln>
        </p:spPr>
        <p:txBody>
          <a:bodyPr wrap="square" anchor="ctr"/>
          <a:lstStyle/>
          <a:p>
            <a:pPr lvl="0"/>
            <a:r>
              <a:rPr/>
              <a:t>Образец заголовка</a:t>
            </a:r>
          </a:p>
        </p:txBody>
      </p:sp>
      <p:sp>
        <p:nvSpPr>
          <p:cNvPr id="3" name="Текст 2"/>
          <p:cNvSpPr txBox="1">
            <a:spLocks noGrp="1"/>
          </p:cNvSpPr>
          <p:nvPr>
            <p:ph type="body" idx="1"/>
          </p:nvPr>
        </p:nvSpPr>
        <p:spPr>
          <a:xfrm>
            <a:off x="839787" y="1681162"/>
            <a:ext cx="5156200" cy="822325"/>
          </a:xfrm>
          <a:prstGeom prst="rect">
            <a:avLst/>
          </a:prstGeom>
          <a:noFill/>
          <a:ln>
            <a:noFill/>
          </a:ln>
        </p:spPr>
        <p:txBody>
          <a:bodyPr wrap="square" anchor="b"/>
          <a:lstStyle/>
          <a:p>
            <a:pPr marL="0" lvl="0" indent="0">
              <a:buNone/>
            </a:pPr>
            <a:r>
              <a:rPr sz="2400" b="1" i="0" u="none" strike="noStrike"/>
              <a:t>Образец текста</a:t>
            </a:r>
          </a:p>
        </p:txBody>
      </p:sp>
      <p:sp>
        <p:nvSpPr>
          <p:cNvPr id="4" name="Текст 3"/>
          <p:cNvSpPr txBox="1">
            <a:spLocks noGrp="1"/>
          </p:cNvSpPr>
          <p:nvPr>
            <p:ph type="body" idx="2"/>
          </p:nvPr>
        </p:nvSpPr>
        <p:spPr>
          <a:xfrm>
            <a:off x="839787" y="2505075"/>
            <a:ext cx="5156200" cy="3684587"/>
          </a:xfrm>
          <a:prstGeom prst="rect">
            <a:avLst/>
          </a:prstGeom>
          <a:noFill/>
          <a:ln>
            <a:noFill/>
          </a:ln>
        </p:spPr>
        <p:txBody>
          <a:bodyPr wrap="square" anchor="t"/>
          <a:lstStyle/>
          <a:p>
            <a:pPr lvl="0"/>
            <a:r>
              <a:rPr/>
              <a:t>Образец текста</a:t>
            </a:r>
          </a:p>
          <a:p>
            <a:pPr lvl="1"/>
            <a:r>
              <a:rPr/>
              <a:t>Второй уровень</a:t>
            </a:r>
          </a:p>
          <a:p>
            <a:pPr lvl="2"/>
            <a:r>
              <a:rPr/>
              <a:t>Третий уровень</a:t>
            </a:r>
          </a:p>
          <a:p>
            <a:pPr lvl="3"/>
            <a:r>
              <a:rPr/>
              <a:t>Четвертый уровень</a:t>
            </a:r>
          </a:p>
          <a:p>
            <a:pPr lvl="4"/>
            <a:r>
              <a:rPr/>
              <a:t>Пятый уровень</a:t>
            </a:r>
          </a:p>
        </p:txBody>
      </p:sp>
      <p:sp>
        <p:nvSpPr>
          <p:cNvPr id="5" name="Текст 4"/>
          <p:cNvSpPr txBox="1">
            <a:spLocks noGrp="1"/>
          </p:cNvSpPr>
          <p:nvPr>
            <p:ph type="body" idx="3"/>
          </p:nvPr>
        </p:nvSpPr>
        <p:spPr>
          <a:xfrm>
            <a:off x="6172200" y="1681162"/>
            <a:ext cx="5183187" cy="822325"/>
          </a:xfrm>
          <a:prstGeom prst="rect">
            <a:avLst/>
          </a:prstGeom>
          <a:noFill/>
          <a:ln>
            <a:noFill/>
          </a:ln>
        </p:spPr>
        <p:txBody>
          <a:bodyPr wrap="square" anchor="b"/>
          <a:lstStyle/>
          <a:p>
            <a:pPr marL="0" lvl="0" indent="0">
              <a:buNone/>
            </a:pPr>
            <a:r>
              <a:rPr sz="2400" b="1" i="0" u="none" strike="noStrike"/>
              <a:t>Образец текста</a:t>
            </a:r>
          </a:p>
        </p:txBody>
      </p:sp>
      <p:sp>
        <p:nvSpPr>
          <p:cNvPr id="6" name="Текст 5"/>
          <p:cNvSpPr txBox="1">
            <a:spLocks noGrp="1"/>
          </p:cNvSpPr>
          <p:nvPr>
            <p:ph type="body" idx="4"/>
          </p:nvPr>
        </p:nvSpPr>
        <p:spPr>
          <a:xfrm>
            <a:off x="6172200" y="2505075"/>
            <a:ext cx="5183187" cy="3684587"/>
          </a:xfrm>
          <a:prstGeom prst="rect">
            <a:avLst/>
          </a:prstGeom>
          <a:noFill/>
          <a:ln>
            <a:noFill/>
          </a:ln>
        </p:spPr>
        <p:txBody>
          <a:bodyPr wrap="square" anchor="t"/>
          <a:lstStyle/>
          <a:p>
            <a:pPr lvl="0"/>
            <a:r>
              <a:rPr/>
              <a:t>Образец текста</a:t>
            </a:r>
          </a:p>
          <a:p>
            <a:pPr lvl="1"/>
            <a:r>
              <a:rPr/>
              <a:t>Второй уровень</a:t>
            </a:r>
          </a:p>
          <a:p>
            <a:pPr lvl="2"/>
            <a:r>
              <a:rPr/>
              <a:t>Третий уровень</a:t>
            </a:r>
          </a:p>
          <a:p>
            <a:pPr lvl="3"/>
            <a:r>
              <a:rPr/>
              <a:t>Четвертый уровень</a:t>
            </a:r>
          </a:p>
          <a:p>
            <a:pPr lvl="4"/>
            <a:r>
              <a:rPr/>
              <a:t>Пятый уровень</a:t>
            </a:r>
          </a:p>
        </p:txBody>
      </p:sp>
      <p:sp>
        <p:nvSpPr>
          <p:cNvPr id="7" name="Дата 6"/>
          <p:cNvSpPr txBox="1">
            <a:spLocks noGrp="1"/>
          </p:cNvSpPr>
          <p:nvPr>
            <p:ph type="dt" idx="10"/>
          </p:nvPr>
        </p:nvSpPr>
        <p:spPr>
          <a:xfrm>
            <a:off x="838200" y="6356350"/>
            <a:ext cx="2743200" cy="365125"/>
          </a:xfrm>
          <a:prstGeom prst="rect">
            <a:avLst/>
          </a:prstGeom>
          <a:noFill/>
          <a:ln>
            <a:noFill/>
          </a:ln>
        </p:spPr>
        <p:txBody>
          <a:bodyPr wrap="square" anchor="ctr"/>
          <a:lstStyle>
            <a:lvl1pPr lvl="0" algn="l">
              <a:defRPr sz="1200">
                <a:solidFill>
                  <a:srgbClr val="3F3F3F"/>
                </a:solidFill>
              </a:defRPr>
            </a:lvl1pPr>
          </a:lstStyle>
          <a:p>
            <a:endParaRPr/>
          </a:p>
        </p:txBody>
      </p:sp>
      <p:sp>
        <p:nvSpPr>
          <p:cNvPr id="8" name="Нижний колонтитул 7"/>
          <p:cNvSpPr txBox="1">
            <a:spLocks noGrp="1"/>
          </p:cNvSpPr>
          <p:nvPr>
            <p:ph type="ftr" idx="11"/>
          </p:nvPr>
        </p:nvSpPr>
        <p:spPr>
          <a:xfrm>
            <a:off x="4038600" y="6356350"/>
            <a:ext cx="4114800" cy="365125"/>
          </a:xfrm>
          <a:prstGeom prst="rect">
            <a:avLst/>
          </a:prstGeom>
          <a:noFill/>
          <a:ln>
            <a:noFill/>
          </a:ln>
        </p:spPr>
        <p:txBody>
          <a:bodyPr wrap="square" anchor="ctr"/>
          <a:lstStyle>
            <a:lvl1pPr lvl="0">
              <a:defRPr/>
            </a:lvl1pPr>
          </a:lstStyle>
          <a:p>
            <a:endParaRPr/>
          </a:p>
        </p:txBody>
      </p:sp>
      <p:sp>
        <p:nvSpPr>
          <p:cNvPr id="9" name="Номер слайда 8"/>
          <p:cNvSpPr txBox="1">
            <a:spLocks noGrp="1"/>
          </p:cNvSpPr>
          <p:nvPr>
            <p:ph type="sldNum" idx="12"/>
          </p:nvPr>
        </p:nvSpPr>
        <p:spPr>
          <a:xfrm>
            <a:off x="8610600" y="6356350"/>
            <a:ext cx="2743200" cy="365125"/>
          </a:xfrm>
          <a:prstGeom prst="rect">
            <a:avLst/>
          </a:prstGeom>
          <a:noFill/>
          <a:ln>
            <a:noFill/>
          </a:ln>
        </p:spPr>
        <p:txBody>
          <a:bodyPr wrap="square" anchor="ctr"/>
          <a:lstStyle>
            <a:lvl1pPr lvl="0" algn="r">
              <a:defRPr sz="1200">
                <a:solidFill>
                  <a:srgbClr val="3F3F3F"/>
                </a:solidFill>
              </a:defRPr>
            </a:lvl1pPr>
          </a:lstStyle>
          <a:p>
            <a:fld id="{8B38DBA3-52F9-4AF4-A6A4-FA4D7DB2F99C}"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Объект с подписью">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a:off x="839787" y="457200"/>
            <a:ext cx="3930650" cy="1600200"/>
          </a:xfrm>
          <a:prstGeom prst="rect">
            <a:avLst/>
          </a:prstGeom>
          <a:noFill/>
          <a:ln>
            <a:noFill/>
          </a:ln>
        </p:spPr>
        <p:txBody>
          <a:bodyPr wrap="square" anchor="b"/>
          <a:lstStyle/>
          <a:p>
            <a:pPr lvl="0"/>
            <a:r>
              <a:rPr sz="3200"/>
              <a:t>Образец заголовка</a:t>
            </a:r>
          </a:p>
        </p:txBody>
      </p:sp>
      <p:sp>
        <p:nvSpPr>
          <p:cNvPr id="3" name="Текст 2"/>
          <p:cNvSpPr txBox="1">
            <a:spLocks noGrp="1"/>
          </p:cNvSpPr>
          <p:nvPr>
            <p:ph type="body" idx="1"/>
          </p:nvPr>
        </p:nvSpPr>
        <p:spPr>
          <a:xfrm>
            <a:off x="5183187" y="987425"/>
            <a:ext cx="6172200" cy="4873625"/>
          </a:xfrm>
          <a:prstGeom prst="rect">
            <a:avLst/>
          </a:prstGeom>
          <a:noFill/>
          <a:ln>
            <a:noFill/>
          </a:ln>
        </p:spPr>
        <p:txBody>
          <a:bodyPr wrap="square" anchor="t"/>
          <a:lstStyle/>
          <a:p>
            <a:pPr lvl="0"/>
            <a:r>
              <a:rPr sz="3200"/>
              <a:t>Образец текста</a:t>
            </a:r>
          </a:p>
          <a:p>
            <a:pPr lvl="1"/>
            <a:r>
              <a:rPr sz="2800"/>
              <a:t>Второй уровень</a:t>
            </a:r>
          </a:p>
          <a:p>
            <a:pPr lvl="2"/>
            <a:r>
              <a:rPr sz="2400"/>
              <a:t>Третий уровень</a:t>
            </a:r>
          </a:p>
          <a:p>
            <a:pPr lvl="3"/>
            <a:r>
              <a:rPr sz="2000"/>
              <a:t>Четвертый уровень</a:t>
            </a:r>
          </a:p>
          <a:p>
            <a:pPr lvl="4"/>
            <a:r>
              <a:rPr sz="2000"/>
              <a:t>Пятый уровень</a:t>
            </a:r>
          </a:p>
        </p:txBody>
      </p:sp>
      <p:sp>
        <p:nvSpPr>
          <p:cNvPr id="4" name="Текст 3"/>
          <p:cNvSpPr txBox="1">
            <a:spLocks noGrp="1"/>
          </p:cNvSpPr>
          <p:nvPr>
            <p:ph type="body" idx="2"/>
          </p:nvPr>
        </p:nvSpPr>
        <p:spPr>
          <a:xfrm>
            <a:off x="839787" y="2057400"/>
            <a:ext cx="3930650" cy="3811587"/>
          </a:xfrm>
          <a:prstGeom prst="rect">
            <a:avLst/>
          </a:prstGeom>
          <a:noFill/>
          <a:ln>
            <a:noFill/>
          </a:ln>
        </p:spPr>
        <p:txBody>
          <a:bodyPr wrap="square" anchor="t"/>
          <a:lstStyle/>
          <a:p>
            <a:pPr marL="0" lvl="0" indent="0">
              <a:buNone/>
            </a:pPr>
            <a:r>
              <a:rPr sz="1600"/>
              <a:t>Образец текста</a:t>
            </a:r>
          </a:p>
        </p:txBody>
      </p:sp>
      <p:sp>
        <p:nvSpPr>
          <p:cNvPr id="5" name="Дата 4"/>
          <p:cNvSpPr txBox="1">
            <a:spLocks noGrp="1"/>
          </p:cNvSpPr>
          <p:nvPr>
            <p:ph type="dt" idx="10"/>
          </p:nvPr>
        </p:nvSpPr>
        <p:spPr>
          <a:xfrm>
            <a:off x="838200" y="6356350"/>
            <a:ext cx="2743200" cy="365125"/>
          </a:xfrm>
          <a:prstGeom prst="rect">
            <a:avLst/>
          </a:prstGeom>
          <a:noFill/>
          <a:ln>
            <a:noFill/>
          </a:ln>
        </p:spPr>
        <p:txBody>
          <a:bodyPr wrap="square" anchor="ctr"/>
          <a:lstStyle>
            <a:lvl1pPr lvl="0" algn="l">
              <a:defRPr sz="1200">
                <a:solidFill>
                  <a:srgbClr val="3F3F3F"/>
                </a:solidFill>
              </a:defRPr>
            </a:lvl1pPr>
          </a:lstStyle>
          <a:p>
            <a:endParaRPr/>
          </a:p>
        </p:txBody>
      </p:sp>
      <p:sp>
        <p:nvSpPr>
          <p:cNvPr id="6" name="Нижний колонтитул 5"/>
          <p:cNvSpPr txBox="1">
            <a:spLocks noGrp="1"/>
          </p:cNvSpPr>
          <p:nvPr>
            <p:ph type="ftr" idx="11"/>
          </p:nvPr>
        </p:nvSpPr>
        <p:spPr>
          <a:xfrm>
            <a:off x="4038600" y="6356350"/>
            <a:ext cx="4114800" cy="365125"/>
          </a:xfrm>
          <a:prstGeom prst="rect">
            <a:avLst/>
          </a:prstGeom>
          <a:noFill/>
          <a:ln>
            <a:noFill/>
          </a:ln>
        </p:spPr>
        <p:txBody>
          <a:bodyPr wrap="square" anchor="ctr"/>
          <a:lstStyle>
            <a:lvl1pPr lvl="0">
              <a:defRPr/>
            </a:lvl1pPr>
          </a:lstStyle>
          <a:p>
            <a:endParaRPr/>
          </a:p>
        </p:txBody>
      </p:sp>
      <p:sp>
        <p:nvSpPr>
          <p:cNvPr id="7" name="Номер слайда 6"/>
          <p:cNvSpPr txBox="1">
            <a:spLocks noGrp="1"/>
          </p:cNvSpPr>
          <p:nvPr>
            <p:ph type="sldNum" idx="12"/>
          </p:nvPr>
        </p:nvSpPr>
        <p:spPr>
          <a:xfrm>
            <a:off x="8610600" y="6356350"/>
            <a:ext cx="2743200" cy="365125"/>
          </a:xfrm>
          <a:prstGeom prst="rect">
            <a:avLst/>
          </a:prstGeom>
          <a:noFill/>
          <a:ln>
            <a:noFill/>
          </a:ln>
        </p:spPr>
        <p:txBody>
          <a:bodyPr wrap="square" anchor="ctr"/>
          <a:lstStyle>
            <a:lvl1pPr lvl="0" algn="r">
              <a:defRPr sz="1200">
                <a:solidFill>
                  <a:srgbClr val="3F3F3F"/>
                </a:solidFill>
              </a:defRPr>
            </a:lvl1pPr>
          </a:lstStyle>
          <a:p>
            <a:fld id="{8B38DBA3-52F9-4AF4-A6A4-FA4D7DB2F99C}"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Пустой слайд">
    <p:spTree>
      <p:nvGrpSpPr>
        <p:cNvPr id="1" name=""/>
        <p:cNvGrpSpPr/>
        <p:nvPr/>
      </p:nvGrpSpPr>
      <p:grpSpPr>
        <a:xfrm>
          <a:off x="0" y="0"/>
          <a:ext cx="0" cy="0"/>
          <a:chOff x="0" y="0"/>
          <a:chExt cx="0" cy="0"/>
        </a:xfrm>
      </p:grpSpPr>
      <p:sp>
        <p:nvSpPr>
          <p:cNvPr id="2" name="Дата 1"/>
          <p:cNvSpPr txBox="1">
            <a:spLocks noGrp="1"/>
          </p:cNvSpPr>
          <p:nvPr>
            <p:ph type="dt" idx="10"/>
          </p:nvPr>
        </p:nvSpPr>
        <p:spPr>
          <a:xfrm>
            <a:off x="838200" y="6356350"/>
            <a:ext cx="2743200" cy="365125"/>
          </a:xfrm>
          <a:prstGeom prst="rect">
            <a:avLst/>
          </a:prstGeom>
          <a:noFill/>
          <a:ln>
            <a:noFill/>
          </a:ln>
        </p:spPr>
        <p:txBody>
          <a:bodyPr wrap="square" anchor="ctr"/>
          <a:lstStyle>
            <a:lvl1pPr lvl="0" algn="l">
              <a:defRPr sz="1200">
                <a:solidFill>
                  <a:srgbClr val="3F3F3F"/>
                </a:solidFill>
              </a:defRPr>
            </a:lvl1pPr>
          </a:lstStyle>
          <a:p>
            <a:endParaRPr/>
          </a:p>
        </p:txBody>
      </p:sp>
      <p:sp>
        <p:nvSpPr>
          <p:cNvPr id="3" name="Нижний колонтитул 2"/>
          <p:cNvSpPr txBox="1">
            <a:spLocks noGrp="1"/>
          </p:cNvSpPr>
          <p:nvPr>
            <p:ph type="ftr" idx="11"/>
          </p:nvPr>
        </p:nvSpPr>
        <p:spPr>
          <a:xfrm>
            <a:off x="4038600" y="6356350"/>
            <a:ext cx="4114800" cy="365125"/>
          </a:xfrm>
          <a:prstGeom prst="rect">
            <a:avLst/>
          </a:prstGeom>
          <a:noFill/>
          <a:ln>
            <a:noFill/>
          </a:ln>
        </p:spPr>
        <p:txBody>
          <a:bodyPr wrap="square" anchor="ctr"/>
          <a:lstStyle>
            <a:lvl1pPr lvl="0">
              <a:defRPr/>
            </a:lvl1pPr>
          </a:lstStyle>
          <a:p>
            <a:endParaRPr/>
          </a:p>
        </p:txBody>
      </p:sp>
      <p:sp>
        <p:nvSpPr>
          <p:cNvPr id="4" name="Номер слайда 3"/>
          <p:cNvSpPr txBox="1">
            <a:spLocks noGrp="1"/>
          </p:cNvSpPr>
          <p:nvPr>
            <p:ph type="sldNum" idx="12"/>
          </p:nvPr>
        </p:nvSpPr>
        <p:spPr>
          <a:xfrm>
            <a:off x="8610600" y="6356350"/>
            <a:ext cx="2743200" cy="365125"/>
          </a:xfrm>
          <a:prstGeom prst="rect">
            <a:avLst/>
          </a:prstGeom>
          <a:noFill/>
          <a:ln>
            <a:noFill/>
          </a:ln>
        </p:spPr>
        <p:txBody>
          <a:bodyPr wrap="square" anchor="ctr"/>
          <a:lstStyle>
            <a:lvl1pPr lvl="0" algn="r">
              <a:defRPr sz="1200">
                <a:solidFill>
                  <a:srgbClr val="3F3F3F"/>
                </a:solidFill>
              </a:defRPr>
            </a:lvl1pPr>
          </a:lstStyle>
          <a:p>
            <a:fld id="{8B38DBA3-52F9-4AF4-A6A4-FA4D7DB2F99C}" type="slidenum">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a:off x="914400" y="2125662"/>
            <a:ext cx="10363200" cy="1439863"/>
          </a:xfrm>
          <a:prstGeom prst="rect">
            <a:avLst/>
          </a:prstGeom>
          <a:noFill/>
          <a:ln>
            <a:noFill/>
          </a:ln>
        </p:spPr>
        <p:txBody>
          <a:bodyPr wrap="square" anchor="ctr"/>
          <a:lstStyle/>
          <a:p>
            <a:pPr lvl="0" algn="l"/>
            <a:r>
              <a:rPr/>
              <a:t>Образец заголовка</a:t>
            </a:r>
          </a:p>
        </p:txBody>
      </p:sp>
      <p:sp>
        <p:nvSpPr>
          <p:cNvPr id="3" name="Заголовок 2"/>
          <p:cNvSpPr txBox="1">
            <a:spLocks noGrp="1"/>
          </p:cNvSpPr>
          <p:nvPr>
            <p:ph type="title" idx="1"/>
          </p:nvPr>
        </p:nvSpPr>
        <p:spPr>
          <a:xfrm>
            <a:off x="1828800" y="3867150"/>
            <a:ext cx="8534400" cy="1762125"/>
          </a:xfrm>
          <a:prstGeom prst="rect">
            <a:avLst/>
          </a:prstGeom>
          <a:noFill/>
          <a:ln>
            <a:noFill/>
          </a:ln>
        </p:spPr>
        <p:txBody>
          <a:bodyPr wrap="square" anchor="ctr"/>
          <a:lstStyle/>
          <a:p>
            <a:pPr lvl="0" algn="l"/>
            <a:r>
              <a:rPr/>
              <a:t>Образец заголовка</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a:off x="609600" y="273050"/>
            <a:ext cx="10972800" cy="1146175"/>
          </a:xfrm>
          <a:prstGeom prst="rect">
            <a:avLst/>
          </a:prstGeom>
          <a:noFill/>
          <a:ln>
            <a:noFill/>
          </a:ln>
        </p:spPr>
        <p:txBody>
          <a:bodyPr wrap="square" anchor="ctr"/>
          <a:lstStyle/>
          <a:p>
            <a:pPr lvl="0" algn="l"/>
            <a:r>
              <a:rPr/>
              <a:t>Образец заголовка</a:t>
            </a:r>
          </a:p>
        </p:txBody>
      </p:sp>
      <p:sp>
        <p:nvSpPr>
          <p:cNvPr id="3" name="Текст 2"/>
          <p:cNvSpPr txBox="1">
            <a:spLocks noGrp="1"/>
          </p:cNvSpPr>
          <p:nvPr>
            <p:ph type="body" idx="1"/>
          </p:nvPr>
        </p:nvSpPr>
        <p:spPr>
          <a:xfrm>
            <a:off x="609600" y="1603375"/>
            <a:ext cx="10972800" cy="4506912"/>
          </a:xfrm>
          <a:prstGeom prst="rect">
            <a:avLst/>
          </a:prstGeom>
          <a:noFill/>
          <a:ln>
            <a:noFill/>
          </a:ln>
        </p:spPr>
        <p:txBody>
          <a:bodyPr wrap="square" anchor="t"/>
          <a:lstStyle/>
          <a:p>
            <a:pPr lvl="0" algn="l"/>
            <a:r>
              <a:rPr/>
              <a:t>Образец текста</a:t>
            </a:r>
          </a:p>
          <a:p>
            <a:pPr lvl="0" algn="l"/>
            <a:r>
              <a:rPr/>
              <a:t>Второй уровень</a:t>
            </a:r>
          </a:p>
          <a:p>
            <a:pPr lvl="0" algn="l"/>
            <a:r>
              <a:rPr/>
              <a:t>Третий уровень</a:t>
            </a:r>
          </a:p>
          <a:p>
            <a:pPr lvl="0" algn="l"/>
            <a:r>
              <a:rPr/>
              <a:t>Четвертый уровень</a:t>
            </a:r>
          </a:p>
          <a:p>
            <a:pPr lvl="0" algn="l"/>
            <a:r>
              <a:rPr/>
              <a:t>Пятый уровень</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Two Content">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a:off x="609600" y="273050"/>
            <a:ext cx="10972800" cy="1146175"/>
          </a:xfrm>
          <a:prstGeom prst="rect">
            <a:avLst/>
          </a:prstGeom>
          <a:noFill/>
          <a:ln>
            <a:noFill/>
          </a:ln>
        </p:spPr>
        <p:txBody>
          <a:bodyPr wrap="square" anchor="ctr"/>
          <a:lstStyle/>
          <a:p>
            <a:pPr lvl="0" algn="l"/>
            <a:r>
              <a:rPr/>
              <a:t>Образец заголовка</a:t>
            </a:r>
          </a:p>
        </p:txBody>
      </p:sp>
      <p:sp>
        <p:nvSpPr>
          <p:cNvPr id="3" name="Текст 2"/>
          <p:cNvSpPr txBox="1">
            <a:spLocks noGrp="1"/>
          </p:cNvSpPr>
          <p:nvPr>
            <p:ph type="body" idx="1"/>
          </p:nvPr>
        </p:nvSpPr>
        <p:spPr>
          <a:xfrm>
            <a:off x="609600" y="1603375"/>
            <a:ext cx="5364162" cy="4506912"/>
          </a:xfrm>
          <a:prstGeom prst="rect">
            <a:avLst/>
          </a:prstGeom>
          <a:noFill/>
          <a:ln>
            <a:noFill/>
          </a:ln>
        </p:spPr>
        <p:txBody>
          <a:bodyPr wrap="square" anchor="t"/>
          <a:lstStyle/>
          <a:p>
            <a:pPr lvl="0" algn="l"/>
            <a:r>
              <a:rPr/>
              <a:t>Образец текста</a:t>
            </a:r>
          </a:p>
          <a:p>
            <a:pPr lvl="0" algn="l"/>
            <a:r>
              <a:rPr/>
              <a:t>Второй уровень</a:t>
            </a:r>
          </a:p>
          <a:p>
            <a:pPr lvl="0" algn="l"/>
            <a:r>
              <a:rPr/>
              <a:t>Третий уровень</a:t>
            </a:r>
          </a:p>
          <a:p>
            <a:pPr lvl="0" algn="l"/>
            <a:r>
              <a:rPr/>
              <a:t>Четвертый уровень</a:t>
            </a:r>
          </a:p>
          <a:p>
            <a:pPr lvl="0" algn="l"/>
            <a:r>
              <a:rPr/>
              <a:t>Пятый уровень</a:t>
            </a:r>
          </a:p>
        </p:txBody>
      </p:sp>
      <p:sp>
        <p:nvSpPr>
          <p:cNvPr id="4" name="Текст 3"/>
          <p:cNvSpPr txBox="1">
            <a:spLocks noGrp="1"/>
          </p:cNvSpPr>
          <p:nvPr>
            <p:ph type="body" idx="2"/>
          </p:nvPr>
        </p:nvSpPr>
        <p:spPr>
          <a:xfrm>
            <a:off x="6205537" y="1603375"/>
            <a:ext cx="5364163" cy="4506912"/>
          </a:xfrm>
          <a:prstGeom prst="rect">
            <a:avLst/>
          </a:prstGeom>
          <a:noFill/>
          <a:ln>
            <a:noFill/>
          </a:ln>
        </p:spPr>
        <p:txBody>
          <a:bodyPr wrap="square" anchor="t"/>
          <a:lstStyle/>
          <a:p>
            <a:pPr lvl="0" algn="l"/>
            <a:r>
              <a:rPr/>
              <a:t>Образец текста</a:t>
            </a:r>
          </a:p>
          <a:p>
            <a:pPr lvl="0" algn="l"/>
            <a:r>
              <a:rPr/>
              <a:t>Второй уровень</a:t>
            </a:r>
          </a:p>
          <a:p>
            <a:pPr lvl="0" algn="l"/>
            <a:r>
              <a:rPr/>
              <a:t>Третий уровень</a:t>
            </a:r>
          </a:p>
          <a:p>
            <a:pPr lvl="0" algn="l"/>
            <a:r>
              <a:rPr/>
              <a:t>Четвертый уровень</a:t>
            </a:r>
          </a:p>
          <a:p>
            <a:pPr lvl="0" algn="l"/>
            <a:r>
              <a:rPr/>
              <a:t>Пятый уровень</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a:off x="838200" y="365125"/>
            <a:ext cx="10515600" cy="1325562"/>
          </a:xfrm>
          <a:prstGeom prst="rect">
            <a:avLst/>
          </a:prstGeom>
          <a:noFill/>
          <a:ln>
            <a:noFill/>
          </a:ln>
        </p:spPr>
        <p:txBody>
          <a:bodyPr wrap="square" anchor="ctr"/>
          <a:lstStyle/>
          <a:p>
            <a:pPr lvl="0"/>
            <a:r>
              <a:rPr/>
              <a:t>Образец заголовка</a:t>
            </a:r>
          </a:p>
        </p:txBody>
      </p:sp>
      <p:sp>
        <p:nvSpPr>
          <p:cNvPr id="3" name="Текст 2"/>
          <p:cNvSpPr txBox="1">
            <a:spLocks noGrp="1"/>
          </p:cNvSpPr>
          <p:nvPr>
            <p:ph type="body" idx="1"/>
          </p:nvPr>
        </p:nvSpPr>
        <p:spPr>
          <a:xfrm>
            <a:off x="838200" y="1825625"/>
            <a:ext cx="10515600" cy="4351337"/>
          </a:xfrm>
          <a:prstGeom prst="rect">
            <a:avLst/>
          </a:prstGeom>
          <a:noFill/>
          <a:ln>
            <a:noFill/>
          </a:ln>
        </p:spPr>
        <p:txBody>
          <a:bodyPr wrap="square" anchor="t"/>
          <a:lstStyle/>
          <a:p>
            <a:pPr lvl="0"/>
            <a:r>
              <a:rPr/>
              <a:t>Образец текста</a:t>
            </a:r>
          </a:p>
          <a:p>
            <a:pPr lvl="1"/>
            <a:r>
              <a:rPr/>
              <a:t>Второй уровень</a:t>
            </a:r>
          </a:p>
          <a:p>
            <a:pPr lvl="2"/>
            <a:r>
              <a:rPr/>
              <a:t>Третий уровень</a:t>
            </a:r>
          </a:p>
          <a:p>
            <a:pPr lvl="3"/>
            <a:r>
              <a:rPr/>
              <a:t>Четвертый уровень</a:t>
            </a:r>
          </a:p>
          <a:p>
            <a:pPr lvl="4"/>
            <a:r>
              <a:rPr/>
              <a:t>Пятый уровень</a:t>
            </a:r>
          </a:p>
        </p:txBody>
      </p:sp>
      <p:sp>
        <p:nvSpPr>
          <p:cNvPr id="4" name="Дата 3"/>
          <p:cNvSpPr txBox="1">
            <a:spLocks noGrp="1"/>
          </p:cNvSpPr>
          <p:nvPr>
            <p:ph type="dt" idx="2"/>
          </p:nvPr>
        </p:nvSpPr>
        <p:spPr>
          <a:xfrm>
            <a:off x="838200" y="6356350"/>
            <a:ext cx="2743200" cy="365125"/>
          </a:xfrm>
          <a:prstGeom prst="rect">
            <a:avLst/>
          </a:prstGeom>
          <a:noFill/>
          <a:ln>
            <a:noFill/>
          </a:ln>
        </p:spPr>
        <p:txBody>
          <a:bodyPr wrap="square" anchor="ctr"/>
          <a:lstStyle>
            <a:lvl1pPr lvl="0" algn="l">
              <a:defRPr sz="1200">
                <a:solidFill>
                  <a:srgbClr val="3F3F3F"/>
                </a:solidFill>
              </a:defRPr>
            </a:lvl1pPr>
          </a:lstStyle>
          <a:p>
            <a:endParaRPr/>
          </a:p>
        </p:txBody>
      </p:sp>
      <p:sp>
        <p:nvSpPr>
          <p:cNvPr id="5" name="Нижний колонтитул 4"/>
          <p:cNvSpPr txBox="1">
            <a:spLocks noGrp="1"/>
          </p:cNvSpPr>
          <p:nvPr>
            <p:ph type="ftr" idx="3"/>
          </p:nvPr>
        </p:nvSpPr>
        <p:spPr>
          <a:xfrm>
            <a:off x="4038600" y="6356350"/>
            <a:ext cx="4114800" cy="365125"/>
          </a:xfrm>
          <a:prstGeom prst="rect">
            <a:avLst/>
          </a:prstGeom>
          <a:noFill/>
          <a:ln>
            <a:noFill/>
          </a:ln>
        </p:spPr>
        <p:txBody>
          <a:bodyPr wrap="square" anchor="ctr"/>
          <a:lstStyle>
            <a:lvl1pPr lvl="0" algn="ctr">
              <a:defRPr/>
            </a:lvl1pPr>
          </a:lstStyle>
          <a:p>
            <a:endParaRPr/>
          </a:p>
        </p:txBody>
      </p:sp>
      <p:sp>
        <p:nvSpPr>
          <p:cNvPr id="6" name="Номер слайда 5"/>
          <p:cNvSpPr txBox="1">
            <a:spLocks noGrp="1"/>
          </p:cNvSpPr>
          <p:nvPr>
            <p:ph type="sldNum" idx="4"/>
          </p:nvPr>
        </p:nvSpPr>
        <p:spPr>
          <a:xfrm>
            <a:off x="8610600" y="6356350"/>
            <a:ext cx="2743200" cy="365125"/>
          </a:xfrm>
          <a:prstGeom prst="rect">
            <a:avLst/>
          </a:prstGeom>
          <a:noFill/>
          <a:ln>
            <a:noFill/>
          </a:ln>
        </p:spPr>
        <p:txBody>
          <a:bodyPr wrap="square" anchor="ctr"/>
          <a:lstStyle>
            <a:lvl1pPr lvl="0" algn="r">
              <a:defRPr sz="1200">
                <a:solidFill>
                  <a:srgbClr val="3F3F3F"/>
                </a:solidFill>
              </a:defRPr>
            </a:lvl1pPr>
          </a:lstStyle>
          <a:p>
            <a:fld id="{8B38DBA3-52F9-4AF4-A6A4-FA4D7DB2F99C}" type="slidenum">
              <a:t>‹#›</a:t>
            </a:fld>
            <a:endParaRPr/>
          </a:p>
        </p:txBody>
      </p:sp>
    </p:spTree>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txStyles>
    <p:titleStyle>
      <a:lvl1pPr marL="0" lvl="0" indent="0" algn="l">
        <a:lnSpc>
          <a:spcPct val="90000"/>
        </a:lnSpc>
        <a:buNone/>
        <a:defRPr sz="4400" b="0" i="0" u="none" strike="noStrike" baseline="0">
          <a:solidFill>
            <a:srgbClr val="000000"/>
          </a:solidFill>
          <a:latin typeface="Arial"/>
        </a:defRPr>
      </a:lvl1pPr>
    </p:titleStyle>
    <p:bodyStyle>
      <a:lvl1pPr marL="228600" lvl="0" indent="0" algn="l">
        <a:lnSpc>
          <a:spcPct val="90000"/>
        </a:lnSpc>
        <a:buFont typeface="Arial"/>
        <a:buChar char="•"/>
        <a:defRPr sz="2800" b="0" i="0" u="none" strike="noStrike" baseline="0">
          <a:solidFill>
            <a:srgbClr val="000000"/>
          </a:solidFill>
          <a:latin typeface="Arial"/>
        </a:defRPr>
      </a:lvl1pPr>
      <a:lvl2pPr marL="685800" lvl="1" indent="457200" algn="l">
        <a:lnSpc>
          <a:spcPct val="90000"/>
        </a:lnSpc>
        <a:buFont typeface="Arial"/>
        <a:buChar char="•"/>
        <a:defRPr sz="2400" b="0" i="0" u="none" strike="noStrike" baseline="0">
          <a:solidFill>
            <a:srgbClr val="000000"/>
          </a:solidFill>
          <a:latin typeface="Arial"/>
        </a:defRPr>
      </a:lvl2pPr>
      <a:lvl3pPr marL="1143000" lvl="2" indent="914400" algn="l">
        <a:lnSpc>
          <a:spcPct val="90000"/>
        </a:lnSpc>
        <a:buFont typeface="Arial"/>
        <a:buChar char="•"/>
        <a:defRPr sz="2000" b="0" i="0" u="none" strike="noStrike" baseline="0">
          <a:solidFill>
            <a:srgbClr val="000000"/>
          </a:solidFill>
          <a:latin typeface="Arial"/>
        </a:defRPr>
      </a:lvl3pPr>
      <a:lvl4pPr marL="1600200" lvl="3" indent="1371600" algn="l">
        <a:lnSpc>
          <a:spcPct val="90000"/>
        </a:lnSpc>
        <a:buFont typeface="Arial"/>
        <a:buChar char="•"/>
        <a:defRPr sz="1800" b="0" i="0" u="none" strike="noStrike" baseline="0">
          <a:solidFill>
            <a:srgbClr val="000000"/>
          </a:solidFill>
          <a:latin typeface="Arial"/>
        </a:defRPr>
      </a:lvl4pPr>
      <a:lvl5pPr marL="2057400" lvl="4" indent="1828800" algn="l">
        <a:lnSpc>
          <a:spcPct val="90000"/>
        </a:lnSpc>
        <a:buFont typeface="Arial"/>
        <a:buChar char="•"/>
        <a:defRPr sz="1800" b="0" i="0" u="none" strike="noStrike" baseline="0">
          <a:solidFill>
            <a:srgbClr val="000000"/>
          </a:solidFill>
          <a:latin typeface="Arial"/>
        </a:defRPr>
      </a:lvl5pPr>
      <a:lvl6pPr marL="2514600" lvl="5" indent="2286000" algn="l">
        <a:lnSpc>
          <a:spcPct val="90000"/>
        </a:lnSpc>
        <a:buFont typeface="Arial"/>
        <a:buChar char="•"/>
        <a:defRPr sz="1800" b="0" i="0" u="none" strike="noStrike" baseline="0">
          <a:solidFill>
            <a:srgbClr val="000000"/>
          </a:solidFill>
          <a:latin typeface="Arial"/>
        </a:defRPr>
      </a:lvl6pPr>
      <a:lvl7pPr marL="2971800" lvl="6" indent="2743200" algn="l">
        <a:lnSpc>
          <a:spcPct val="90000"/>
        </a:lnSpc>
        <a:buFont typeface="Arial"/>
        <a:buChar char="•"/>
        <a:defRPr sz="1800" b="0" i="0" u="none" strike="noStrike" baseline="0">
          <a:solidFill>
            <a:srgbClr val="000000"/>
          </a:solidFill>
          <a:latin typeface="Arial"/>
        </a:defRPr>
      </a:lvl7pPr>
      <a:lvl8pPr marL="3429000" lvl="7" indent="3200400" algn="l">
        <a:lnSpc>
          <a:spcPct val="90000"/>
        </a:lnSpc>
        <a:buFont typeface="Arial"/>
        <a:buChar char="•"/>
        <a:defRPr sz="1800" b="0" i="0" u="none" strike="noStrike" baseline="0">
          <a:solidFill>
            <a:srgbClr val="000000"/>
          </a:solidFill>
          <a:latin typeface="Arial"/>
        </a:defRPr>
      </a:lvl8pPr>
      <a:lvl9pPr marL="3886200" lvl="8" indent="3657600" algn="l">
        <a:lnSpc>
          <a:spcPct val="90000"/>
        </a:lnSpc>
        <a:buFont typeface="Arial"/>
        <a:buChar char="•"/>
        <a:defRPr sz="1800" b="0" i="0" u="none" strike="noStrike" baseline="0">
          <a:solidFill>
            <a:srgbClr val="000000"/>
          </a:solidFill>
          <a:latin typeface="Arial"/>
        </a:defRPr>
      </a:lvl9pPr>
    </p:bodyStyle>
    <p:otherStyle>
      <a:lvl1pPr marL="0" lvl="0" indent="0" algn="l">
        <a:lnSpc>
          <a:spcPct val="100000"/>
        </a:lnSpc>
        <a:buNone/>
        <a:defRPr sz="1800" b="0" i="0" u="none" strike="noStrike" baseline="0">
          <a:solidFill>
            <a:srgbClr val="000000"/>
          </a:solidFill>
          <a:latin typeface="Arial"/>
        </a:defRPr>
      </a:lvl1pPr>
      <a:lvl2pPr marL="457200" lvl="1" indent="457200" algn="l">
        <a:lnSpc>
          <a:spcPct val="100000"/>
        </a:lnSpc>
        <a:buNone/>
        <a:defRPr sz="1800" b="0" i="0" u="none" strike="noStrike" baseline="0">
          <a:solidFill>
            <a:srgbClr val="000000"/>
          </a:solidFill>
          <a:latin typeface="Arial"/>
        </a:defRPr>
      </a:lvl2pPr>
      <a:lvl3pPr marL="914400" lvl="2" indent="914400" algn="l">
        <a:lnSpc>
          <a:spcPct val="100000"/>
        </a:lnSpc>
        <a:buNone/>
        <a:defRPr sz="1800" b="0" i="0" u="none" strike="noStrike" baseline="0">
          <a:solidFill>
            <a:srgbClr val="000000"/>
          </a:solidFill>
          <a:latin typeface="Arial"/>
        </a:defRPr>
      </a:lvl3pPr>
      <a:lvl4pPr marL="1371600" lvl="3" indent="1371600" algn="l">
        <a:lnSpc>
          <a:spcPct val="100000"/>
        </a:lnSpc>
        <a:buNone/>
        <a:defRPr sz="1800" b="0" i="0" u="none" strike="noStrike" baseline="0">
          <a:solidFill>
            <a:srgbClr val="000000"/>
          </a:solidFill>
          <a:latin typeface="Arial"/>
        </a:defRPr>
      </a:lvl4pPr>
      <a:lvl5pPr marL="1828800" lvl="4" indent="1828800" algn="l">
        <a:lnSpc>
          <a:spcPct val="100000"/>
        </a:lnSpc>
        <a:buNone/>
        <a:defRPr sz="1800" b="0" i="0" u="none" strike="noStrike" baseline="0">
          <a:solidFill>
            <a:srgbClr val="000000"/>
          </a:solidFill>
          <a:latin typeface="Arial"/>
        </a:defRPr>
      </a:lvl5pPr>
      <a:lvl6pPr marL="2286000" lvl="5" indent="2286000" algn="l">
        <a:lnSpc>
          <a:spcPct val="100000"/>
        </a:lnSpc>
        <a:buNone/>
        <a:defRPr sz="1800" b="0" i="0" u="none" strike="noStrike" baseline="0">
          <a:solidFill>
            <a:srgbClr val="000000"/>
          </a:solidFill>
          <a:latin typeface="Arial"/>
        </a:defRPr>
      </a:lvl6pPr>
      <a:lvl7pPr marL="2743200" lvl="6" indent="2743200" algn="l">
        <a:lnSpc>
          <a:spcPct val="100000"/>
        </a:lnSpc>
        <a:buNone/>
        <a:defRPr sz="1800" b="0" i="0" u="none" strike="noStrike" baseline="0">
          <a:solidFill>
            <a:srgbClr val="000000"/>
          </a:solidFill>
          <a:latin typeface="Arial"/>
        </a:defRPr>
      </a:lvl7pPr>
      <a:lvl8pPr marL="3200400" lvl="7" indent="3200400" algn="l">
        <a:lnSpc>
          <a:spcPct val="100000"/>
        </a:lnSpc>
        <a:buNone/>
        <a:defRPr sz="1800" b="0" i="0" u="none" strike="noStrike" baseline="0">
          <a:solidFill>
            <a:srgbClr val="000000"/>
          </a:solidFill>
          <a:latin typeface="Arial"/>
        </a:defRPr>
      </a:lvl8pPr>
      <a:lvl9pPr marL="3657600" lvl="8" indent="3657600" algn="l">
        <a:lnSpc>
          <a:spcPct val="100000"/>
        </a:lnSpc>
        <a:buNone/>
        <a:defRPr sz="1800" b="0" i="0" u="none" strike="noStrike" baseline="0">
          <a:solidFill>
            <a:srgbClr val="000000"/>
          </a:solidFill>
          <a:latin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jpeg"/><Relationship Id="rId7" Type="http://schemas.openxmlformats.org/officeDocument/2006/relationships/diagramColors" Target="../diagrams/colors3.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5.jpe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3.jpeg"/><Relationship Id="rId7" Type="http://schemas.openxmlformats.org/officeDocument/2006/relationships/diagramQuickStyle" Target="../diagrams/quickStyle4.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6.jpg"/><Relationship Id="rId9" Type="http://schemas.microsoft.com/office/2007/relationships/diagramDrawing" Target="../diagrams/drawing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gif"/><Relationship Id="rId4" Type="http://schemas.openxmlformats.org/officeDocument/2006/relationships/image" Target="../media/image8.gif"/></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2.wmf"/><Relationship Id="rId4" Type="http://schemas.openxmlformats.org/officeDocument/2006/relationships/image" Target="../media/image11.wmf"/></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4.png"/><Relationship Id="rId4" Type="http://schemas.openxmlformats.org/officeDocument/2006/relationships/image" Target="../media/image13.wmf"/></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6.jpeg"/><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rcRect/>
          <a:stretch>
            <a:fillRect/>
          </a:stretch>
        </p:blipFill>
        <p:spPr>
          <a:xfrm>
            <a:off x="0" y="0"/>
            <a:ext cx="12192000" cy="6858000"/>
          </a:xfrm>
          <a:prstGeom prst="rect">
            <a:avLst/>
          </a:prstGeom>
          <a:ln w="190500">
            <a:solidFill>
              <a:srgbClr val="BCD6EE"/>
            </a:solidFill>
          </a:ln>
          <a:effectLst>
            <a:outerShdw blurRad="254000" algn="bl">
              <a:srgbClr val="000000">
                <a:alpha val="42968"/>
              </a:srgbClr>
            </a:outerShdw>
          </a:effectLst>
        </p:spPr>
      </p:pic>
      <p:sp>
        <p:nvSpPr>
          <p:cNvPr id="3" name="Заголовок 2"/>
          <p:cNvSpPr txBox="1">
            <a:spLocks noGrp="1"/>
          </p:cNvSpPr>
          <p:nvPr>
            <p:ph type="ctrTitle"/>
          </p:nvPr>
        </p:nvSpPr>
        <p:spPr>
          <a:xfrm>
            <a:off x="1073832" y="576775"/>
            <a:ext cx="10306929" cy="3611513"/>
          </a:xfrm>
          <a:prstGeom prst="rect">
            <a:avLst/>
          </a:prstGeom>
          <a:solidFill>
            <a:srgbClr val="DDEBF7">
              <a:alpha val="57812"/>
            </a:srgbClr>
          </a:solidFill>
          <a:ln>
            <a:noFill/>
          </a:ln>
        </p:spPr>
        <p:txBody>
          <a:bodyPr wrap="square" anchor="b"/>
          <a:lstStyle/>
          <a:p>
            <a:pPr lvl="0" algn="ctr"/>
            <a:r>
              <a:rPr lang="ru-RU" sz="6000" dirty="0"/>
              <a:t>«Сестринский уход за больными в послеоперационном  периоде»</a:t>
            </a:r>
            <a:endParaRPr sz="6000" dirty="0"/>
          </a:p>
        </p:txBody>
      </p:sp>
      <p:sp>
        <p:nvSpPr>
          <p:cNvPr id="4" name="Подзаголовок 3"/>
          <p:cNvSpPr txBox="1">
            <a:spLocks noGrp="1"/>
          </p:cNvSpPr>
          <p:nvPr>
            <p:ph type="subTitle" idx="1"/>
          </p:nvPr>
        </p:nvSpPr>
        <p:spPr>
          <a:xfrm>
            <a:off x="1073833" y="4751534"/>
            <a:ext cx="10306928" cy="1654175"/>
          </a:xfrm>
          <a:prstGeom prst="rect">
            <a:avLst/>
          </a:prstGeom>
          <a:solidFill>
            <a:srgbClr val="DDEBF7">
              <a:alpha val="57812"/>
            </a:srgbClr>
          </a:solidFill>
          <a:ln>
            <a:noFill/>
          </a:ln>
        </p:spPr>
        <p:txBody>
          <a:bodyPr wrap="square" anchor="t"/>
          <a:lstStyle/>
          <a:p>
            <a:pPr marL="0" lvl="0" indent="0" algn="ctr">
              <a:buNone/>
            </a:pPr>
            <a:endParaRP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rcRect/>
          <a:stretch>
            <a:fillRect/>
          </a:stretch>
        </p:blipFill>
        <p:spPr>
          <a:xfrm>
            <a:off x="0" y="0"/>
            <a:ext cx="12192000" cy="6858000"/>
          </a:xfrm>
          <a:prstGeom prst="rect">
            <a:avLst/>
          </a:prstGeom>
          <a:ln w="190500">
            <a:solidFill>
              <a:srgbClr val="BCD6EE"/>
            </a:solidFill>
          </a:ln>
          <a:effectLst>
            <a:outerShdw blurRad="254000" algn="bl">
              <a:srgbClr val="000000">
                <a:alpha val="42968"/>
              </a:srgbClr>
            </a:outerShdw>
          </a:effectLst>
        </p:spPr>
      </p:pic>
      <p:sp>
        <p:nvSpPr>
          <p:cNvPr id="3" name="Заголовок 2"/>
          <p:cNvSpPr txBox="1">
            <a:spLocks noGrp="1"/>
          </p:cNvSpPr>
          <p:nvPr>
            <p:ph type="title"/>
          </p:nvPr>
        </p:nvSpPr>
        <p:spPr>
          <a:xfrm>
            <a:off x="0" y="365126"/>
            <a:ext cx="12192000" cy="844695"/>
          </a:xfrm>
          <a:prstGeom prst="rect">
            <a:avLst/>
          </a:prstGeom>
          <a:solidFill>
            <a:schemeClr val="tx2">
              <a:lumMod val="20000"/>
              <a:lumOff val="80000"/>
              <a:alpha val="60000"/>
            </a:schemeClr>
          </a:solidFill>
          <a:ln>
            <a:noFill/>
          </a:ln>
        </p:spPr>
        <p:txBody>
          <a:bodyPr wrap="square" anchor="ctr"/>
          <a:lstStyle/>
          <a:p>
            <a:pPr lvl="0"/>
            <a:r>
              <a:rPr lang="ru-RU" dirty="0" smtClean="0"/>
              <a:t>     Введение:</a:t>
            </a:r>
            <a:endParaRPr dirty="0"/>
          </a:p>
        </p:txBody>
      </p:sp>
      <p:sp>
        <p:nvSpPr>
          <p:cNvPr id="4" name="Прямоугольник 3"/>
          <p:cNvSpPr/>
          <p:nvPr/>
        </p:nvSpPr>
        <p:spPr>
          <a:xfrm>
            <a:off x="838200" y="1439354"/>
            <a:ext cx="7897837" cy="5189113"/>
          </a:xfrm>
          <a:prstGeom prst="rect">
            <a:avLst/>
          </a:prstGeom>
          <a:solidFill>
            <a:schemeClr val="tx2">
              <a:lumMod val="20000"/>
              <a:lumOff val="80000"/>
              <a:alpha val="60000"/>
            </a:schemeClr>
          </a:solidFill>
        </p:spPr>
        <p:txBody>
          <a:bodyPr wrap="square">
            <a:spAutoFit/>
          </a:bodyPr>
          <a:lstStyle/>
          <a:p>
            <a:pPr indent="450215" algn="just">
              <a:lnSpc>
                <a:spcPct val="115000"/>
              </a:lnSpc>
              <a:spcAft>
                <a:spcPts val="0"/>
              </a:spcAft>
            </a:pPr>
            <a:r>
              <a:rPr lang="ru-RU" sz="2400" b="1" dirty="0" smtClean="0">
                <a:effectLst/>
                <a:latin typeface="Times New Roman" panose="02020603050405020304" pitchFamily="18" charset="0"/>
                <a:ea typeface="Times New Roman" panose="02020603050405020304" pitchFamily="18" charset="0"/>
                <a:cs typeface="Times New Roman" panose="02020603050405020304" pitchFamily="18" charset="0"/>
              </a:rPr>
              <a:t>Цель исследования: </a:t>
            </a:r>
            <a:r>
              <a:rPr lang="ru-RU"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ознакомиться с особенностями работы медицинской сестры при уходе за послеоперационным пациентом.</a:t>
            </a:r>
            <a:endParaRPr lang="ru-RU" sz="2400" dirty="0">
              <a:ea typeface="Times New Roman" panose="02020603050405020304" pitchFamily="18" charset="0"/>
              <a:cs typeface="Times New Roman" panose="02020603050405020304" pitchFamily="18" charset="0"/>
            </a:endParaRPr>
          </a:p>
          <a:p>
            <a:pPr indent="450215" algn="just">
              <a:lnSpc>
                <a:spcPct val="115000"/>
              </a:lnSpc>
              <a:spcAft>
                <a:spcPts val="0"/>
              </a:spcAft>
            </a:pPr>
            <a:r>
              <a:rPr lang="ru-RU" sz="2400" b="1" dirty="0" smtClean="0">
                <a:effectLst/>
                <a:latin typeface="Times New Roman" panose="02020603050405020304" pitchFamily="18" charset="0"/>
                <a:ea typeface="Times New Roman" panose="02020603050405020304" pitchFamily="18" charset="0"/>
                <a:cs typeface="Times New Roman" panose="02020603050405020304" pitchFamily="18" charset="0"/>
              </a:rPr>
              <a:t>Объект исследования: </a:t>
            </a:r>
            <a:r>
              <a:rPr lang="ru-RU"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медицинская сестра хирургического отделения.</a:t>
            </a:r>
            <a:endParaRPr lang="ru-RU" sz="2400" dirty="0">
              <a:ea typeface="Times New Roman" panose="02020603050405020304" pitchFamily="18" charset="0"/>
              <a:cs typeface="Times New Roman" panose="02020603050405020304" pitchFamily="18" charset="0"/>
            </a:endParaRPr>
          </a:p>
          <a:p>
            <a:pPr indent="450215" algn="just">
              <a:lnSpc>
                <a:spcPct val="115000"/>
              </a:lnSpc>
              <a:spcAft>
                <a:spcPts val="0"/>
              </a:spcAft>
            </a:pPr>
            <a:r>
              <a:rPr lang="ru-RU" sz="2400" b="1" dirty="0" smtClean="0">
                <a:effectLst/>
                <a:latin typeface="Times New Roman" panose="02020603050405020304" pitchFamily="18" charset="0"/>
                <a:ea typeface="Times New Roman" panose="02020603050405020304" pitchFamily="18" charset="0"/>
                <a:cs typeface="Times New Roman" panose="02020603050405020304" pitchFamily="18" charset="0"/>
              </a:rPr>
              <a:t>Предмет исследования: </a:t>
            </a:r>
            <a:r>
              <a:rPr lang="ru-RU"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деятельность медицинской сестры хирургического отделения.</a:t>
            </a:r>
            <a:endParaRPr lang="ru-RU" sz="2400" dirty="0">
              <a:ea typeface="Times New Roman" panose="02020603050405020304" pitchFamily="18" charset="0"/>
              <a:cs typeface="Times New Roman" panose="02020603050405020304" pitchFamily="18" charset="0"/>
            </a:endParaRPr>
          </a:p>
          <a:p>
            <a:pPr indent="450215" algn="just">
              <a:lnSpc>
                <a:spcPct val="115000"/>
              </a:lnSpc>
              <a:spcAft>
                <a:spcPts val="0"/>
              </a:spcAft>
            </a:pPr>
            <a:r>
              <a:rPr lang="ru-RU" sz="2400" b="1" dirty="0" smtClean="0">
                <a:effectLst/>
                <a:latin typeface="Times New Roman" panose="02020603050405020304" pitchFamily="18" charset="0"/>
                <a:ea typeface="Times New Roman" panose="02020603050405020304" pitchFamily="18" charset="0"/>
                <a:cs typeface="Times New Roman" panose="02020603050405020304" pitchFamily="18" charset="0"/>
              </a:rPr>
              <a:t>Задачи исследования:</a:t>
            </a:r>
            <a:endParaRPr lang="ru-RU" sz="2400" b="1" dirty="0">
              <a:ea typeface="Times New Roman" panose="02020603050405020304" pitchFamily="18" charset="0"/>
              <a:cs typeface="Times New Roman" panose="02020603050405020304" pitchFamily="18" charset="0"/>
            </a:endParaRPr>
          </a:p>
          <a:p>
            <a:pPr indent="450215" algn="just">
              <a:lnSpc>
                <a:spcPct val="115000"/>
              </a:lnSpc>
              <a:spcAft>
                <a:spcPts val="0"/>
              </a:spcAft>
              <a:tabLst>
                <a:tab pos="457200" algn="l"/>
              </a:tabLst>
            </a:pPr>
            <a:r>
              <a:rPr lang="ru-RU"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1)	собрать информацию по теме</a:t>
            </a:r>
            <a:endParaRPr lang="ru-RU" sz="2400" dirty="0">
              <a:ea typeface="Times New Roman" panose="02020603050405020304" pitchFamily="18" charset="0"/>
              <a:cs typeface="Times New Roman" panose="02020603050405020304" pitchFamily="18" charset="0"/>
            </a:endParaRPr>
          </a:p>
          <a:p>
            <a:pPr indent="450215" algn="just">
              <a:lnSpc>
                <a:spcPct val="115000"/>
              </a:lnSpc>
              <a:spcAft>
                <a:spcPts val="0"/>
              </a:spcAft>
            </a:pPr>
            <a:r>
              <a:rPr lang="ru-RU"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2)	составить алгоритмы манипуляций</a:t>
            </a:r>
            <a:endParaRPr lang="ru-RU" sz="2400" dirty="0">
              <a:ea typeface="Times New Roman" panose="02020603050405020304" pitchFamily="18" charset="0"/>
              <a:cs typeface="Times New Roman" panose="02020603050405020304" pitchFamily="18" charset="0"/>
            </a:endParaRPr>
          </a:p>
          <a:p>
            <a:pPr indent="450215" algn="just">
              <a:lnSpc>
                <a:spcPct val="115000"/>
              </a:lnSpc>
              <a:spcAft>
                <a:spcPts val="0"/>
              </a:spcAft>
            </a:pPr>
            <a:r>
              <a:rPr lang="ru-RU"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3)	провести исследование</a:t>
            </a:r>
            <a:endParaRPr lang="ru-RU" sz="2400" dirty="0">
              <a:ea typeface="Times New Roman" panose="02020603050405020304" pitchFamily="18" charset="0"/>
              <a:cs typeface="Times New Roman" panose="02020603050405020304" pitchFamily="18" charset="0"/>
            </a:endParaRPr>
          </a:p>
          <a:p>
            <a:pPr indent="450215" algn="just">
              <a:lnSpc>
                <a:spcPct val="115000"/>
              </a:lnSpc>
              <a:spcAft>
                <a:spcPts val="0"/>
              </a:spcAft>
            </a:pPr>
            <a:r>
              <a:rPr lang="ru-RU"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4)	сформулировать выводы</a:t>
            </a:r>
            <a:endParaRPr lang="ru-RU" sz="2400" dirty="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858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rcRect/>
          <a:stretch>
            <a:fillRect/>
          </a:stretch>
        </p:blipFill>
        <p:spPr>
          <a:xfrm>
            <a:off x="0" y="0"/>
            <a:ext cx="12192000" cy="6858000"/>
          </a:xfrm>
          <a:prstGeom prst="rect">
            <a:avLst/>
          </a:prstGeom>
          <a:ln w="190500">
            <a:solidFill>
              <a:srgbClr val="BCD6EE"/>
            </a:solidFill>
          </a:ln>
          <a:effectLst>
            <a:outerShdw blurRad="254000" algn="bl">
              <a:srgbClr val="000000">
                <a:alpha val="42968"/>
              </a:srgbClr>
            </a:outerShdw>
          </a:effectLst>
        </p:spPr>
      </p:pic>
      <p:sp>
        <p:nvSpPr>
          <p:cNvPr id="3" name="Заголовок 2"/>
          <p:cNvSpPr txBox="1">
            <a:spLocks noGrp="1"/>
          </p:cNvSpPr>
          <p:nvPr>
            <p:ph type="title"/>
          </p:nvPr>
        </p:nvSpPr>
        <p:spPr>
          <a:xfrm>
            <a:off x="0" y="322763"/>
            <a:ext cx="12191999" cy="989013"/>
          </a:xfrm>
          <a:prstGeom prst="rect">
            <a:avLst/>
          </a:prstGeom>
          <a:solidFill>
            <a:schemeClr val="tx2">
              <a:lumMod val="20000"/>
              <a:lumOff val="80000"/>
              <a:alpha val="60000"/>
            </a:schemeClr>
          </a:solidFill>
          <a:ln>
            <a:noFill/>
          </a:ln>
        </p:spPr>
        <p:txBody>
          <a:bodyPr wrap="square" anchor="ctr"/>
          <a:lstStyle/>
          <a:p>
            <a:pPr lvl="0" algn="ctr"/>
            <a:r>
              <a:rPr lang="ru-RU" sz="2400" b="1" dirty="0" smtClean="0"/>
              <a:t>СЕСТРИНСКИЙ ПРОЦЕСС В ПОСЛЕОПЕРАЦИОННОМ ПЕРИОДЕ</a:t>
            </a:r>
            <a:endParaRPr sz="2400" b="1" dirty="0"/>
          </a:p>
        </p:txBody>
      </p:sp>
      <p:sp>
        <p:nvSpPr>
          <p:cNvPr id="5" name="Текст 4"/>
          <p:cNvSpPr txBox="1">
            <a:spLocks noGrp="1"/>
          </p:cNvSpPr>
          <p:nvPr>
            <p:ph type="body" idx="2"/>
          </p:nvPr>
        </p:nvSpPr>
        <p:spPr>
          <a:xfrm>
            <a:off x="839787" y="1634539"/>
            <a:ext cx="3930650" cy="924951"/>
          </a:xfrm>
          <a:prstGeom prst="rect">
            <a:avLst/>
          </a:prstGeom>
          <a:noFill/>
          <a:ln>
            <a:noFill/>
          </a:ln>
        </p:spPr>
        <p:txBody>
          <a:bodyPr wrap="square" anchor="t"/>
          <a:lstStyle/>
          <a:p>
            <a:pPr marL="0">
              <a:buNone/>
            </a:pPr>
            <a:r>
              <a:rPr lang="ru-RU" sz="2000" b="1" i="1" cap="all" dirty="0" smtClean="0">
                <a:solidFill>
                  <a:srgbClr val="C00000"/>
                </a:solidFill>
              </a:rPr>
              <a:t>Понятие о послеоперационном периоде</a:t>
            </a:r>
            <a:endParaRPr lang="ru-RU" sz="2000" b="1" i="1" dirty="0" smtClean="0">
              <a:solidFill>
                <a:srgbClr val="C00000"/>
              </a:solidFill>
            </a:endParaRPr>
          </a:p>
          <a:p>
            <a:pPr marL="0" lvl="0" indent="0">
              <a:buNone/>
            </a:pPr>
            <a:endParaRPr dirty="0"/>
          </a:p>
        </p:txBody>
      </p:sp>
      <p:graphicFrame>
        <p:nvGraphicFramePr>
          <p:cNvPr id="12" name="Объект 11"/>
          <p:cNvGraphicFramePr>
            <a:graphicFrameLocks noGrp="1"/>
          </p:cNvGraphicFramePr>
          <p:nvPr>
            <p:ph idx="1"/>
            <p:extLst>
              <p:ext uri="{D42A27DB-BD31-4B8C-83A1-F6EECF244321}">
                <p14:modId xmlns:p14="http://schemas.microsoft.com/office/powerpoint/2010/main" val="1048763204"/>
              </p:ext>
            </p:extLst>
          </p:nvPr>
        </p:nvGraphicFramePr>
        <p:xfrm>
          <a:off x="5238750" y="1635125"/>
          <a:ext cx="6172200"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Graphic spid="12"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rcRect/>
          <a:stretch>
            <a:fillRect/>
          </a:stretch>
        </p:blipFill>
        <p:spPr>
          <a:xfrm>
            <a:off x="0" y="0"/>
            <a:ext cx="12192000" cy="6858000"/>
          </a:xfrm>
          <a:prstGeom prst="rect">
            <a:avLst/>
          </a:prstGeom>
          <a:ln w="190500">
            <a:solidFill>
              <a:srgbClr val="BCD6EE"/>
            </a:solidFill>
          </a:ln>
          <a:effectLst>
            <a:outerShdw blurRad="254000" algn="bl">
              <a:srgbClr val="000000">
                <a:alpha val="42968"/>
              </a:srgbClr>
            </a:outerShdw>
          </a:effectLst>
        </p:spPr>
      </p:pic>
      <p:sp>
        <p:nvSpPr>
          <p:cNvPr id="3" name="Заголовок 2"/>
          <p:cNvSpPr txBox="1">
            <a:spLocks noGrp="1"/>
          </p:cNvSpPr>
          <p:nvPr>
            <p:ph type="title"/>
          </p:nvPr>
        </p:nvSpPr>
        <p:spPr>
          <a:xfrm>
            <a:off x="0" y="322763"/>
            <a:ext cx="12191999" cy="989013"/>
          </a:xfrm>
          <a:prstGeom prst="rect">
            <a:avLst/>
          </a:prstGeom>
          <a:solidFill>
            <a:schemeClr val="tx2">
              <a:lumMod val="20000"/>
              <a:lumOff val="80000"/>
              <a:alpha val="60000"/>
            </a:schemeClr>
          </a:solidFill>
          <a:ln>
            <a:noFill/>
          </a:ln>
        </p:spPr>
        <p:txBody>
          <a:bodyPr wrap="square" anchor="ctr"/>
          <a:lstStyle/>
          <a:p>
            <a:pPr lvl="0" algn="ctr"/>
            <a:r>
              <a:rPr lang="ru-RU" sz="2400" b="1" dirty="0"/>
              <a:t>СЕСТРИНСКИЙ ПРОЦЕСС В </a:t>
            </a:r>
            <a:r>
              <a:rPr lang="ru-RU" sz="2400" b="1" dirty="0" smtClean="0"/>
              <a:t>ПОСЛЕОПЕРАЦИОННОМ </a:t>
            </a:r>
            <a:r>
              <a:rPr lang="ru-RU" sz="2400" b="1" dirty="0"/>
              <a:t>ПЕРИОДЕ</a:t>
            </a:r>
            <a:endParaRPr sz="2400" b="1" dirty="0"/>
          </a:p>
        </p:txBody>
      </p:sp>
      <p:sp>
        <p:nvSpPr>
          <p:cNvPr id="5" name="Текст 4"/>
          <p:cNvSpPr txBox="1">
            <a:spLocks noGrp="1"/>
          </p:cNvSpPr>
          <p:nvPr>
            <p:ph type="body" idx="2"/>
          </p:nvPr>
        </p:nvSpPr>
        <p:spPr>
          <a:xfrm>
            <a:off x="839787" y="1634539"/>
            <a:ext cx="3930650" cy="924951"/>
          </a:xfrm>
          <a:prstGeom prst="rect">
            <a:avLst/>
          </a:prstGeom>
          <a:noFill/>
          <a:ln>
            <a:noFill/>
          </a:ln>
        </p:spPr>
        <p:txBody>
          <a:bodyPr wrap="square" anchor="t"/>
          <a:lstStyle/>
          <a:p>
            <a:pPr marL="0">
              <a:buNone/>
            </a:pPr>
            <a:r>
              <a:rPr lang="ru-RU" sz="2000" b="1" i="1" dirty="0" smtClean="0">
                <a:solidFill>
                  <a:srgbClr val="C00000"/>
                </a:solidFill>
              </a:rPr>
              <a:t>РОЛЬ МЕДСЕСТРЫ В ПОСЛЕОПЕРАЦИОННЫЙ ПЕРИОД</a:t>
            </a:r>
            <a:endParaRPr lang="ru-RU" b="1" i="1" dirty="0">
              <a:solidFill>
                <a:srgbClr val="C00000"/>
              </a:solidFill>
            </a:endParaRPr>
          </a:p>
        </p:txBody>
      </p:sp>
      <p:graphicFrame>
        <p:nvGraphicFramePr>
          <p:cNvPr id="15" name="Схема 14"/>
          <p:cNvGraphicFramePr/>
          <p:nvPr>
            <p:extLst>
              <p:ext uri="{D42A27DB-BD31-4B8C-83A1-F6EECF244321}">
                <p14:modId xmlns:p14="http://schemas.microsoft.com/office/powerpoint/2010/main" val="750292219"/>
              </p:ext>
            </p:extLst>
          </p:nvPr>
        </p:nvGraphicFramePr>
        <p:xfrm>
          <a:off x="4770437" y="1685783"/>
          <a:ext cx="6678194" cy="47982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34475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Graphic spid="15"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rcRect/>
          <a:stretch>
            <a:fillRect/>
          </a:stretch>
        </p:blipFill>
        <p:spPr>
          <a:xfrm>
            <a:off x="0" y="0"/>
            <a:ext cx="12192000" cy="6858000"/>
          </a:xfrm>
          <a:prstGeom prst="rect">
            <a:avLst/>
          </a:prstGeom>
          <a:ln w="190500">
            <a:solidFill>
              <a:srgbClr val="BCD6EE"/>
            </a:solidFill>
          </a:ln>
          <a:effectLst>
            <a:outerShdw blurRad="254000" algn="bl">
              <a:srgbClr val="000000">
                <a:alpha val="42968"/>
              </a:srgbClr>
            </a:outerShdw>
          </a:effectLst>
        </p:spPr>
      </p:pic>
      <p:sp>
        <p:nvSpPr>
          <p:cNvPr id="3" name="Заголовок 2"/>
          <p:cNvSpPr txBox="1">
            <a:spLocks noGrp="1"/>
          </p:cNvSpPr>
          <p:nvPr>
            <p:ph type="title"/>
          </p:nvPr>
        </p:nvSpPr>
        <p:spPr>
          <a:xfrm>
            <a:off x="0" y="322763"/>
            <a:ext cx="12191999" cy="989013"/>
          </a:xfrm>
          <a:prstGeom prst="rect">
            <a:avLst/>
          </a:prstGeom>
          <a:solidFill>
            <a:schemeClr val="tx2">
              <a:lumMod val="20000"/>
              <a:lumOff val="80000"/>
              <a:alpha val="60000"/>
            </a:schemeClr>
          </a:solidFill>
          <a:ln>
            <a:noFill/>
          </a:ln>
        </p:spPr>
        <p:txBody>
          <a:bodyPr wrap="square" anchor="ctr"/>
          <a:lstStyle/>
          <a:p>
            <a:pPr lvl="0" algn="ctr"/>
            <a:r>
              <a:rPr lang="ru-RU" sz="2400" b="1" dirty="0"/>
              <a:t>СЕСТРИНСКИЙ ПРОЦЕСС В </a:t>
            </a:r>
            <a:r>
              <a:rPr lang="ru-RU" sz="2400" b="1" dirty="0" smtClean="0"/>
              <a:t>ПОСЛЕОПЕРАЦИОННОМ </a:t>
            </a:r>
            <a:r>
              <a:rPr lang="ru-RU" sz="2400" b="1" dirty="0"/>
              <a:t>ПЕРИОДЕ</a:t>
            </a:r>
            <a:endParaRPr sz="2400" b="1" dirty="0"/>
          </a:p>
        </p:txBody>
      </p:sp>
      <p:pic>
        <p:nvPicPr>
          <p:cNvPr id="6" name="Объект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6891" y="2526445"/>
            <a:ext cx="6172200" cy="4320540"/>
          </a:xfrm>
          <a:prstGeom prst="rect">
            <a:avLst/>
          </a:prstGeom>
          <a:solidFill>
            <a:schemeClr val="tx2">
              <a:lumMod val="20000"/>
              <a:lumOff val="80000"/>
              <a:alpha val="60000"/>
            </a:schemeClr>
          </a:solidFill>
          <a:ln>
            <a:noFill/>
          </a:ln>
        </p:spPr>
      </p:pic>
      <p:sp>
        <p:nvSpPr>
          <p:cNvPr id="5" name="Текст 4"/>
          <p:cNvSpPr txBox="1">
            <a:spLocks noGrp="1"/>
          </p:cNvSpPr>
          <p:nvPr>
            <p:ph type="body" idx="2"/>
          </p:nvPr>
        </p:nvSpPr>
        <p:spPr>
          <a:xfrm>
            <a:off x="839787" y="1634539"/>
            <a:ext cx="3930650" cy="924951"/>
          </a:xfrm>
          <a:prstGeom prst="rect">
            <a:avLst/>
          </a:prstGeom>
          <a:noFill/>
          <a:ln>
            <a:noFill/>
          </a:ln>
        </p:spPr>
        <p:txBody>
          <a:bodyPr wrap="square" anchor="t"/>
          <a:lstStyle/>
          <a:p>
            <a:pPr marL="0">
              <a:buNone/>
            </a:pPr>
            <a:r>
              <a:rPr lang="ru-RU" sz="2000" b="1" i="1" dirty="0" smtClean="0">
                <a:solidFill>
                  <a:srgbClr val="C00000"/>
                </a:solidFill>
              </a:rPr>
              <a:t>ПОДГОТОВКА ПАЛАТЫ И ПОСТЕЛИ ДЛЯ ПОСЛЕОПЕРАЦИОННОГО БОЛЬНОГО</a:t>
            </a:r>
            <a:endParaRPr lang="ru-RU" b="1" i="1" dirty="0">
              <a:solidFill>
                <a:srgbClr val="C00000"/>
              </a:solidFill>
            </a:endParaRPr>
          </a:p>
        </p:txBody>
      </p:sp>
      <p:sp>
        <p:nvSpPr>
          <p:cNvPr id="7" name="TextBox 6"/>
          <p:cNvSpPr txBox="1"/>
          <p:nvPr/>
        </p:nvSpPr>
        <p:spPr>
          <a:xfrm>
            <a:off x="6309091" y="1634539"/>
            <a:ext cx="5102567" cy="5078313"/>
          </a:xfrm>
          <a:prstGeom prst="rect">
            <a:avLst/>
          </a:prstGeom>
          <a:gradFill>
            <a:gsLst>
              <a:gs pos="0">
                <a:schemeClr val="accent1">
                  <a:tint val="60000"/>
                  <a:hueOff val="0"/>
                  <a:satOff val="0"/>
                  <a:lumOff val="0"/>
                  <a:alphaOff val="0"/>
                  <a:tint val="50000"/>
                  <a:satMod val="300000"/>
                </a:schemeClr>
              </a:gs>
              <a:gs pos="35000">
                <a:schemeClr val="accent1">
                  <a:tint val="60000"/>
                  <a:hueOff val="0"/>
                  <a:satOff val="0"/>
                  <a:lumOff val="0"/>
                  <a:alphaOff val="0"/>
                  <a:tint val="37000"/>
                  <a:satMod val="300000"/>
                </a:schemeClr>
              </a:gs>
              <a:gs pos="100000">
                <a:schemeClr val="accent1">
                  <a:tint val="60000"/>
                  <a:hueOff val="0"/>
                  <a:satOff val="0"/>
                  <a:lumOff val="0"/>
                  <a:alphaOff val="0"/>
                  <a:tint val="15000"/>
                  <a:satMod val="350000"/>
                </a:schemeClr>
              </a:gs>
            </a:gsLst>
            <a:lin ang="16200000" scaled="1"/>
          </a:gradFill>
          <a:ln cap="sq">
            <a:solidFill>
              <a:srgbClr val="BCD6EE"/>
            </a:solidFill>
          </a:ln>
        </p:spPr>
        <p:txBody>
          <a:bodyPr wrap="square" rtlCol="0">
            <a:spAutoFit/>
          </a:bodyPr>
          <a:lstStyle/>
          <a:p>
            <a:pPr marL="285750" indent="-285750">
              <a:buFont typeface="Arial" panose="020B0604020202020204" pitchFamily="34" charset="0"/>
              <a:buChar char="•"/>
            </a:pPr>
            <a:r>
              <a:rPr lang="ru-RU" dirty="0" smtClean="0"/>
              <a:t>Проветрить палату.</a:t>
            </a:r>
          </a:p>
          <a:p>
            <a:pPr marL="285750" indent="-285750">
              <a:buFont typeface="Arial" panose="020B0604020202020204" pitchFamily="34" charset="0"/>
              <a:buChar char="•"/>
            </a:pPr>
            <a:r>
              <a:rPr lang="ru-RU" dirty="0" smtClean="0"/>
              <a:t>Избегать яркого света.</a:t>
            </a:r>
          </a:p>
          <a:p>
            <a:pPr marL="285750" indent="-285750">
              <a:buFont typeface="Arial" panose="020B0604020202020204" pitchFamily="34" charset="0"/>
              <a:buChar char="•"/>
            </a:pPr>
            <a:r>
              <a:rPr lang="ru-RU" dirty="0"/>
              <a:t>Кровать должна быть тщательно застлана, клеенку, простынь необходимо расправить, чтобы не было складок и неровностей</a:t>
            </a:r>
            <a:r>
              <a:rPr lang="ru-RU" dirty="0" smtClean="0"/>
              <a:t>.</a:t>
            </a:r>
          </a:p>
          <a:p>
            <a:pPr marL="285750" indent="-285750">
              <a:buFont typeface="Arial" panose="020B0604020202020204" pitchFamily="34" charset="0"/>
              <a:buChar char="•"/>
            </a:pPr>
            <a:r>
              <a:rPr lang="ru-RU" dirty="0"/>
              <a:t>Из операционной больной должен быть доставлен на каталке или на той же </a:t>
            </a:r>
            <a:r>
              <a:rPr lang="ru-RU" dirty="0" smtClean="0"/>
              <a:t>кровати</a:t>
            </a:r>
          </a:p>
          <a:p>
            <a:pPr marL="285750" indent="-285750">
              <a:buFont typeface="Arial" panose="020B0604020202020204" pitchFamily="34" charset="0"/>
              <a:buChar char="•"/>
            </a:pPr>
            <a:r>
              <a:rPr lang="ru-RU" dirty="0"/>
              <a:t>В холодное время года кровать согревается грелками</a:t>
            </a:r>
            <a:r>
              <a:rPr lang="ru-RU" dirty="0" smtClean="0"/>
              <a:t>.</a:t>
            </a:r>
          </a:p>
          <a:p>
            <a:pPr marL="285750" indent="-285750">
              <a:buFont typeface="Arial" panose="020B0604020202020204" pitchFamily="34" charset="0"/>
              <a:buChar char="•"/>
            </a:pPr>
            <a:r>
              <a:rPr lang="ru-RU" dirty="0"/>
              <a:t>Перекладывать больного с операционного стола на каталку или кровать можно вручную или с помощью специальных </a:t>
            </a:r>
            <a:r>
              <a:rPr lang="ru-RU" dirty="0" smtClean="0"/>
              <a:t>подъемников.</a:t>
            </a:r>
          </a:p>
          <a:p>
            <a:pPr marL="285750" indent="-285750">
              <a:buFont typeface="Arial" panose="020B0604020202020204" pitchFamily="34" charset="0"/>
              <a:buChar char="•"/>
            </a:pPr>
            <a:r>
              <a:rPr lang="ru-RU" dirty="0"/>
              <a:t>После операции больного необходимо защитить от охлаждения и сквозняков, тепло укрывая одеялом</a:t>
            </a:r>
            <a:r>
              <a:rPr lang="ru-RU" dirty="0" smtClean="0"/>
              <a:t>.</a:t>
            </a:r>
          </a:p>
        </p:txBody>
      </p:sp>
    </p:spTree>
    <p:extLst>
      <p:ext uri="{BB962C8B-B14F-4D97-AF65-F5344CB8AC3E}">
        <p14:creationId xmlns:p14="http://schemas.microsoft.com/office/powerpoint/2010/main" val="2748163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3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fltVal val="0"/>
                                          </p:val>
                                        </p:tav>
                                        <p:tav tm="100000">
                                          <p:val>
                                            <p:strVal val="#ppt_w"/>
                                          </p:val>
                                        </p:tav>
                                      </p:tavLst>
                                    </p:anim>
                                    <p:anim calcmode="lin" valueType="num">
                                      <p:cBhvr>
                                        <p:cTn id="18" dur="1000" fill="hold"/>
                                        <p:tgtEl>
                                          <p:spTgt spid="6"/>
                                        </p:tgtEl>
                                        <p:attrNameLst>
                                          <p:attrName>ppt_h</p:attrName>
                                        </p:attrNameLst>
                                      </p:cBhvr>
                                      <p:tavLst>
                                        <p:tav tm="0">
                                          <p:val>
                                            <p:fltVal val="0"/>
                                          </p:val>
                                        </p:tav>
                                        <p:tav tm="100000">
                                          <p:val>
                                            <p:strVal val="#ppt_h"/>
                                          </p:val>
                                        </p:tav>
                                      </p:tavLst>
                                    </p:anim>
                                    <p:anim calcmode="lin" valueType="num">
                                      <p:cBhvr>
                                        <p:cTn id="19" dur="1000" fill="hold"/>
                                        <p:tgtEl>
                                          <p:spTgt spid="6"/>
                                        </p:tgtEl>
                                        <p:attrNameLst>
                                          <p:attrName>style.rotation</p:attrName>
                                        </p:attrNameLst>
                                      </p:cBhvr>
                                      <p:tavLst>
                                        <p:tav tm="0">
                                          <p:val>
                                            <p:fltVal val="90"/>
                                          </p:val>
                                        </p:tav>
                                        <p:tav tm="100000">
                                          <p:val>
                                            <p:fltVal val="0"/>
                                          </p:val>
                                        </p:tav>
                                      </p:tavLst>
                                    </p:anim>
                                    <p:animEffect transition="in" filter="fade">
                                      <p:cBhvr>
                                        <p:cTn id="2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3"/>
          <a:srcRect/>
          <a:stretch>
            <a:fillRect/>
          </a:stretch>
        </p:blipFill>
        <p:spPr>
          <a:xfrm>
            <a:off x="0" y="0"/>
            <a:ext cx="12192000" cy="6858000"/>
          </a:xfrm>
          <a:prstGeom prst="rect">
            <a:avLst/>
          </a:prstGeom>
          <a:ln w="190500">
            <a:solidFill>
              <a:srgbClr val="BCD6EE"/>
            </a:solidFill>
          </a:ln>
          <a:effectLst>
            <a:outerShdw blurRad="254000" algn="bl">
              <a:srgbClr val="000000">
                <a:alpha val="42968"/>
              </a:srgbClr>
            </a:outerShdw>
          </a:effectLst>
        </p:spPr>
      </p:pic>
      <p:sp>
        <p:nvSpPr>
          <p:cNvPr id="3" name="Заголовок 2"/>
          <p:cNvSpPr txBox="1">
            <a:spLocks noGrp="1"/>
          </p:cNvSpPr>
          <p:nvPr>
            <p:ph type="title"/>
          </p:nvPr>
        </p:nvSpPr>
        <p:spPr>
          <a:xfrm>
            <a:off x="0" y="322763"/>
            <a:ext cx="12191999" cy="989013"/>
          </a:xfrm>
          <a:prstGeom prst="rect">
            <a:avLst/>
          </a:prstGeom>
          <a:solidFill>
            <a:schemeClr val="tx2">
              <a:lumMod val="20000"/>
              <a:lumOff val="80000"/>
              <a:alpha val="60000"/>
            </a:schemeClr>
          </a:solidFill>
          <a:ln>
            <a:noFill/>
          </a:ln>
        </p:spPr>
        <p:txBody>
          <a:bodyPr wrap="square" anchor="ctr"/>
          <a:lstStyle/>
          <a:p>
            <a:pPr lvl="0" algn="ctr"/>
            <a:r>
              <a:rPr lang="ru-RU" sz="2400" b="1" dirty="0"/>
              <a:t>СЕСТРИНСКИЙ ПРОЦЕСС В </a:t>
            </a:r>
            <a:r>
              <a:rPr lang="ru-RU" sz="2400" b="1" dirty="0" smtClean="0"/>
              <a:t>ПОСЛЕОПЕРАЦИОННОМ </a:t>
            </a:r>
            <a:r>
              <a:rPr lang="ru-RU" sz="2400" b="1" dirty="0"/>
              <a:t>ПЕРИОДЕ</a:t>
            </a:r>
            <a:endParaRPr sz="2400" b="1" dirty="0"/>
          </a:p>
        </p:txBody>
      </p:sp>
      <p:graphicFrame>
        <p:nvGraphicFramePr>
          <p:cNvPr id="17" name="Объект 16"/>
          <p:cNvGraphicFramePr>
            <a:graphicFrameLocks noGrp="1"/>
          </p:cNvGraphicFramePr>
          <p:nvPr>
            <p:ph idx="1"/>
            <p:extLst>
              <p:ext uri="{D42A27DB-BD31-4B8C-83A1-F6EECF244321}">
                <p14:modId xmlns:p14="http://schemas.microsoft.com/office/powerpoint/2010/main" val="1701123264"/>
              </p:ext>
            </p:extLst>
          </p:nvPr>
        </p:nvGraphicFramePr>
        <p:xfrm>
          <a:off x="5239458" y="1634539"/>
          <a:ext cx="6172200" cy="48736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Текст 4"/>
          <p:cNvSpPr txBox="1">
            <a:spLocks noGrp="1"/>
          </p:cNvSpPr>
          <p:nvPr>
            <p:ph type="body" idx="2"/>
          </p:nvPr>
        </p:nvSpPr>
        <p:spPr>
          <a:xfrm>
            <a:off x="839787" y="1634539"/>
            <a:ext cx="3930650" cy="924951"/>
          </a:xfrm>
          <a:prstGeom prst="rect">
            <a:avLst/>
          </a:prstGeom>
          <a:noFill/>
          <a:ln>
            <a:noFill/>
          </a:ln>
        </p:spPr>
        <p:txBody>
          <a:bodyPr wrap="square" anchor="t"/>
          <a:lstStyle/>
          <a:p>
            <a:pPr marL="0">
              <a:buNone/>
            </a:pPr>
            <a:r>
              <a:rPr lang="ru-RU" sz="2000" b="1" i="1" dirty="0" smtClean="0">
                <a:solidFill>
                  <a:srgbClr val="C00000"/>
                </a:solidFill>
              </a:rPr>
              <a:t>ПРИНЦИПЫ НАБЛЮДЕНИЯ ЗА ПОСЛЕОПЕРАЦИОННЫМ БОЛЬНЫМ</a:t>
            </a:r>
            <a:endParaRPr lang="ru-RU" b="1" i="1" dirty="0">
              <a:solidFill>
                <a:srgbClr val="C00000"/>
              </a:solidFill>
            </a:endParaRPr>
          </a:p>
        </p:txBody>
      </p:sp>
      <p:pic>
        <p:nvPicPr>
          <p:cNvPr id="18" name="Рисунок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2708477"/>
            <a:ext cx="5131180" cy="4149524"/>
          </a:xfrm>
          <a:prstGeom prst="rect">
            <a:avLst/>
          </a:prstGeom>
          <a:solidFill>
            <a:schemeClr val="accent1">
              <a:tint val="40000"/>
              <a:hueOff val="0"/>
              <a:satOff val="0"/>
              <a:lumOff val="0"/>
            </a:schemeClr>
          </a:solidFill>
        </p:spPr>
      </p:pic>
    </p:spTree>
    <p:extLst>
      <p:ext uri="{BB962C8B-B14F-4D97-AF65-F5344CB8AC3E}">
        <p14:creationId xmlns:p14="http://schemas.microsoft.com/office/powerpoint/2010/main" val="25594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3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1000" fill="hold"/>
                                        <p:tgtEl>
                                          <p:spTgt spid="18"/>
                                        </p:tgtEl>
                                        <p:attrNameLst>
                                          <p:attrName>ppt_w</p:attrName>
                                        </p:attrNameLst>
                                      </p:cBhvr>
                                      <p:tavLst>
                                        <p:tav tm="0">
                                          <p:val>
                                            <p:fltVal val="0"/>
                                          </p:val>
                                        </p:tav>
                                        <p:tav tm="100000">
                                          <p:val>
                                            <p:strVal val="#ppt_w"/>
                                          </p:val>
                                        </p:tav>
                                      </p:tavLst>
                                    </p:anim>
                                    <p:anim calcmode="lin" valueType="num">
                                      <p:cBhvr>
                                        <p:cTn id="18" dur="1000" fill="hold"/>
                                        <p:tgtEl>
                                          <p:spTgt spid="18"/>
                                        </p:tgtEl>
                                        <p:attrNameLst>
                                          <p:attrName>ppt_h</p:attrName>
                                        </p:attrNameLst>
                                      </p:cBhvr>
                                      <p:tavLst>
                                        <p:tav tm="0">
                                          <p:val>
                                            <p:fltVal val="0"/>
                                          </p:val>
                                        </p:tav>
                                        <p:tav tm="100000">
                                          <p:val>
                                            <p:strVal val="#ppt_h"/>
                                          </p:val>
                                        </p:tav>
                                      </p:tavLst>
                                    </p:anim>
                                    <p:anim calcmode="lin" valueType="num">
                                      <p:cBhvr>
                                        <p:cTn id="19" dur="1000" fill="hold"/>
                                        <p:tgtEl>
                                          <p:spTgt spid="18"/>
                                        </p:tgtEl>
                                        <p:attrNameLst>
                                          <p:attrName>style.rotation</p:attrName>
                                        </p:attrNameLst>
                                      </p:cBhvr>
                                      <p:tavLst>
                                        <p:tav tm="0">
                                          <p:val>
                                            <p:fltVal val="90"/>
                                          </p:val>
                                        </p:tav>
                                        <p:tav tm="100000">
                                          <p:val>
                                            <p:fltVal val="0"/>
                                          </p:val>
                                        </p:tav>
                                      </p:tavLst>
                                    </p:anim>
                                    <p:animEffect transition="in" filter="fade">
                                      <p:cBhvr>
                                        <p:cTn id="20"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3"/>
          <a:srcRect/>
          <a:stretch>
            <a:fillRect/>
          </a:stretch>
        </p:blipFill>
        <p:spPr>
          <a:xfrm>
            <a:off x="0" y="0"/>
            <a:ext cx="12192000" cy="6858000"/>
          </a:xfrm>
          <a:prstGeom prst="rect">
            <a:avLst/>
          </a:prstGeom>
          <a:ln w="190500">
            <a:solidFill>
              <a:srgbClr val="BCD6EE"/>
            </a:solidFill>
          </a:ln>
          <a:effectLst>
            <a:outerShdw blurRad="254000" algn="bl">
              <a:srgbClr val="000000">
                <a:alpha val="42968"/>
              </a:srgbClr>
            </a:outerShdw>
          </a:effectLst>
        </p:spPr>
      </p:pic>
      <p:sp>
        <p:nvSpPr>
          <p:cNvPr id="3" name="Заголовок 2"/>
          <p:cNvSpPr txBox="1">
            <a:spLocks noGrp="1"/>
          </p:cNvSpPr>
          <p:nvPr>
            <p:ph type="title"/>
          </p:nvPr>
        </p:nvSpPr>
        <p:spPr>
          <a:xfrm>
            <a:off x="0" y="322763"/>
            <a:ext cx="12191999" cy="989013"/>
          </a:xfrm>
          <a:prstGeom prst="rect">
            <a:avLst/>
          </a:prstGeom>
          <a:solidFill>
            <a:schemeClr val="tx2">
              <a:lumMod val="20000"/>
              <a:lumOff val="80000"/>
              <a:alpha val="60000"/>
            </a:schemeClr>
          </a:solidFill>
          <a:ln>
            <a:noFill/>
          </a:ln>
        </p:spPr>
        <p:txBody>
          <a:bodyPr wrap="square" anchor="ctr"/>
          <a:lstStyle/>
          <a:p>
            <a:pPr lvl="0" algn="ctr"/>
            <a:r>
              <a:rPr lang="ru-RU" sz="2400" b="1" dirty="0"/>
              <a:t>СЕСТРИНСКИЙ ПРОЦЕСС В </a:t>
            </a:r>
            <a:r>
              <a:rPr lang="ru-RU" sz="2400" b="1" dirty="0" smtClean="0"/>
              <a:t>ПОСЛЕОПЕРАЦИОННОМ </a:t>
            </a:r>
            <a:r>
              <a:rPr lang="ru-RU" sz="2400" b="1" dirty="0"/>
              <a:t>ПЕРИОДЕ</a:t>
            </a:r>
            <a:endParaRPr sz="2400" b="1" dirty="0"/>
          </a:p>
        </p:txBody>
      </p:sp>
      <p:pic>
        <p:nvPicPr>
          <p:cNvPr id="7" name="Объект 6"/>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0" y="2559490"/>
            <a:ext cx="4872942" cy="4298510"/>
          </a:xfrm>
          <a:prstGeom prst="rect">
            <a:avLst/>
          </a:prstGeom>
          <a:solidFill>
            <a:schemeClr val="tx2">
              <a:lumMod val="20000"/>
              <a:lumOff val="80000"/>
              <a:alpha val="60000"/>
            </a:schemeClr>
          </a:solidFill>
          <a:ln>
            <a:noFill/>
          </a:ln>
        </p:spPr>
      </p:pic>
      <p:sp>
        <p:nvSpPr>
          <p:cNvPr id="5" name="Текст 4"/>
          <p:cNvSpPr txBox="1">
            <a:spLocks noGrp="1"/>
          </p:cNvSpPr>
          <p:nvPr>
            <p:ph type="body" idx="2"/>
          </p:nvPr>
        </p:nvSpPr>
        <p:spPr>
          <a:xfrm>
            <a:off x="839787" y="1634539"/>
            <a:ext cx="3930650" cy="924951"/>
          </a:xfrm>
          <a:prstGeom prst="rect">
            <a:avLst/>
          </a:prstGeom>
          <a:noFill/>
          <a:ln>
            <a:noFill/>
          </a:ln>
        </p:spPr>
        <p:txBody>
          <a:bodyPr wrap="square" anchor="t"/>
          <a:lstStyle/>
          <a:p>
            <a:pPr marL="0">
              <a:buNone/>
            </a:pPr>
            <a:r>
              <a:rPr lang="ru-RU" sz="2000" b="1" i="1" dirty="0" smtClean="0">
                <a:solidFill>
                  <a:srgbClr val="C00000"/>
                </a:solidFill>
              </a:rPr>
              <a:t>УХОД ЗА ТЯЖЕЛЫМ ПОСЛЕОПЕРАЦИОННЫМ БОЛЬНЫМ</a:t>
            </a:r>
            <a:endParaRPr lang="ru-RU" b="1" i="1" dirty="0">
              <a:solidFill>
                <a:srgbClr val="C00000"/>
              </a:solidFill>
            </a:endParaRPr>
          </a:p>
        </p:txBody>
      </p:sp>
      <p:graphicFrame>
        <p:nvGraphicFramePr>
          <p:cNvPr id="8" name="Объект 16"/>
          <p:cNvGraphicFramePr>
            <a:graphicFrameLocks/>
          </p:cNvGraphicFramePr>
          <p:nvPr>
            <p:extLst>
              <p:ext uri="{D42A27DB-BD31-4B8C-83A1-F6EECF244321}">
                <p14:modId xmlns:p14="http://schemas.microsoft.com/office/powerpoint/2010/main" val="843988146"/>
              </p:ext>
            </p:extLst>
          </p:nvPr>
        </p:nvGraphicFramePr>
        <p:xfrm>
          <a:off x="5256117" y="2734408"/>
          <a:ext cx="6172200" cy="394867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Прямоугольник 8"/>
          <p:cNvSpPr/>
          <p:nvPr/>
        </p:nvSpPr>
        <p:spPr>
          <a:xfrm>
            <a:off x="5131443" y="1358350"/>
            <a:ext cx="6096000" cy="1323439"/>
          </a:xfrm>
          <a:prstGeom prst="rect">
            <a:avLst/>
          </a:prstGeom>
        </p:spPr>
        <p:txBody>
          <a:bodyPr>
            <a:spAutoFit/>
          </a:bodyPr>
          <a:lstStyle/>
          <a:p>
            <a:r>
              <a:rPr lang="ru-RU" sz="1600" dirty="0" smtClean="0">
                <a:solidFill>
                  <a:srgbClr val="FF0000"/>
                </a:solidFill>
                <a:effectLst/>
                <a:latin typeface="Times New Roman" panose="02020603050405020304" pitchFamily="18" charset="0"/>
                <a:ea typeface="Times New Roman" panose="02020603050405020304" pitchFamily="18" charset="0"/>
              </a:rPr>
              <a:t>Задача медицинского работника в послеоперационном периоде окружить больного вниманием и заботой, обеспечить его тщательным уходом и в то же время заставить больного, в тех случаях, когда это нужно, активно участвовать в профилактике осложнений и борьбе с ними. </a:t>
            </a:r>
            <a:endParaRPr lang="ru-RU" sz="1600" dirty="0">
              <a:solidFill>
                <a:srgbClr val="FF0000"/>
              </a:solidFill>
            </a:endParaRPr>
          </a:p>
        </p:txBody>
      </p:sp>
    </p:spTree>
    <p:extLst>
      <p:ext uri="{BB962C8B-B14F-4D97-AF65-F5344CB8AC3E}">
        <p14:creationId xmlns:p14="http://schemas.microsoft.com/office/powerpoint/2010/main" val="551714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par>
                                <p:cTn id="21" presetID="3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 calcmode="lin" valueType="num">
                                      <p:cBhvr>
                                        <p:cTn id="25" dur="1000" fill="hold"/>
                                        <p:tgtEl>
                                          <p:spTgt spid="7"/>
                                        </p:tgtEl>
                                        <p:attrNameLst>
                                          <p:attrName>style.rotation</p:attrName>
                                        </p:attrNameLst>
                                      </p:cBhvr>
                                      <p:tavLst>
                                        <p:tav tm="0">
                                          <p:val>
                                            <p:fltVal val="90"/>
                                          </p:val>
                                        </p:tav>
                                        <p:tav tm="100000">
                                          <p:val>
                                            <p:fltVal val="0"/>
                                          </p:val>
                                        </p:tav>
                                      </p:tavLst>
                                    </p:anim>
                                    <p:animEffect transition="in" filter="fade">
                                      <p:cBhvr>
                                        <p:cTn id="2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Graphic spid="8" grpId="0">
        <p:bldAsOne/>
      </p:bldGraphic>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rcRect/>
          <a:stretch>
            <a:fillRect/>
          </a:stretch>
        </p:blipFill>
        <p:spPr>
          <a:xfrm>
            <a:off x="0" y="0"/>
            <a:ext cx="12192000" cy="6858000"/>
          </a:xfrm>
          <a:prstGeom prst="rect">
            <a:avLst/>
          </a:prstGeom>
          <a:ln w="190500">
            <a:solidFill>
              <a:srgbClr val="BCD6EE"/>
            </a:solidFill>
          </a:ln>
          <a:effectLst>
            <a:outerShdw blurRad="254000" algn="bl">
              <a:srgbClr val="000000">
                <a:alpha val="42968"/>
              </a:srgbClr>
            </a:outerShdw>
          </a:effectLst>
        </p:spPr>
      </p:pic>
      <p:sp>
        <p:nvSpPr>
          <p:cNvPr id="3" name="Заголовок 2"/>
          <p:cNvSpPr txBox="1">
            <a:spLocks noGrp="1"/>
          </p:cNvSpPr>
          <p:nvPr>
            <p:ph type="title"/>
          </p:nvPr>
        </p:nvSpPr>
        <p:spPr>
          <a:xfrm>
            <a:off x="0" y="322763"/>
            <a:ext cx="12191999" cy="989013"/>
          </a:xfrm>
          <a:prstGeom prst="rect">
            <a:avLst/>
          </a:prstGeom>
          <a:solidFill>
            <a:schemeClr val="tx2">
              <a:lumMod val="20000"/>
              <a:lumOff val="80000"/>
              <a:alpha val="60000"/>
            </a:schemeClr>
          </a:solidFill>
          <a:ln>
            <a:noFill/>
          </a:ln>
        </p:spPr>
        <p:txBody>
          <a:bodyPr wrap="square" anchor="ctr"/>
          <a:lstStyle/>
          <a:p>
            <a:pPr lvl="0" algn="ctr"/>
            <a:r>
              <a:rPr lang="ru-RU" sz="2400" b="1" dirty="0"/>
              <a:t>СЕСТРИНСКИЙ ПРОЦЕСС В </a:t>
            </a:r>
            <a:r>
              <a:rPr lang="ru-RU" sz="2400" b="1" dirty="0" smtClean="0"/>
              <a:t>ПОСЛЕОПЕРАЦИОННОМ </a:t>
            </a:r>
            <a:r>
              <a:rPr lang="ru-RU" sz="2400" b="1" dirty="0"/>
              <a:t>ПЕРИОДЕ</a:t>
            </a:r>
            <a:endParaRPr sz="2400" b="1" dirty="0"/>
          </a:p>
        </p:txBody>
      </p:sp>
      <p:sp>
        <p:nvSpPr>
          <p:cNvPr id="4" name="Объект 3"/>
          <p:cNvSpPr txBox="1">
            <a:spLocks noGrp="1"/>
          </p:cNvSpPr>
          <p:nvPr>
            <p:ph idx="1"/>
          </p:nvPr>
        </p:nvSpPr>
        <p:spPr>
          <a:xfrm>
            <a:off x="528282" y="2307138"/>
            <a:ext cx="5985060" cy="4445354"/>
          </a:xfrm>
          <a:prstGeom prst="rect">
            <a:avLst/>
          </a:prstGeom>
          <a:solidFill>
            <a:schemeClr val="tx2">
              <a:lumMod val="20000"/>
              <a:lumOff val="80000"/>
              <a:alpha val="60000"/>
            </a:schemeClr>
          </a:solidFill>
          <a:ln>
            <a:noFill/>
          </a:ln>
        </p:spPr>
        <p:txBody>
          <a:bodyPr wrap="square" anchor="ctr"/>
          <a:lstStyle/>
          <a:p>
            <a:pPr>
              <a:buNone/>
            </a:pPr>
            <a:r>
              <a:rPr lang="ru-RU" sz="1800" b="1" dirty="0"/>
              <a:t>Послеоперационное осложнение </a:t>
            </a:r>
            <a:r>
              <a:rPr lang="ru-RU" sz="1800" dirty="0"/>
              <a:t>- это новое патологическое состояние, не характерное для нормального течения послеоперационного периода и не являющееся следствием прогрессирования основного заболевания. Осложнения важно отличать от операционных реакций, являющихся естественной реакцией организма больного на болезнь и операционную агрессию. </a:t>
            </a:r>
            <a:endParaRPr lang="ru-RU" sz="1800" dirty="0" smtClean="0"/>
          </a:p>
          <a:p>
            <a:pPr>
              <a:buNone/>
            </a:pPr>
            <a:endParaRPr lang="ru-RU" sz="1800" dirty="0"/>
          </a:p>
          <a:p>
            <a:pPr>
              <a:buNone/>
            </a:pPr>
            <a:r>
              <a:rPr lang="ru-RU" sz="1800" b="1" dirty="0" smtClean="0"/>
              <a:t>Послеоперационные </a:t>
            </a:r>
            <a:r>
              <a:rPr lang="ru-RU" sz="1800" b="1" dirty="0"/>
              <a:t>осложнения </a:t>
            </a:r>
            <a:r>
              <a:rPr lang="ru-RU" sz="1800" dirty="0"/>
              <a:t>в отличие от послеоперационных реакций резко снижают качество лечения, задерживая выздоровление, и подвергают опасности жизнь пациента</a:t>
            </a:r>
            <a:r>
              <a:rPr lang="ru-RU" sz="1800" dirty="0" smtClean="0"/>
              <a:t>.</a:t>
            </a:r>
          </a:p>
          <a:p>
            <a:pPr>
              <a:buNone/>
            </a:pPr>
            <a:endParaRPr lang="ru-RU" sz="1800" dirty="0"/>
          </a:p>
          <a:p>
            <a:pPr>
              <a:buNone/>
            </a:pPr>
            <a:r>
              <a:rPr lang="ru-RU" sz="1800" dirty="0"/>
              <a:t>Выделяют ранние (от 6-10% и до 30% при продолжительных и обширных операциях) и поздние осложнения.</a:t>
            </a:r>
            <a:endParaRPr lang="ru-RU" sz="1800" dirty="0"/>
          </a:p>
        </p:txBody>
      </p:sp>
      <p:sp>
        <p:nvSpPr>
          <p:cNvPr id="5" name="Текст 4"/>
          <p:cNvSpPr txBox="1">
            <a:spLocks noGrp="1"/>
          </p:cNvSpPr>
          <p:nvPr>
            <p:ph type="body" idx="2"/>
          </p:nvPr>
        </p:nvSpPr>
        <p:spPr>
          <a:xfrm>
            <a:off x="839787" y="1634539"/>
            <a:ext cx="3930650" cy="924951"/>
          </a:xfrm>
          <a:prstGeom prst="rect">
            <a:avLst/>
          </a:prstGeom>
          <a:noFill/>
          <a:ln>
            <a:noFill/>
          </a:ln>
        </p:spPr>
        <p:txBody>
          <a:bodyPr wrap="square" anchor="t"/>
          <a:lstStyle/>
          <a:p>
            <a:pPr marL="0">
              <a:buNone/>
            </a:pPr>
            <a:r>
              <a:rPr lang="ru-RU" sz="2000" b="1" i="1" dirty="0" smtClean="0">
                <a:solidFill>
                  <a:srgbClr val="C00000"/>
                </a:solidFill>
              </a:rPr>
              <a:t>ПОСЛЕОПЕРАЦИОННЫЕ ОСЛОЖНЕНИЯ</a:t>
            </a:r>
            <a:endParaRPr lang="ru-RU" sz="2000" b="1" i="1" dirty="0">
              <a:solidFill>
                <a:srgbClr val="C00000"/>
              </a:solidFill>
            </a:endParaRPr>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08836" y="1458396"/>
            <a:ext cx="4947723" cy="5252983"/>
          </a:xfrm>
          <a:prstGeom prst="rect">
            <a:avLst/>
          </a:prstGeom>
        </p:spPr>
      </p:pic>
    </p:spTree>
    <p:extLst>
      <p:ext uri="{BB962C8B-B14F-4D97-AF65-F5344CB8AC3E}">
        <p14:creationId xmlns:p14="http://schemas.microsoft.com/office/powerpoint/2010/main" val="357119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4">
                                            <p:bg/>
                                          </p:spTgt>
                                        </p:tgtEl>
                                        <p:attrNameLst>
                                          <p:attrName>style.visibility</p:attrName>
                                        </p:attrNameLst>
                                      </p:cBhvr>
                                      <p:to>
                                        <p:strVal val="visible"/>
                                      </p:to>
                                    </p:set>
                                    <p:animEffect transition="in" filter="fade">
                                      <p:cBhvr>
                                        <p:cTn id="11" dur="1000"/>
                                        <p:tgtEl>
                                          <p:spTgt spid="4">
                                            <p:bg/>
                                          </p:spTgt>
                                        </p:tgtEl>
                                      </p:cBhvr>
                                    </p:animEffect>
                                    <p:anim calcmode="lin" valueType="num">
                                      <p:cBhvr>
                                        <p:cTn id="12" dur="1000" fill="hold"/>
                                        <p:tgtEl>
                                          <p:spTgt spid="4">
                                            <p:bg/>
                                          </p:spTgt>
                                        </p:tgtEl>
                                        <p:attrNameLst>
                                          <p:attrName>ppt_x</p:attrName>
                                        </p:attrNameLst>
                                      </p:cBhvr>
                                      <p:tavLst>
                                        <p:tav tm="0">
                                          <p:val>
                                            <p:strVal val="#ppt_x"/>
                                          </p:val>
                                        </p:tav>
                                        <p:tav tm="100000">
                                          <p:val>
                                            <p:strVal val="#ppt_x"/>
                                          </p:val>
                                        </p:tav>
                                      </p:tavLst>
                                    </p:anim>
                                    <p:anim calcmode="lin" valueType="num">
                                      <p:cBhvr>
                                        <p:cTn id="13" dur="1000" fill="hold"/>
                                        <p:tgtEl>
                                          <p:spTgt spid="4">
                                            <p:bg/>
                                          </p:spTgt>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1000"/>
                                        <p:tgtEl>
                                          <p:spTgt spid="4">
                                            <p:txEl>
                                              <p:pRg st="0" end="0"/>
                                            </p:txEl>
                                          </p:spTgt>
                                        </p:tgtEl>
                                      </p:cBhvr>
                                    </p:animEffect>
                                    <p:anim calcmode="lin" valueType="num">
                                      <p:cBhvr>
                                        <p:cTn id="1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fade">
                                      <p:cBhvr>
                                        <p:cTn id="26" dur="1000"/>
                                        <p:tgtEl>
                                          <p:spTgt spid="4">
                                            <p:txEl>
                                              <p:pRg st="4" end="4"/>
                                            </p:txEl>
                                          </p:spTgt>
                                        </p:tgtEl>
                                      </p:cBhvr>
                                    </p:animEffect>
                                    <p:anim calcmode="lin" valueType="num">
                                      <p:cBhvr>
                                        <p:cTn id="27"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45"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2000"/>
                                        <p:tgtEl>
                                          <p:spTgt spid="6"/>
                                        </p:tgtEl>
                                      </p:cBhvr>
                                    </p:animEffect>
                                    <p:anim calcmode="lin" valueType="num">
                                      <p:cBhvr>
                                        <p:cTn id="33" dur="2000" fill="hold"/>
                                        <p:tgtEl>
                                          <p:spTgt spid="6"/>
                                        </p:tgtEl>
                                        <p:attrNameLst>
                                          <p:attrName>ppt_w</p:attrName>
                                        </p:attrNameLst>
                                      </p:cBhvr>
                                      <p:tavLst>
                                        <p:tav tm="0" fmla="#ppt_w*sin(2.5*pi*$)">
                                          <p:val>
                                            <p:fltVal val="0"/>
                                          </p:val>
                                        </p:tav>
                                        <p:tav tm="100000">
                                          <p:val>
                                            <p:fltVal val="1"/>
                                          </p:val>
                                        </p:tav>
                                      </p:tavLst>
                                    </p:anim>
                                    <p:anim calcmode="lin" valueType="num">
                                      <p:cBhvr>
                                        <p:cTn id="34"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rcRect/>
          <a:stretch>
            <a:fillRect/>
          </a:stretch>
        </p:blipFill>
        <p:spPr>
          <a:xfrm>
            <a:off x="0" y="0"/>
            <a:ext cx="12192000" cy="6858000"/>
          </a:xfrm>
          <a:prstGeom prst="rect">
            <a:avLst/>
          </a:prstGeom>
          <a:ln w="190500">
            <a:solidFill>
              <a:srgbClr val="BCD6EE"/>
            </a:solidFill>
          </a:ln>
          <a:effectLst>
            <a:outerShdw blurRad="254000" algn="bl">
              <a:srgbClr val="000000">
                <a:alpha val="42968"/>
              </a:srgbClr>
            </a:outerShdw>
          </a:effectLst>
        </p:spPr>
      </p:pic>
      <p:sp>
        <p:nvSpPr>
          <p:cNvPr id="3" name="Заголовок 2"/>
          <p:cNvSpPr txBox="1">
            <a:spLocks noGrp="1"/>
          </p:cNvSpPr>
          <p:nvPr>
            <p:ph type="title"/>
          </p:nvPr>
        </p:nvSpPr>
        <p:spPr>
          <a:xfrm>
            <a:off x="0" y="322763"/>
            <a:ext cx="12191999" cy="989013"/>
          </a:xfrm>
          <a:prstGeom prst="rect">
            <a:avLst/>
          </a:prstGeom>
          <a:solidFill>
            <a:schemeClr val="tx2">
              <a:lumMod val="20000"/>
              <a:lumOff val="80000"/>
              <a:alpha val="60000"/>
            </a:schemeClr>
          </a:solidFill>
          <a:ln>
            <a:noFill/>
          </a:ln>
        </p:spPr>
        <p:txBody>
          <a:bodyPr wrap="square" anchor="ctr"/>
          <a:lstStyle/>
          <a:p>
            <a:pPr lvl="0" algn="ctr"/>
            <a:r>
              <a:rPr lang="ru-RU" sz="2400" b="1" dirty="0"/>
              <a:t>СЕСТРИНСКИЙ ПРОЦЕСС В </a:t>
            </a:r>
            <a:r>
              <a:rPr lang="ru-RU" sz="2400" b="1" dirty="0" smtClean="0"/>
              <a:t>ПОСЛЕОПЕРАЦИОННОМ </a:t>
            </a:r>
            <a:r>
              <a:rPr lang="ru-RU" sz="2400" b="1" dirty="0"/>
              <a:t>ПЕРИОДЕ</a:t>
            </a:r>
            <a:endParaRPr sz="2400" b="1" dirty="0"/>
          </a:p>
        </p:txBody>
      </p:sp>
      <p:sp>
        <p:nvSpPr>
          <p:cNvPr id="5" name="Текст 4"/>
          <p:cNvSpPr txBox="1">
            <a:spLocks noGrp="1"/>
          </p:cNvSpPr>
          <p:nvPr>
            <p:ph type="body" idx="2"/>
          </p:nvPr>
        </p:nvSpPr>
        <p:spPr>
          <a:xfrm>
            <a:off x="839787" y="1634539"/>
            <a:ext cx="3930650" cy="924951"/>
          </a:xfrm>
          <a:prstGeom prst="rect">
            <a:avLst/>
          </a:prstGeom>
          <a:noFill/>
          <a:ln>
            <a:noFill/>
          </a:ln>
        </p:spPr>
        <p:txBody>
          <a:bodyPr wrap="square" anchor="t"/>
          <a:lstStyle/>
          <a:p>
            <a:pPr marL="0">
              <a:buNone/>
            </a:pPr>
            <a:r>
              <a:rPr lang="ru-RU" sz="2000" b="1" i="1" dirty="0" smtClean="0">
                <a:solidFill>
                  <a:srgbClr val="C00000"/>
                </a:solidFill>
              </a:rPr>
              <a:t>ПОСЛЕОПЕРАЦИОННЫЕ ОСЛОЖНЕНИЯ</a:t>
            </a:r>
            <a:endParaRPr lang="ru-RU" sz="2000" b="1" i="1" dirty="0">
              <a:solidFill>
                <a:srgbClr val="C00000"/>
              </a:solidFill>
            </a:endParaRPr>
          </a:p>
        </p:txBody>
      </p:sp>
      <p:sp>
        <p:nvSpPr>
          <p:cNvPr id="8" name="Прямоугольник 7"/>
          <p:cNvSpPr/>
          <p:nvPr/>
        </p:nvSpPr>
        <p:spPr>
          <a:xfrm>
            <a:off x="5504509" y="1822730"/>
            <a:ext cx="5953419" cy="4801314"/>
          </a:xfrm>
          <a:prstGeom prst="rect">
            <a:avLst/>
          </a:prstGeom>
          <a:solidFill>
            <a:schemeClr val="tx2">
              <a:lumMod val="20000"/>
              <a:lumOff val="80000"/>
              <a:alpha val="71000"/>
            </a:schemeClr>
          </a:solidFill>
        </p:spPr>
        <p:txBody>
          <a:bodyPr wrap="square">
            <a:spAutoFit/>
          </a:bodyPr>
          <a:lstStyle/>
          <a:p>
            <a:r>
              <a:rPr lang="ru-RU" b="1" dirty="0"/>
              <a:t>В возникновении послеоперационных осложнений имеют значение каждый из шести </a:t>
            </a:r>
            <a:r>
              <a:rPr lang="ru-RU" b="1" dirty="0" smtClean="0"/>
              <a:t>компонентов:</a:t>
            </a:r>
          </a:p>
          <a:p>
            <a:pPr marL="800100" lvl="1" indent="-342900">
              <a:buFont typeface="+mj-lt"/>
              <a:buAutoNum type="arabicPeriod"/>
            </a:pPr>
            <a:r>
              <a:rPr lang="ru-RU" dirty="0" smtClean="0"/>
              <a:t>Больной;</a:t>
            </a:r>
          </a:p>
          <a:p>
            <a:pPr marL="800100" lvl="1" indent="-342900">
              <a:buFont typeface="+mj-lt"/>
              <a:buAutoNum type="arabicPeriod"/>
            </a:pPr>
            <a:r>
              <a:rPr lang="ru-RU" dirty="0" smtClean="0"/>
              <a:t>Заболевание;</a:t>
            </a:r>
          </a:p>
          <a:p>
            <a:pPr marL="800100" lvl="1" indent="-342900">
              <a:buFont typeface="+mj-lt"/>
              <a:buAutoNum type="arabicPeriod"/>
            </a:pPr>
            <a:r>
              <a:rPr lang="ru-RU" dirty="0" smtClean="0"/>
              <a:t>Оператор;</a:t>
            </a:r>
          </a:p>
          <a:p>
            <a:pPr marL="800100" lvl="1" indent="-342900">
              <a:buFont typeface="+mj-lt"/>
              <a:buAutoNum type="arabicPeriod"/>
            </a:pPr>
            <a:r>
              <a:rPr lang="ru-RU" dirty="0" smtClean="0"/>
              <a:t>Метод;</a:t>
            </a:r>
          </a:p>
          <a:p>
            <a:pPr marL="800100" lvl="1" indent="-342900">
              <a:buFont typeface="+mj-lt"/>
              <a:buAutoNum type="arabicPeriod"/>
            </a:pPr>
            <a:r>
              <a:rPr lang="ru-RU" dirty="0" smtClean="0"/>
              <a:t>Среда;</a:t>
            </a:r>
          </a:p>
          <a:p>
            <a:pPr marL="800100" lvl="1" indent="-342900">
              <a:buFont typeface="+mj-lt"/>
              <a:buAutoNum type="arabicPeriod"/>
            </a:pPr>
            <a:r>
              <a:rPr lang="ru-RU" dirty="0" smtClean="0"/>
              <a:t>Случайность.</a:t>
            </a:r>
            <a:endParaRPr lang="ru-RU" dirty="0"/>
          </a:p>
          <a:p>
            <a:endParaRPr lang="ru-RU" dirty="0" smtClean="0"/>
          </a:p>
          <a:p>
            <a:r>
              <a:rPr lang="ru-RU" b="1" dirty="0"/>
              <a:t>Ургентная патология </a:t>
            </a:r>
            <a:r>
              <a:rPr lang="ru-RU" dirty="0"/>
              <a:t>занимает обширное место среди общей патологии в хирургии. Несмотря на активное внедрение в практику новых средств и методов (антибактериальные препараты, </a:t>
            </a:r>
            <a:r>
              <a:rPr lang="ru-RU" dirty="0" err="1"/>
              <a:t>видеолапароскопия</a:t>
            </a:r>
            <a:r>
              <a:rPr lang="ru-RU" dirty="0"/>
              <a:t>, дренирование и т. д.), проблема послеоперационных осложнений остается открытой, и процент осложнений не уменьшается.</a:t>
            </a:r>
          </a:p>
        </p:txBody>
      </p:sp>
    </p:spTree>
    <p:extLst>
      <p:ext uri="{BB962C8B-B14F-4D97-AF65-F5344CB8AC3E}">
        <p14:creationId xmlns:p14="http://schemas.microsoft.com/office/powerpoint/2010/main" val="3026823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rcRect/>
          <a:stretch>
            <a:fillRect/>
          </a:stretch>
        </p:blipFill>
        <p:spPr>
          <a:xfrm>
            <a:off x="0" y="0"/>
            <a:ext cx="12192000" cy="6858000"/>
          </a:xfrm>
          <a:prstGeom prst="rect">
            <a:avLst/>
          </a:prstGeom>
          <a:ln w="190500">
            <a:solidFill>
              <a:srgbClr val="BCD6EE"/>
            </a:solidFill>
          </a:ln>
          <a:effectLst>
            <a:outerShdw blurRad="254000" algn="bl">
              <a:srgbClr val="000000">
                <a:alpha val="42968"/>
              </a:srgbClr>
            </a:outerShdw>
          </a:effectLst>
        </p:spPr>
      </p:pic>
      <p:sp>
        <p:nvSpPr>
          <p:cNvPr id="3" name="Заголовок 2"/>
          <p:cNvSpPr txBox="1">
            <a:spLocks noGrp="1"/>
          </p:cNvSpPr>
          <p:nvPr>
            <p:ph type="title"/>
          </p:nvPr>
        </p:nvSpPr>
        <p:spPr>
          <a:xfrm>
            <a:off x="0" y="322763"/>
            <a:ext cx="12191999" cy="989013"/>
          </a:xfrm>
          <a:prstGeom prst="rect">
            <a:avLst/>
          </a:prstGeom>
          <a:solidFill>
            <a:schemeClr val="tx2">
              <a:lumMod val="20000"/>
              <a:lumOff val="80000"/>
              <a:alpha val="60000"/>
            </a:schemeClr>
          </a:solidFill>
          <a:ln>
            <a:noFill/>
          </a:ln>
        </p:spPr>
        <p:txBody>
          <a:bodyPr wrap="square" anchor="ctr"/>
          <a:lstStyle/>
          <a:p>
            <a:pPr lvl="0" algn="ctr"/>
            <a:r>
              <a:rPr lang="ru-RU" sz="2400" b="1" dirty="0"/>
              <a:t>СЕСТРИНСКИЙ ПРОЦЕСС В </a:t>
            </a:r>
            <a:r>
              <a:rPr lang="ru-RU" sz="2400" b="1" dirty="0" smtClean="0"/>
              <a:t>ПОСЛЕОПЕРАЦИОННОМ </a:t>
            </a:r>
            <a:r>
              <a:rPr lang="ru-RU" sz="2400" b="1" dirty="0"/>
              <a:t>ПЕРИОДЕ</a:t>
            </a:r>
            <a:endParaRPr sz="2400" b="1" dirty="0"/>
          </a:p>
        </p:txBody>
      </p:sp>
      <p:sp>
        <p:nvSpPr>
          <p:cNvPr id="5" name="Текст 4"/>
          <p:cNvSpPr txBox="1">
            <a:spLocks noGrp="1"/>
          </p:cNvSpPr>
          <p:nvPr>
            <p:ph type="body" idx="2"/>
          </p:nvPr>
        </p:nvSpPr>
        <p:spPr>
          <a:xfrm>
            <a:off x="839787" y="1634539"/>
            <a:ext cx="3930650" cy="924951"/>
          </a:xfrm>
          <a:prstGeom prst="rect">
            <a:avLst/>
          </a:prstGeom>
          <a:noFill/>
          <a:ln>
            <a:noFill/>
          </a:ln>
        </p:spPr>
        <p:txBody>
          <a:bodyPr wrap="square" anchor="t"/>
          <a:lstStyle/>
          <a:p>
            <a:pPr marL="0">
              <a:buNone/>
            </a:pPr>
            <a:r>
              <a:rPr lang="ru-RU" sz="2000" b="1" i="1" dirty="0" smtClean="0">
                <a:solidFill>
                  <a:srgbClr val="C00000"/>
                </a:solidFill>
              </a:rPr>
              <a:t>ПОСЛЕОПЕРАЦИОННЫЕ ОСЛОЖНЕНИЯ</a:t>
            </a:r>
            <a:endParaRPr lang="ru-RU" sz="2000" b="1" i="1" dirty="0">
              <a:solidFill>
                <a:srgbClr val="C00000"/>
              </a:solidFill>
            </a:endParaRPr>
          </a:p>
        </p:txBody>
      </p:sp>
      <p:sp>
        <p:nvSpPr>
          <p:cNvPr id="4" name="Прямоугольник 3"/>
          <p:cNvSpPr/>
          <p:nvPr/>
        </p:nvSpPr>
        <p:spPr>
          <a:xfrm>
            <a:off x="590843" y="2559490"/>
            <a:ext cx="4179594" cy="3970318"/>
          </a:xfrm>
          <a:prstGeom prst="rect">
            <a:avLst/>
          </a:prstGeom>
          <a:solidFill>
            <a:schemeClr val="tx2">
              <a:lumMod val="20000"/>
              <a:lumOff val="80000"/>
              <a:alpha val="69000"/>
            </a:schemeClr>
          </a:solidFill>
        </p:spPr>
        <p:txBody>
          <a:bodyPr wrap="square">
            <a:spAutoFit/>
          </a:bodyPr>
          <a:lstStyle/>
          <a:p>
            <a:r>
              <a:rPr lang="ru-RU" b="1" dirty="0" smtClean="0"/>
              <a:t>Цель исследования: </a:t>
            </a:r>
            <a:r>
              <a:rPr lang="ru-RU" dirty="0"/>
              <a:t>снижение числа послеоперационных осложнений в экстренном хирургическом отделении (ЭХО) среди хирургических больных</a:t>
            </a:r>
            <a:r>
              <a:rPr lang="ru-RU" dirty="0" smtClean="0"/>
              <a:t>.</a:t>
            </a:r>
          </a:p>
          <a:p>
            <a:endParaRPr lang="ru-RU" dirty="0"/>
          </a:p>
          <a:p>
            <a:r>
              <a:rPr lang="ru-RU" b="1" dirty="0"/>
              <a:t>Материалы и методы: </a:t>
            </a:r>
            <a:r>
              <a:rPr lang="ru-RU" dirty="0"/>
              <a:t>произведена ретроспективная оценка лечения 42 пациентов, которые находились в ЭХО МУЗ 2 ГКБ им. В. И. Разумовского. Полученные данные  сгруппированы по возрасту, диагнозу, осложнениям, проведенным операциям.</a:t>
            </a:r>
          </a:p>
        </p:txBody>
      </p:sp>
      <p:graphicFrame>
        <p:nvGraphicFramePr>
          <p:cNvPr id="7" name="Схема 6"/>
          <p:cNvGraphicFramePr/>
          <p:nvPr>
            <p:extLst>
              <p:ext uri="{D42A27DB-BD31-4B8C-83A1-F6EECF244321}">
                <p14:modId xmlns:p14="http://schemas.microsoft.com/office/powerpoint/2010/main" val="1921519302"/>
              </p:ext>
            </p:extLst>
          </p:nvPr>
        </p:nvGraphicFramePr>
        <p:xfrm>
          <a:off x="4239443" y="1608737"/>
          <a:ext cx="8792344" cy="51351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5443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Graphic spid="7"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rcRect/>
          <a:stretch>
            <a:fillRect/>
          </a:stretch>
        </p:blipFill>
        <p:spPr>
          <a:xfrm>
            <a:off x="0" y="0"/>
            <a:ext cx="12192000" cy="6858000"/>
          </a:xfrm>
          <a:prstGeom prst="rect">
            <a:avLst/>
          </a:prstGeom>
          <a:ln w="190500">
            <a:solidFill>
              <a:srgbClr val="BCD6EE"/>
            </a:solidFill>
          </a:ln>
          <a:effectLst>
            <a:outerShdw blurRad="254000" algn="bl">
              <a:srgbClr val="000000">
                <a:alpha val="42968"/>
              </a:srgbClr>
            </a:outerShdw>
          </a:effectLst>
        </p:spPr>
      </p:pic>
      <p:sp>
        <p:nvSpPr>
          <p:cNvPr id="3" name="Заголовок 2"/>
          <p:cNvSpPr txBox="1">
            <a:spLocks noGrp="1"/>
          </p:cNvSpPr>
          <p:nvPr>
            <p:ph type="title"/>
          </p:nvPr>
        </p:nvSpPr>
        <p:spPr>
          <a:xfrm>
            <a:off x="0" y="322763"/>
            <a:ext cx="12191999" cy="989013"/>
          </a:xfrm>
          <a:prstGeom prst="rect">
            <a:avLst/>
          </a:prstGeom>
          <a:solidFill>
            <a:schemeClr val="tx2">
              <a:lumMod val="20000"/>
              <a:lumOff val="80000"/>
              <a:alpha val="60000"/>
            </a:schemeClr>
          </a:solidFill>
          <a:ln>
            <a:noFill/>
          </a:ln>
        </p:spPr>
        <p:txBody>
          <a:bodyPr wrap="square" anchor="ctr"/>
          <a:lstStyle/>
          <a:p>
            <a:pPr lvl="0" algn="ctr"/>
            <a:r>
              <a:rPr lang="ru-RU" sz="2400" b="1" dirty="0"/>
              <a:t>СЕСТРИНСКИЙ ПРОЦЕСС В </a:t>
            </a:r>
            <a:r>
              <a:rPr lang="ru-RU" sz="2400" b="1" dirty="0" smtClean="0"/>
              <a:t>ПОСЛЕОПЕРАЦИОННОМ </a:t>
            </a:r>
            <a:r>
              <a:rPr lang="ru-RU" sz="2400" b="1" dirty="0"/>
              <a:t>ПЕРИОДЕ</a:t>
            </a:r>
            <a:endParaRPr sz="2400" b="1" dirty="0"/>
          </a:p>
        </p:txBody>
      </p:sp>
      <p:sp>
        <p:nvSpPr>
          <p:cNvPr id="5" name="Текст 4"/>
          <p:cNvSpPr txBox="1">
            <a:spLocks noGrp="1"/>
          </p:cNvSpPr>
          <p:nvPr>
            <p:ph type="body" idx="2"/>
          </p:nvPr>
        </p:nvSpPr>
        <p:spPr>
          <a:xfrm>
            <a:off x="839787" y="1634539"/>
            <a:ext cx="3930650" cy="924951"/>
          </a:xfrm>
          <a:prstGeom prst="rect">
            <a:avLst/>
          </a:prstGeom>
          <a:noFill/>
          <a:ln>
            <a:noFill/>
          </a:ln>
        </p:spPr>
        <p:txBody>
          <a:bodyPr wrap="square" anchor="t"/>
          <a:lstStyle/>
          <a:p>
            <a:pPr marL="0">
              <a:buNone/>
            </a:pPr>
            <a:r>
              <a:rPr lang="ru-RU" sz="2000" b="1" i="1" dirty="0" smtClean="0">
                <a:solidFill>
                  <a:srgbClr val="C00000"/>
                </a:solidFill>
              </a:rPr>
              <a:t>ПОСЛЕОПЕРАЦИОННЫЕ ОСЛОЖНЕНИЯ</a:t>
            </a:r>
            <a:endParaRPr lang="ru-RU" sz="2000" b="1" i="1" dirty="0">
              <a:solidFill>
                <a:srgbClr val="C00000"/>
              </a:solidFill>
            </a:endParaRPr>
          </a:p>
        </p:txBody>
      </p:sp>
      <p:sp>
        <p:nvSpPr>
          <p:cNvPr id="4" name="Прямоугольник 3"/>
          <p:cNvSpPr/>
          <p:nvPr/>
        </p:nvSpPr>
        <p:spPr>
          <a:xfrm>
            <a:off x="5414461" y="1961229"/>
            <a:ext cx="6133514" cy="4247317"/>
          </a:xfrm>
          <a:prstGeom prst="rect">
            <a:avLst/>
          </a:prstGeom>
          <a:solidFill>
            <a:schemeClr val="tx2">
              <a:lumMod val="20000"/>
              <a:lumOff val="80000"/>
              <a:alpha val="70000"/>
            </a:schemeClr>
          </a:solidFill>
        </p:spPr>
        <p:txBody>
          <a:bodyPr wrap="square">
            <a:spAutoFit/>
          </a:bodyPr>
          <a:lstStyle/>
          <a:p>
            <a:pPr marL="285750" indent="-285750">
              <a:buFont typeface="Arial" panose="020B0604020202020204" pitchFamily="34" charset="0"/>
              <a:buChar char="•"/>
            </a:pPr>
            <a:r>
              <a:rPr lang="ru-RU" dirty="0"/>
              <a:t> </a:t>
            </a:r>
            <a:r>
              <a:rPr lang="ru-RU" dirty="0" smtClean="0"/>
              <a:t> </a:t>
            </a:r>
            <a:r>
              <a:rPr lang="ru-RU" b="1" dirty="0" smtClean="0">
                <a:solidFill>
                  <a:schemeClr val="tx1">
                    <a:lumMod val="65000"/>
                    <a:lumOff val="35000"/>
                  </a:schemeClr>
                </a:solidFill>
              </a:rPr>
              <a:t>На </a:t>
            </a:r>
            <a:r>
              <a:rPr lang="ru-RU" b="1" dirty="0">
                <a:solidFill>
                  <a:schemeClr val="tx1">
                    <a:lumMod val="65000"/>
                    <a:lumOff val="35000"/>
                  </a:schemeClr>
                </a:solidFill>
              </a:rPr>
              <a:t>основании полученных данных можно сделать выводы, что риск послеоперационных осложнений возрастает более чем на 50% с увеличением возраста пациентов.</a:t>
            </a:r>
          </a:p>
          <a:p>
            <a:pPr marL="285750" indent="-285750">
              <a:buFont typeface="Arial" panose="020B0604020202020204" pitchFamily="34" charset="0"/>
              <a:buChar char="•"/>
            </a:pPr>
            <a:endParaRPr lang="ru-RU" dirty="0" smtClean="0"/>
          </a:p>
          <a:p>
            <a:pPr marL="285750" indent="-285750">
              <a:buFont typeface="Arial" panose="020B0604020202020204" pitchFamily="34" charset="0"/>
              <a:buChar char="•"/>
            </a:pPr>
            <a:r>
              <a:rPr lang="ru-RU" b="1" dirty="0" smtClean="0">
                <a:solidFill>
                  <a:schemeClr val="tx1">
                    <a:lumMod val="95000"/>
                    <a:lumOff val="5000"/>
                  </a:schemeClr>
                </a:solidFill>
              </a:rPr>
              <a:t>  Так </a:t>
            </a:r>
            <a:r>
              <a:rPr lang="ru-RU" b="1" dirty="0">
                <a:solidFill>
                  <a:schemeClr val="tx1">
                    <a:lumMod val="95000"/>
                    <a:lumOff val="5000"/>
                  </a:schemeClr>
                </a:solidFill>
              </a:rPr>
              <a:t>же риск послеоперационных осложнений возрастает и на фоне тяжелых сопутствующих заболеваний, которые отягощают состояние больных и меняют клиническую картину.</a:t>
            </a:r>
          </a:p>
          <a:p>
            <a:pPr marL="285750" indent="-285750">
              <a:buFont typeface="Arial" panose="020B0604020202020204" pitchFamily="34" charset="0"/>
              <a:buChar char="•"/>
            </a:pPr>
            <a:endParaRPr lang="ru-RU" dirty="0"/>
          </a:p>
          <a:p>
            <a:pPr marL="285750" indent="-285750">
              <a:buFont typeface="Arial" panose="020B0604020202020204" pitchFamily="34" charset="0"/>
              <a:buChar char="•"/>
            </a:pPr>
            <a:r>
              <a:rPr lang="ru-RU" b="1" dirty="0" smtClean="0">
                <a:solidFill>
                  <a:schemeClr val="tx1">
                    <a:lumMod val="65000"/>
                    <a:lumOff val="35000"/>
                  </a:schemeClr>
                </a:solidFill>
              </a:rPr>
              <a:t>  В </a:t>
            </a:r>
            <a:r>
              <a:rPr lang="ru-RU" b="1" dirty="0">
                <a:solidFill>
                  <a:schemeClr val="tx1">
                    <a:lumMod val="65000"/>
                    <a:lumOff val="35000"/>
                  </a:schemeClr>
                </a:solidFill>
              </a:rPr>
              <a:t>связи с этим хирургическая тактика должна выбираться в зависимости от тяжести состояния пациентов и обязательно включать в себя активную предоперационную подготовку различной длительности.</a:t>
            </a:r>
          </a:p>
        </p:txBody>
      </p:sp>
    </p:spTree>
    <p:extLst>
      <p:ext uri="{BB962C8B-B14F-4D97-AF65-F5344CB8AC3E}">
        <p14:creationId xmlns:p14="http://schemas.microsoft.com/office/powerpoint/2010/main" val="3558565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fade">
                                      <p:cBhvr>
                                        <p:cTn id="18" dur="1000"/>
                                        <p:tgtEl>
                                          <p:spTgt spid="4">
                                            <p:txEl>
                                              <p:pRg st="2" end="2"/>
                                            </p:txEl>
                                          </p:spTgt>
                                        </p:tgtEl>
                                      </p:cBhvr>
                                    </p:animEffect>
                                    <p:anim calcmode="lin" valueType="num">
                                      <p:cBhvr>
                                        <p:cTn id="19"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Effect transition="in" filter="fade">
                                      <p:cBhvr>
                                        <p:cTn id="24" dur="1000"/>
                                        <p:tgtEl>
                                          <p:spTgt spid="4">
                                            <p:txEl>
                                              <p:pRg st="4" end="4"/>
                                            </p:txEl>
                                          </p:spTgt>
                                        </p:tgtEl>
                                      </p:cBhvr>
                                    </p:animEffect>
                                    <p:anim calcmode="lin" valueType="num">
                                      <p:cBhvr>
                                        <p:cTn id="2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rcRect/>
          <a:stretch>
            <a:fillRect/>
          </a:stretch>
        </p:blipFill>
        <p:spPr>
          <a:xfrm>
            <a:off x="0" y="0"/>
            <a:ext cx="12192000" cy="6858000"/>
          </a:xfrm>
          <a:prstGeom prst="rect">
            <a:avLst/>
          </a:prstGeom>
          <a:ln w="190500">
            <a:solidFill>
              <a:srgbClr val="BCD6EE"/>
            </a:solidFill>
          </a:ln>
          <a:effectLst>
            <a:outerShdw blurRad="254000" algn="bl">
              <a:srgbClr val="000000">
                <a:alpha val="42968"/>
              </a:srgbClr>
            </a:outerShdw>
          </a:effectLst>
        </p:spPr>
      </p:pic>
      <p:sp>
        <p:nvSpPr>
          <p:cNvPr id="3" name="Заголовок 2"/>
          <p:cNvSpPr txBox="1">
            <a:spLocks noGrp="1"/>
          </p:cNvSpPr>
          <p:nvPr>
            <p:ph type="title"/>
          </p:nvPr>
        </p:nvSpPr>
        <p:spPr>
          <a:xfrm>
            <a:off x="0" y="322763"/>
            <a:ext cx="12191999" cy="989013"/>
          </a:xfrm>
          <a:prstGeom prst="rect">
            <a:avLst/>
          </a:prstGeom>
          <a:solidFill>
            <a:schemeClr val="tx2">
              <a:lumMod val="20000"/>
              <a:lumOff val="80000"/>
              <a:alpha val="60000"/>
            </a:schemeClr>
          </a:solidFill>
          <a:ln>
            <a:noFill/>
          </a:ln>
        </p:spPr>
        <p:txBody>
          <a:bodyPr wrap="square" anchor="ctr"/>
          <a:lstStyle/>
          <a:p>
            <a:pPr lvl="0" algn="ctr"/>
            <a:r>
              <a:rPr lang="ru-RU" sz="2400" b="1" dirty="0"/>
              <a:t>СЕСТРИНСКИЙ ПРОЦЕСС В </a:t>
            </a:r>
            <a:r>
              <a:rPr lang="ru-RU" sz="2400" b="1" dirty="0" smtClean="0"/>
              <a:t>ПОСЛЕОПЕРАЦИОННОМ </a:t>
            </a:r>
            <a:r>
              <a:rPr lang="ru-RU" sz="2400" b="1" dirty="0"/>
              <a:t>ПЕРИОДЕ</a:t>
            </a:r>
            <a:endParaRPr sz="2400" b="1"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3209815105"/>
              </p:ext>
            </p:extLst>
          </p:nvPr>
        </p:nvGraphicFramePr>
        <p:xfrm>
          <a:off x="5239458" y="1634539"/>
          <a:ext cx="6172200"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Текст 4"/>
          <p:cNvSpPr txBox="1">
            <a:spLocks noGrp="1"/>
          </p:cNvSpPr>
          <p:nvPr>
            <p:ph type="body" idx="2"/>
          </p:nvPr>
        </p:nvSpPr>
        <p:spPr>
          <a:xfrm>
            <a:off x="839787" y="1634539"/>
            <a:ext cx="3930650" cy="924951"/>
          </a:xfrm>
          <a:prstGeom prst="rect">
            <a:avLst/>
          </a:prstGeom>
          <a:noFill/>
          <a:ln>
            <a:noFill/>
          </a:ln>
        </p:spPr>
        <p:txBody>
          <a:bodyPr wrap="square" anchor="t"/>
          <a:lstStyle/>
          <a:p>
            <a:pPr marL="0">
              <a:buNone/>
            </a:pPr>
            <a:r>
              <a:rPr lang="ru-RU" sz="2000" b="1" i="1" dirty="0" smtClean="0">
                <a:solidFill>
                  <a:srgbClr val="C00000"/>
                </a:solidFill>
              </a:rPr>
              <a:t>ПРОФИЛАКТИКА ПОСЛЕОПЕРАЦИОННЫХ ОСЛОЖНЕНИЙ</a:t>
            </a:r>
            <a:endParaRPr lang="ru-RU" b="1" i="1" dirty="0">
              <a:solidFill>
                <a:srgbClr val="C00000"/>
              </a:solidFill>
            </a:endParaRPr>
          </a:p>
        </p:txBody>
      </p:sp>
    </p:spTree>
    <p:extLst>
      <p:ext uri="{BB962C8B-B14F-4D97-AF65-F5344CB8AC3E}">
        <p14:creationId xmlns:p14="http://schemas.microsoft.com/office/powerpoint/2010/main" val="280421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rcRect/>
          <a:stretch>
            <a:fillRect/>
          </a:stretch>
        </p:blipFill>
        <p:spPr>
          <a:xfrm>
            <a:off x="0" y="0"/>
            <a:ext cx="12192000" cy="6858000"/>
          </a:xfrm>
          <a:prstGeom prst="rect">
            <a:avLst/>
          </a:prstGeom>
          <a:ln w="190500">
            <a:solidFill>
              <a:srgbClr val="BCD6EE"/>
            </a:solidFill>
          </a:ln>
          <a:effectLst>
            <a:outerShdw blurRad="254000" algn="bl">
              <a:srgbClr val="000000">
                <a:alpha val="42968"/>
              </a:srgbClr>
            </a:outerShdw>
          </a:effectLst>
        </p:spPr>
      </p:pic>
      <p:sp>
        <p:nvSpPr>
          <p:cNvPr id="3" name="Заголовок 2"/>
          <p:cNvSpPr txBox="1">
            <a:spLocks noGrp="1"/>
          </p:cNvSpPr>
          <p:nvPr>
            <p:ph type="title"/>
          </p:nvPr>
        </p:nvSpPr>
        <p:spPr>
          <a:xfrm>
            <a:off x="0" y="322763"/>
            <a:ext cx="12191999" cy="989013"/>
          </a:xfrm>
          <a:prstGeom prst="rect">
            <a:avLst/>
          </a:prstGeom>
          <a:solidFill>
            <a:schemeClr val="tx2">
              <a:lumMod val="20000"/>
              <a:lumOff val="80000"/>
              <a:alpha val="60000"/>
            </a:schemeClr>
          </a:solidFill>
          <a:ln>
            <a:noFill/>
          </a:ln>
        </p:spPr>
        <p:txBody>
          <a:bodyPr wrap="square" anchor="ctr"/>
          <a:lstStyle/>
          <a:p>
            <a:pPr lvl="0" algn="ctr"/>
            <a:r>
              <a:rPr lang="ru-RU" sz="2400" b="1" dirty="0"/>
              <a:t>СЕСТРИНСКИЙ ПРОЦЕСС В </a:t>
            </a:r>
            <a:r>
              <a:rPr lang="ru-RU" sz="2400" b="1" dirty="0" smtClean="0"/>
              <a:t>ПОСЛЕОПЕРАЦИОННОМ </a:t>
            </a:r>
            <a:r>
              <a:rPr lang="ru-RU" sz="2400" b="1" dirty="0"/>
              <a:t>ПЕРИОДЕ</a:t>
            </a:r>
            <a:endParaRPr sz="2400" b="1"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944196189"/>
              </p:ext>
            </p:extLst>
          </p:nvPr>
        </p:nvGraphicFramePr>
        <p:xfrm>
          <a:off x="5164332" y="1493862"/>
          <a:ext cx="6641221" cy="51320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Текст 4"/>
          <p:cNvSpPr txBox="1">
            <a:spLocks noGrp="1"/>
          </p:cNvSpPr>
          <p:nvPr>
            <p:ph type="body" idx="2"/>
          </p:nvPr>
        </p:nvSpPr>
        <p:spPr>
          <a:xfrm>
            <a:off x="839787" y="1634539"/>
            <a:ext cx="3930650" cy="924951"/>
          </a:xfrm>
          <a:prstGeom prst="rect">
            <a:avLst/>
          </a:prstGeom>
          <a:noFill/>
          <a:ln>
            <a:noFill/>
          </a:ln>
        </p:spPr>
        <p:txBody>
          <a:bodyPr wrap="square" anchor="t"/>
          <a:lstStyle/>
          <a:p>
            <a:pPr marL="0">
              <a:buNone/>
            </a:pPr>
            <a:r>
              <a:rPr lang="ru-RU" sz="2000" b="1" i="1" dirty="0" smtClean="0">
                <a:solidFill>
                  <a:srgbClr val="C00000"/>
                </a:solidFill>
              </a:rPr>
              <a:t>ПРОФИЛАКТИКА ПОСЛЕОПЕРАЦИОННЫХ ОСЛОЖНЕНИЙ</a:t>
            </a:r>
            <a:endParaRPr lang="ru-RU" b="1" i="1" dirty="0">
              <a:solidFill>
                <a:srgbClr val="C00000"/>
              </a:solidFill>
            </a:endParaRPr>
          </a:p>
        </p:txBody>
      </p:sp>
    </p:spTree>
    <p:extLst>
      <p:ext uri="{BB962C8B-B14F-4D97-AF65-F5344CB8AC3E}">
        <p14:creationId xmlns:p14="http://schemas.microsoft.com/office/powerpoint/2010/main" val="2697104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3"/>
          <a:srcRect/>
          <a:stretch>
            <a:fillRect/>
          </a:stretch>
        </p:blipFill>
        <p:spPr>
          <a:xfrm>
            <a:off x="0" y="0"/>
            <a:ext cx="12192000" cy="6858000"/>
          </a:xfrm>
          <a:prstGeom prst="rect">
            <a:avLst/>
          </a:prstGeom>
          <a:ln w="190500">
            <a:solidFill>
              <a:srgbClr val="BCD6EE"/>
            </a:solidFill>
          </a:ln>
          <a:effectLst>
            <a:outerShdw blurRad="254000" algn="bl">
              <a:srgbClr val="000000">
                <a:alpha val="42968"/>
              </a:srgbClr>
            </a:outerShdw>
          </a:effectLst>
        </p:spPr>
      </p:pic>
      <p:sp>
        <p:nvSpPr>
          <p:cNvPr id="3" name="Заголовок 2"/>
          <p:cNvSpPr txBox="1">
            <a:spLocks noGrp="1"/>
          </p:cNvSpPr>
          <p:nvPr>
            <p:ph type="title"/>
          </p:nvPr>
        </p:nvSpPr>
        <p:spPr>
          <a:xfrm>
            <a:off x="0" y="365125"/>
            <a:ext cx="12192000" cy="915035"/>
          </a:xfrm>
          <a:prstGeom prst="rect">
            <a:avLst/>
          </a:prstGeom>
          <a:solidFill>
            <a:schemeClr val="tx2">
              <a:lumMod val="20000"/>
              <a:lumOff val="80000"/>
              <a:alpha val="60000"/>
            </a:schemeClr>
          </a:solidFill>
          <a:ln>
            <a:noFill/>
          </a:ln>
        </p:spPr>
        <p:txBody>
          <a:bodyPr wrap="square" anchor="ctr"/>
          <a:lstStyle/>
          <a:p>
            <a:pPr lvl="0" algn="ctr"/>
            <a:r>
              <a:rPr lang="ru-RU" cap="all" dirty="0"/>
              <a:t>Алгоритмы манипуляций</a:t>
            </a:r>
            <a:endParaRPr dirty="0"/>
          </a:p>
        </p:txBody>
      </p:sp>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107" y="1828800"/>
            <a:ext cx="4067175" cy="4838700"/>
          </a:xfrm>
          <a:prstGeom prst="rect">
            <a:avLst/>
          </a:prstGeom>
        </p:spPr>
      </p:pic>
      <p:sp>
        <p:nvSpPr>
          <p:cNvPr id="5" name="Прямоугольник 4"/>
          <p:cNvSpPr/>
          <p:nvPr/>
        </p:nvSpPr>
        <p:spPr>
          <a:xfrm>
            <a:off x="0" y="1280160"/>
            <a:ext cx="12192000" cy="369332"/>
          </a:xfrm>
          <a:prstGeom prst="rect">
            <a:avLst/>
          </a:prstGeom>
        </p:spPr>
        <p:txBody>
          <a:bodyPr wrap="square">
            <a:spAutoFit/>
          </a:bodyPr>
          <a:lstStyle/>
          <a:p>
            <a:pPr algn="ctr"/>
            <a:r>
              <a:rPr lang="ru-RU" b="1" cap="all" dirty="0" smtClean="0">
                <a:solidFill>
                  <a:srgbClr val="FF0000"/>
                </a:solidFill>
                <a:effectLst/>
                <a:latin typeface="Times New Roman" panose="02020603050405020304" pitchFamily="18" charset="0"/>
                <a:ea typeface="Times New Roman" panose="02020603050405020304" pitchFamily="18" charset="0"/>
              </a:rPr>
              <a:t>Смена нательного и постельного белья пациенту</a:t>
            </a:r>
            <a:endParaRPr lang="ru-RU" b="1" dirty="0">
              <a:solidFill>
                <a:srgbClr val="FF0000"/>
              </a:solidFill>
            </a:endParaRPr>
          </a:p>
        </p:txBody>
      </p:sp>
      <p:sp>
        <p:nvSpPr>
          <p:cNvPr id="14" name="TextBox 13"/>
          <p:cNvSpPr txBox="1"/>
          <p:nvPr/>
        </p:nvSpPr>
        <p:spPr>
          <a:xfrm>
            <a:off x="6112257" y="1828800"/>
            <a:ext cx="6079743" cy="5029200"/>
          </a:xfrm>
          <a:prstGeom prst="rect">
            <a:avLst/>
          </a:prstGeom>
          <a:solidFill>
            <a:schemeClr val="bg1"/>
          </a:solidFill>
        </p:spPr>
        <p:txBody>
          <a:bodyPr wrap="square" rtlCol="0">
            <a:spAutoFit/>
          </a:bodyPr>
          <a:lstStyle/>
          <a:p>
            <a:endParaRPr lang="ru-RU" dirty="0"/>
          </a:p>
        </p:txBody>
      </p:sp>
      <p:pic>
        <p:nvPicPr>
          <p:cNvPr id="6" name="Рисунок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06938" y="1980565"/>
            <a:ext cx="4133850" cy="2286000"/>
          </a:xfrm>
          <a:prstGeom prst="rect">
            <a:avLst/>
          </a:prstGeom>
        </p:spPr>
      </p:pic>
      <p:pic>
        <p:nvPicPr>
          <p:cNvPr id="10" name="Рисунок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36633" y="4484727"/>
            <a:ext cx="3834765" cy="1885950"/>
          </a:xfrm>
          <a:prstGeom prst="rect">
            <a:avLst/>
          </a:prstGeom>
        </p:spPr>
      </p:pic>
      <p:sp>
        <p:nvSpPr>
          <p:cNvPr id="11" name="Прямоугольник 10"/>
          <p:cNvSpPr/>
          <p:nvPr/>
        </p:nvSpPr>
        <p:spPr>
          <a:xfrm>
            <a:off x="6674133" y="3932912"/>
            <a:ext cx="5022401" cy="369332"/>
          </a:xfrm>
          <a:prstGeom prst="rect">
            <a:avLst/>
          </a:prstGeom>
        </p:spPr>
        <p:txBody>
          <a:bodyPr wrap="none">
            <a:spAutoFit/>
          </a:bodyPr>
          <a:lstStyle/>
          <a:p>
            <a:r>
              <a:rPr lang="ru-RU" dirty="0" smtClean="0">
                <a:effectLst/>
                <a:latin typeface="Times New Roman" panose="02020603050405020304" pitchFamily="18" charset="0"/>
                <a:ea typeface="Times New Roman" panose="02020603050405020304" pitchFamily="18" charset="0"/>
              </a:rPr>
              <a:t>Смена постельного белья продольным способом </a:t>
            </a:r>
            <a:endParaRPr lang="ru-RU" dirty="0"/>
          </a:p>
        </p:txBody>
      </p:sp>
      <p:sp>
        <p:nvSpPr>
          <p:cNvPr id="12" name="Прямоугольник 11"/>
          <p:cNvSpPr/>
          <p:nvPr/>
        </p:nvSpPr>
        <p:spPr>
          <a:xfrm>
            <a:off x="267641" y="3930580"/>
            <a:ext cx="3876675" cy="646331"/>
          </a:xfrm>
          <a:prstGeom prst="rect">
            <a:avLst/>
          </a:prstGeom>
        </p:spPr>
        <p:txBody>
          <a:bodyPr wrap="square">
            <a:spAutoFit/>
          </a:bodyPr>
          <a:lstStyle/>
          <a:p>
            <a:r>
              <a:rPr lang="ru-RU" dirty="0" smtClean="0">
                <a:effectLst/>
                <a:latin typeface="Times New Roman" panose="02020603050405020304" pitchFamily="18" charset="0"/>
                <a:ea typeface="Times New Roman" panose="02020603050405020304" pitchFamily="18" charset="0"/>
              </a:rPr>
              <a:t>Смена постельного белья поперечным способом</a:t>
            </a:r>
            <a:endParaRPr lang="ru-RU" dirty="0"/>
          </a:p>
        </p:txBody>
      </p:sp>
      <p:sp>
        <p:nvSpPr>
          <p:cNvPr id="13" name="Прямоугольник 12"/>
          <p:cNvSpPr/>
          <p:nvPr/>
        </p:nvSpPr>
        <p:spPr>
          <a:xfrm>
            <a:off x="7872130" y="6322298"/>
            <a:ext cx="2559996" cy="369332"/>
          </a:xfrm>
          <a:prstGeom prst="rect">
            <a:avLst/>
          </a:prstGeom>
        </p:spPr>
        <p:txBody>
          <a:bodyPr wrap="none">
            <a:spAutoFit/>
          </a:bodyPr>
          <a:lstStyle/>
          <a:p>
            <a:r>
              <a:rPr lang="ru-RU" dirty="0" smtClean="0">
                <a:effectLst/>
                <a:latin typeface="Times New Roman" panose="02020603050405020304" pitchFamily="18" charset="0"/>
                <a:ea typeface="Times New Roman" panose="02020603050405020304" pitchFamily="18" charset="0"/>
              </a:rPr>
              <a:t>Смена нательного белья</a:t>
            </a:r>
            <a:endParaRPr lang="ru-RU" dirty="0"/>
          </a:p>
        </p:txBody>
      </p:sp>
    </p:spTree>
    <p:extLst>
      <p:ext uri="{BB962C8B-B14F-4D97-AF65-F5344CB8AC3E}">
        <p14:creationId xmlns:p14="http://schemas.microsoft.com/office/powerpoint/2010/main" val="505169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anim calcmode="lin" valueType="num">
                                      <p:cBhvr>
                                        <p:cTn id="12" dur="2000" fill="hold"/>
                                        <p:tgtEl>
                                          <p:spTgt spid="4"/>
                                        </p:tgtEl>
                                        <p:attrNameLst>
                                          <p:attrName>ppt_w</p:attrName>
                                        </p:attrNameLst>
                                      </p:cBhvr>
                                      <p:tavLst>
                                        <p:tav tm="0" fmla="#ppt_w*sin(2.5*pi*$)">
                                          <p:val>
                                            <p:fltVal val="0"/>
                                          </p:val>
                                        </p:tav>
                                        <p:tav tm="100000">
                                          <p:val>
                                            <p:fltVal val="1"/>
                                          </p:val>
                                        </p:tav>
                                      </p:tavLst>
                                    </p:anim>
                                    <p:anim calcmode="lin" valueType="num">
                                      <p:cBhvr>
                                        <p:cTn id="13" dur="2000" fill="hold"/>
                                        <p:tgtEl>
                                          <p:spTgt spid="4"/>
                                        </p:tgtEl>
                                        <p:attrNameLst>
                                          <p:attrName>ppt_h</p:attrName>
                                        </p:attrNameLst>
                                      </p:cBhvr>
                                      <p:tavLst>
                                        <p:tav tm="0">
                                          <p:val>
                                            <p:strVal val="#ppt_h"/>
                                          </p:val>
                                        </p:tav>
                                        <p:tav tm="100000">
                                          <p:val>
                                            <p:strVal val="#ppt_h"/>
                                          </p:val>
                                        </p:tav>
                                      </p:tavLst>
                                    </p:anim>
                                  </p:childTnLst>
                                </p:cTn>
                              </p:par>
                              <p:par>
                                <p:cTn id="14" presetID="45"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2000"/>
                                        <p:tgtEl>
                                          <p:spTgt spid="6"/>
                                        </p:tgtEl>
                                      </p:cBhvr>
                                    </p:animEffect>
                                    <p:anim calcmode="lin" valueType="num">
                                      <p:cBhvr>
                                        <p:cTn id="17" dur="2000" fill="hold"/>
                                        <p:tgtEl>
                                          <p:spTgt spid="6"/>
                                        </p:tgtEl>
                                        <p:attrNameLst>
                                          <p:attrName>ppt_w</p:attrName>
                                        </p:attrNameLst>
                                      </p:cBhvr>
                                      <p:tavLst>
                                        <p:tav tm="0" fmla="#ppt_w*sin(2.5*pi*$)">
                                          <p:val>
                                            <p:fltVal val="0"/>
                                          </p:val>
                                        </p:tav>
                                        <p:tav tm="100000">
                                          <p:val>
                                            <p:fltVal val="1"/>
                                          </p:val>
                                        </p:tav>
                                      </p:tavLst>
                                    </p:anim>
                                    <p:anim calcmode="lin" valueType="num">
                                      <p:cBhvr>
                                        <p:cTn id="18" dur="2000" fill="hold"/>
                                        <p:tgtEl>
                                          <p:spTgt spid="6"/>
                                        </p:tgtEl>
                                        <p:attrNameLst>
                                          <p:attrName>ppt_h</p:attrName>
                                        </p:attrNameLst>
                                      </p:cBhvr>
                                      <p:tavLst>
                                        <p:tav tm="0">
                                          <p:val>
                                            <p:strVal val="#ppt_h"/>
                                          </p:val>
                                        </p:tav>
                                        <p:tav tm="100000">
                                          <p:val>
                                            <p:strVal val="#ppt_h"/>
                                          </p:val>
                                        </p:tav>
                                      </p:tavLst>
                                    </p:anim>
                                  </p:childTnLst>
                                </p:cTn>
                              </p:par>
                              <p:par>
                                <p:cTn id="19" presetID="45"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2000"/>
                                        <p:tgtEl>
                                          <p:spTgt spid="10"/>
                                        </p:tgtEl>
                                      </p:cBhvr>
                                    </p:animEffect>
                                    <p:anim calcmode="lin" valueType="num">
                                      <p:cBhvr>
                                        <p:cTn id="22" dur="2000" fill="hold"/>
                                        <p:tgtEl>
                                          <p:spTgt spid="10"/>
                                        </p:tgtEl>
                                        <p:attrNameLst>
                                          <p:attrName>ppt_w</p:attrName>
                                        </p:attrNameLst>
                                      </p:cBhvr>
                                      <p:tavLst>
                                        <p:tav tm="0" fmla="#ppt_w*sin(2.5*pi*$)">
                                          <p:val>
                                            <p:fltVal val="0"/>
                                          </p:val>
                                        </p:tav>
                                        <p:tav tm="100000">
                                          <p:val>
                                            <p:fltVal val="1"/>
                                          </p:val>
                                        </p:tav>
                                      </p:tavLst>
                                    </p:anim>
                                    <p:anim calcmode="lin" valueType="num">
                                      <p:cBhvr>
                                        <p:cTn id="23" dur="2000" fill="hold"/>
                                        <p:tgtEl>
                                          <p:spTgt spid="10"/>
                                        </p:tgtEl>
                                        <p:attrNameLst>
                                          <p:attrName>ppt_h</p:attrName>
                                        </p:attrNameLst>
                                      </p:cBhvr>
                                      <p:tavLst>
                                        <p:tav tm="0">
                                          <p:val>
                                            <p:strVal val="#ppt_h"/>
                                          </p:val>
                                        </p:tav>
                                        <p:tav tm="100000">
                                          <p:val>
                                            <p:strVal val="#ppt_h"/>
                                          </p:val>
                                        </p:tav>
                                      </p:tavLst>
                                    </p:anim>
                                  </p:childTnLst>
                                </p:cTn>
                              </p:par>
                              <p:par>
                                <p:cTn id="24" presetID="45"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2000"/>
                                        <p:tgtEl>
                                          <p:spTgt spid="13"/>
                                        </p:tgtEl>
                                      </p:cBhvr>
                                    </p:animEffect>
                                    <p:anim calcmode="lin" valueType="num">
                                      <p:cBhvr>
                                        <p:cTn id="27" dur="2000" fill="hold"/>
                                        <p:tgtEl>
                                          <p:spTgt spid="13"/>
                                        </p:tgtEl>
                                        <p:attrNameLst>
                                          <p:attrName>ppt_w</p:attrName>
                                        </p:attrNameLst>
                                      </p:cBhvr>
                                      <p:tavLst>
                                        <p:tav tm="0" fmla="#ppt_w*sin(2.5*pi*$)">
                                          <p:val>
                                            <p:fltVal val="0"/>
                                          </p:val>
                                        </p:tav>
                                        <p:tav tm="100000">
                                          <p:val>
                                            <p:fltVal val="1"/>
                                          </p:val>
                                        </p:tav>
                                      </p:tavLst>
                                    </p:anim>
                                    <p:anim calcmode="lin" valueType="num">
                                      <p:cBhvr>
                                        <p:cTn id="28" dur="2000" fill="hold"/>
                                        <p:tgtEl>
                                          <p:spTgt spid="13"/>
                                        </p:tgtEl>
                                        <p:attrNameLst>
                                          <p:attrName>ppt_h</p:attrName>
                                        </p:attrNameLst>
                                      </p:cBhvr>
                                      <p:tavLst>
                                        <p:tav tm="0">
                                          <p:val>
                                            <p:strVal val="#ppt_h"/>
                                          </p:val>
                                        </p:tav>
                                        <p:tav tm="100000">
                                          <p:val>
                                            <p:strVal val="#ppt_h"/>
                                          </p:val>
                                        </p:tav>
                                      </p:tavLst>
                                    </p:anim>
                                  </p:childTnLst>
                                </p:cTn>
                              </p:par>
                              <p:par>
                                <p:cTn id="29" presetID="45"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2000"/>
                                        <p:tgtEl>
                                          <p:spTgt spid="11"/>
                                        </p:tgtEl>
                                      </p:cBhvr>
                                    </p:animEffect>
                                    <p:anim calcmode="lin" valueType="num">
                                      <p:cBhvr>
                                        <p:cTn id="32" dur="2000" fill="hold"/>
                                        <p:tgtEl>
                                          <p:spTgt spid="11"/>
                                        </p:tgtEl>
                                        <p:attrNameLst>
                                          <p:attrName>ppt_w</p:attrName>
                                        </p:attrNameLst>
                                      </p:cBhvr>
                                      <p:tavLst>
                                        <p:tav tm="0" fmla="#ppt_w*sin(2.5*pi*$)">
                                          <p:val>
                                            <p:fltVal val="0"/>
                                          </p:val>
                                        </p:tav>
                                        <p:tav tm="100000">
                                          <p:val>
                                            <p:fltVal val="1"/>
                                          </p:val>
                                        </p:tav>
                                      </p:tavLst>
                                    </p:anim>
                                    <p:anim calcmode="lin" valueType="num">
                                      <p:cBhvr>
                                        <p:cTn id="33" dur="2000" fill="hold"/>
                                        <p:tgtEl>
                                          <p:spTgt spid="11"/>
                                        </p:tgtEl>
                                        <p:attrNameLst>
                                          <p:attrName>ppt_h</p:attrName>
                                        </p:attrNameLst>
                                      </p:cBhvr>
                                      <p:tavLst>
                                        <p:tav tm="0">
                                          <p:val>
                                            <p:strVal val="#ppt_h"/>
                                          </p:val>
                                        </p:tav>
                                        <p:tav tm="100000">
                                          <p:val>
                                            <p:strVal val="#ppt_h"/>
                                          </p:val>
                                        </p:tav>
                                      </p:tavLst>
                                    </p:anim>
                                  </p:childTnLst>
                                </p:cTn>
                              </p:par>
                              <p:par>
                                <p:cTn id="34" presetID="45"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2000"/>
                                        <p:tgtEl>
                                          <p:spTgt spid="12"/>
                                        </p:tgtEl>
                                      </p:cBhvr>
                                    </p:animEffect>
                                    <p:anim calcmode="lin" valueType="num">
                                      <p:cBhvr>
                                        <p:cTn id="37" dur="2000" fill="hold"/>
                                        <p:tgtEl>
                                          <p:spTgt spid="12"/>
                                        </p:tgtEl>
                                        <p:attrNameLst>
                                          <p:attrName>ppt_w</p:attrName>
                                        </p:attrNameLst>
                                      </p:cBhvr>
                                      <p:tavLst>
                                        <p:tav tm="0" fmla="#ppt_w*sin(2.5*pi*$)">
                                          <p:val>
                                            <p:fltVal val="0"/>
                                          </p:val>
                                        </p:tav>
                                        <p:tav tm="100000">
                                          <p:val>
                                            <p:fltVal val="1"/>
                                          </p:val>
                                        </p:tav>
                                      </p:tavLst>
                                    </p:anim>
                                    <p:anim calcmode="lin" valueType="num">
                                      <p:cBhvr>
                                        <p:cTn id="38" dur="2000" fill="hold"/>
                                        <p:tgtEl>
                                          <p:spTgt spid="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3"/>
          <a:srcRect/>
          <a:stretch>
            <a:fillRect/>
          </a:stretch>
        </p:blipFill>
        <p:spPr>
          <a:xfrm>
            <a:off x="0" y="0"/>
            <a:ext cx="12192000" cy="6858000"/>
          </a:xfrm>
          <a:prstGeom prst="rect">
            <a:avLst/>
          </a:prstGeom>
          <a:ln w="190500">
            <a:solidFill>
              <a:srgbClr val="BCD6EE"/>
            </a:solidFill>
          </a:ln>
          <a:effectLst>
            <a:outerShdw blurRad="254000" algn="bl">
              <a:srgbClr val="000000">
                <a:alpha val="42968"/>
              </a:srgbClr>
            </a:outerShdw>
          </a:effectLst>
        </p:spPr>
      </p:pic>
      <p:sp>
        <p:nvSpPr>
          <p:cNvPr id="3" name="Заголовок 2"/>
          <p:cNvSpPr txBox="1">
            <a:spLocks noGrp="1"/>
          </p:cNvSpPr>
          <p:nvPr>
            <p:ph type="title"/>
          </p:nvPr>
        </p:nvSpPr>
        <p:spPr>
          <a:xfrm>
            <a:off x="0" y="365125"/>
            <a:ext cx="12192000" cy="915035"/>
          </a:xfrm>
          <a:prstGeom prst="rect">
            <a:avLst/>
          </a:prstGeom>
          <a:solidFill>
            <a:schemeClr val="tx2">
              <a:lumMod val="20000"/>
              <a:lumOff val="80000"/>
              <a:alpha val="60000"/>
            </a:schemeClr>
          </a:solidFill>
          <a:ln>
            <a:noFill/>
          </a:ln>
        </p:spPr>
        <p:txBody>
          <a:bodyPr wrap="square" anchor="ctr"/>
          <a:lstStyle/>
          <a:p>
            <a:pPr lvl="0" algn="ctr"/>
            <a:r>
              <a:rPr lang="ru-RU" cap="all" dirty="0"/>
              <a:t>Алгоритмы манипуляций</a:t>
            </a:r>
            <a:endParaRPr dirty="0"/>
          </a:p>
        </p:txBody>
      </p:sp>
      <p:sp>
        <p:nvSpPr>
          <p:cNvPr id="5" name="Прямоугольник 4"/>
          <p:cNvSpPr/>
          <p:nvPr/>
        </p:nvSpPr>
        <p:spPr>
          <a:xfrm>
            <a:off x="0" y="1280160"/>
            <a:ext cx="5870302" cy="646331"/>
          </a:xfrm>
          <a:prstGeom prst="rect">
            <a:avLst/>
          </a:prstGeom>
        </p:spPr>
        <p:txBody>
          <a:bodyPr wrap="square">
            <a:spAutoFit/>
          </a:bodyPr>
          <a:lstStyle/>
          <a:p>
            <a:pPr algn="ctr"/>
            <a:r>
              <a:rPr lang="ru-RU" b="1" cap="all" dirty="0" smtClean="0">
                <a:solidFill>
                  <a:srgbClr val="FF0000"/>
                </a:solidFill>
              </a:rPr>
              <a:t>проведения </a:t>
            </a:r>
            <a:r>
              <a:rPr lang="ru-RU" b="1" cap="all" dirty="0">
                <a:solidFill>
                  <a:srgbClr val="FF0000"/>
                </a:solidFill>
              </a:rPr>
              <a:t>мероприятий по профилактике пролежней</a:t>
            </a:r>
            <a:endParaRPr lang="ru-RU" b="1" dirty="0">
              <a:solidFill>
                <a:srgbClr val="FF0000"/>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524" y="2564527"/>
            <a:ext cx="5499778" cy="3321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Прямоугольник 6"/>
          <p:cNvSpPr/>
          <p:nvPr/>
        </p:nvSpPr>
        <p:spPr>
          <a:xfrm>
            <a:off x="370524" y="6256138"/>
            <a:ext cx="4778359" cy="369332"/>
          </a:xfrm>
          <a:prstGeom prst="rect">
            <a:avLst/>
          </a:prstGeom>
        </p:spPr>
        <p:txBody>
          <a:bodyPr wrap="none">
            <a:spAutoFit/>
          </a:bodyPr>
          <a:lstStyle/>
          <a:p>
            <a:r>
              <a:rPr lang="ru-RU" dirty="0" smtClean="0">
                <a:effectLst/>
                <a:latin typeface="Times New Roman" panose="02020603050405020304" pitchFamily="18" charset="0"/>
                <a:ea typeface="Times New Roman" panose="02020603050405020304" pitchFamily="18" charset="0"/>
              </a:rPr>
              <a:t>Обработка кожи при профилактике пролежней</a:t>
            </a:r>
            <a:endParaRPr lang="ru-RU" dirty="0"/>
          </a:p>
        </p:txBody>
      </p:sp>
      <p:sp>
        <p:nvSpPr>
          <p:cNvPr id="14" name="Прямоугольник 13"/>
          <p:cNvSpPr/>
          <p:nvPr/>
        </p:nvSpPr>
        <p:spPr>
          <a:xfrm>
            <a:off x="6221730" y="1280160"/>
            <a:ext cx="5870302" cy="646331"/>
          </a:xfrm>
          <a:prstGeom prst="rect">
            <a:avLst/>
          </a:prstGeom>
        </p:spPr>
        <p:txBody>
          <a:bodyPr wrap="square">
            <a:spAutoFit/>
          </a:bodyPr>
          <a:lstStyle/>
          <a:p>
            <a:pPr algn="ctr"/>
            <a:r>
              <a:rPr lang="ru-RU" b="1" cap="all" dirty="0" smtClean="0">
                <a:solidFill>
                  <a:srgbClr val="FF0000"/>
                </a:solidFill>
              </a:rPr>
              <a:t>уход </a:t>
            </a:r>
            <a:r>
              <a:rPr lang="ru-RU" b="1" cap="all" dirty="0">
                <a:solidFill>
                  <a:srgbClr val="FF0000"/>
                </a:solidFill>
              </a:rPr>
              <a:t>за наружными половыми органами и промежностью</a:t>
            </a:r>
            <a:endParaRPr lang="ru-RU" b="1" dirty="0">
              <a:solidFill>
                <a:srgbClr val="FF0000"/>
              </a:solidFill>
            </a:endParaRPr>
          </a:p>
        </p:txBody>
      </p:sp>
      <p:sp>
        <p:nvSpPr>
          <p:cNvPr id="8" name="TextBox 7"/>
          <p:cNvSpPr txBox="1"/>
          <p:nvPr/>
        </p:nvSpPr>
        <p:spPr>
          <a:xfrm>
            <a:off x="6112257" y="1828800"/>
            <a:ext cx="6079743" cy="5029200"/>
          </a:xfrm>
          <a:prstGeom prst="rect">
            <a:avLst/>
          </a:prstGeom>
          <a:solidFill>
            <a:schemeClr val="bg1"/>
          </a:solidFill>
        </p:spPr>
        <p:txBody>
          <a:bodyPr wrap="square" rtlCol="0">
            <a:spAutoFit/>
          </a:bodyPr>
          <a:lstStyle/>
          <a:p>
            <a:endParaRPr lang="ru-RU" dirty="0"/>
          </a:p>
        </p:txBody>
      </p:sp>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8953" y="2083203"/>
            <a:ext cx="4645343" cy="417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Прямоугольник 8"/>
          <p:cNvSpPr/>
          <p:nvPr/>
        </p:nvSpPr>
        <p:spPr>
          <a:xfrm>
            <a:off x="6333054" y="6235363"/>
            <a:ext cx="5638147" cy="410882"/>
          </a:xfrm>
          <a:prstGeom prst="rect">
            <a:avLst/>
          </a:prstGeom>
        </p:spPr>
        <p:txBody>
          <a:bodyPr wrap="none">
            <a:spAutoFit/>
          </a:bodyPr>
          <a:lstStyle/>
          <a:p>
            <a:pPr indent="450215" algn="just">
              <a:lnSpc>
                <a:spcPct val="115000"/>
              </a:lnSpc>
              <a:spcAft>
                <a:spcPts val="0"/>
              </a:spcAft>
            </a:pPr>
            <a:r>
              <a:rPr lang="ru-RU" dirty="0" smtClean="0">
                <a:effectLst/>
                <a:latin typeface="Times New Roman" panose="02020603050405020304" pitchFamily="18" charset="0"/>
                <a:ea typeface="Times New Roman" panose="02020603050405020304" pitchFamily="18" charset="0"/>
                <a:cs typeface="Times New Roman" panose="02020603050405020304" pitchFamily="18" charset="0"/>
              </a:rPr>
              <a:t>Уход за наружными половыми органами женщины</a:t>
            </a:r>
            <a:endParaRPr lang="ru-RU" dirty="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1065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45" presetClass="entr" presetSubtype="0" fill="hold" nodeType="withEffect">
                                  <p:stCondLst>
                                    <p:cond delay="0"/>
                                  </p:stCondLst>
                                  <p:childTnLst>
                                    <p:set>
                                      <p:cBhvr>
                                        <p:cTn id="15" dur="1" fill="hold">
                                          <p:stCondLst>
                                            <p:cond delay="0"/>
                                          </p:stCondLst>
                                        </p:cTn>
                                        <p:tgtEl>
                                          <p:spTgt spid="2050"/>
                                        </p:tgtEl>
                                        <p:attrNameLst>
                                          <p:attrName>style.visibility</p:attrName>
                                        </p:attrNameLst>
                                      </p:cBhvr>
                                      <p:to>
                                        <p:strVal val="visible"/>
                                      </p:to>
                                    </p:set>
                                    <p:animEffect transition="in" filter="fade">
                                      <p:cBhvr>
                                        <p:cTn id="16" dur="2000"/>
                                        <p:tgtEl>
                                          <p:spTgt spid="2050"/>
                                        </p:tgtEl>
                                      </p:cBhvr>
                                    </p:animEffect>
                                    <p:anim calcmode="lin" valueType="num">
                                      <p:cBhvr>
                                        <p:cTn id="17" dur="2000" fill="hold"/>
                                        <p:tgtEl>
                                          <p:spTgt spid="2050"/>
                                        </p:tgtEl>
                                        <p:attrNameLst>
                                          <p:attrName>ppt_w</p:attrName>
                                        </p:attrNameLst>
                                      </p:cBhvr>
                                      <p:tavLst>
                                        <p:tav tm="0" fmla="#ppt_w*sin(2.5*pi*$)">
                                          <p:val>
                                            <p:fltVal val="0"/>
                                          </p:val>
                                        </p:tav>
                                        <p:tav tm="100000">
                                          <p:val>
                                            <p:fltVal val="1"/>
                                          </p:val>
                                        </p:tav>
                                      </p:tavLst>
                                    </p:anim>
                                    <p:anim calcmode="lin" valueType="num">
                                      <p:cBhvr>
                                        <p:cTn id="18" dur="2000" fill="hold"/>
                                        <p:tgtEl>
                                          <p:spTgt spid="2050"/>
                                        </p:tgtEl>
                                        <p:attrNameLst>
                                          <p:attrName>ppt_h</p:attrName>
                                        </p:attrNameLst>
                                      </p:cBhvr>
                                      <p:tavLst>
                                        <p:tav tm="0">
                                          <p:val>
                                            <p:strVal val="#ppt_h"/>
                                          </p:val>
                                        </p:tav>
                                        <p:tav tm="100000">
                                          <p:val>
                                            <p:strVal val="#ppt_h"/>
                                          </p:val>
                                        </p:tav>
                                      </p:tavLst>
                                    </p:anim>
                                  </p:childTnLst>
                                </p:cTn>
                              </p:par>
                              <p:par>
                                <p:cTn id="19" presetID="45" presetClass="entr" presetSubtype="0" fill="hold" nodeType="withEffect">
                                  <p:stCondLst>
                                    <p:cond delay="0"/>
                                  </p:stCondLst>
                                  <p:childTnLst>
                                    <p:set>
                                      <p:cBhvr>
                                        <p:cTn id="20" dur="1" fill="hold">
                                          <p:stCondLst>
                                            <p:cond delay="0"/>
                                          </p:stCondLst>
                                        </p:cTn>
                                        <p:tgtEl>
                                          <p:spTgt spid="2051"/>
                                        </p:tgtEl>
                                        <p:attrNameLst>
                                          <p:attrName>style.visibility</p:attrName>
                                        </p:attrNameLst>
                                      </p:cBhvr>
                                      <p:to>
                                        <p:strVal val="visible"/>
                                      </p:to>
                                    </p:set>
                                    <p:animEffect transition="in" filter="fade">
                                      <p:cBhvr>
                                        <p:cTn id="21" dur="2000"/>
                                        <p:tgtEl>
                                          <p:spTgt spid="2051"/>
                                        </p:tgtEl>
                                      </p:cBhvr>
                                    </p:animEffect>
                                    <p:anim calcmode="lin" valueType="num">
                                      <p:cBhvr>
                                        <p:cTn id="22" dur="2000" fill="hold"/>
                                        <p:tgtEl>
                                          <p:spTgt spid="2051"/>
                                        </p:tgtEl>
                                        <p:attrNameLst>
                                          <p:attrName>ppt_w</p:attrName>
                                        </p:attrNameLst>
                                      </p:cBhvr>
                                      <p:tavLst>
                                        <p:tav tm="0" fmla="#ppt_w*sin(2.5*pi*$)">
                                          <p:val>
                                            <p:fltVal val="0"/>
                                          </p:val>
                                        </p:tav>
                                        <p:tav tm="100000">
                                          <p:val>
                                            <p:fltVal val="1"/>
                                          </p:val>
                                        </p:tav>
                                      </p:tavLst>
                                    </p:anim>
                                    <p:anim calcmode="lin" valueType="num">
                                      <p:cBhvr>
                                        <p:cTn id="23" dur="2000" fill="hold"/>
                                        <p:tgtEl>
                                          <p:spTgt spid="2051"/>
                                        </p:tgtEl>
                                        <p:attrNameLst>
                                          <p:attrName>ppt_h</p:attrName>
                                        </p:attrNameLst>
                                      </p:cBhvr>
                                      <p:tavLst>
                                        <p:tav tm="0">
                                          <p:val>
                                            <p:strVal val="#ppt_h"/>
                                          </p:val>
                                        </p:tav>
                                        <p:tav tm="100000">
                                          <p:val>
                                            <p:strVal val="#ppt_h"/>
                                          </p:val>
                                        </p:tav>
                                      </p:tavLst>
                                    </p:anim>
                                  </p:childTnLst>
                                </p:cTn>
                              </p:par>
                              <p:par>
                                <p:cTn id="24" presetID="45"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2000"/>
                                        <p:tgtEl>
                                          <p:spTgt spid="7"/>
                                        </p:tgtEl>
                                      </p:cBhvr>
                                    </p:animEffect>
                                    <p:anim calcmode="lin" valueType="num">
                                      <p:cBhvr>
                                        <p:cTn id="27" dur="2000" fill="hold"/>
                                        <p:tgtEl>
                                          <p:spTgt spid="7"/>
                                        </p:tgtEl>
                                        <p:attrNameLst>
                                          <p:attrName>ppt_w</p:attrName>
                                        </p:attrNameLst>
                                      </p:cBhvr>
                                      <p:tavLst>
                                        <p:tav tm="0" fmla="#ppt_w*sin(2.5*pi*$)">
                                          <p:val>
                                            <p:fltVal val="0"/>
                                          </p:val>
                                        </p:tav>
                                        <p:tav tm="100000">
                                          <p:val>
                                            <p:fltVal val="1"/>
                                          </p:val>
                                        </p:tav>
                                      </p:tavLst>
                                    </p:anim>
                                    <p:anim calcmode="lin" valueType="num">
                                      <p:cBhvr>
                                        <p:cTn id="28" dur="2000" fill="hold"/>
                                        <p:tgtEl>
                                          <p:spTgt spid="7"/>
                                        </p:tgtEl>
                                        <p:attrNameLst>
                                          <p:attrName>ppt_h</p:attrName>
                                        </p:attrNameLst>
                                      </p:cBhvr>
                                      <p:tavLst>
                                        <p:tav tm="0">
                                          <p:val>
                                            <p:strVal val="#ppt_h"/>
                                          </p:val>
                                        </p:tav>
                                        <p:tav tm="100000">
                                          <p:val>
                                            <p:strVal val="#ppt_h"/>
                                          </p:val>
                                        </p:tav>
                                      </p:tavLst>
                                    </p:anim>
                                  </p:childTnLst>
                                </p:cTn>
                              </p:par>
                              <p:par>
                                <p:cTn id="29" presetID="45"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000"/>
                                        <p:tgtEl>
                                          <p:spTgt spid="9"/>
                                        </p:tgtEl>
                                      </p:cBhvr>
                                    </p:animEffect>
                                    <p:anim calcmode="lin" valueType="num">
                                      <p:cBhvr>
                                        <p:cTn id="32" dur="2000" fill="hold"/>
                                        <p:tgtEl>
                                          <p:spTgt spid="9"/>
                                        </p:tgtEl>
                                        <p:attrNameLst>
                                          <p:attrName>ppt_w</p:attrName>
                                        </p:attrNameLst>
                                      </p:cBhvr>
                                      <p:tavLst>
                                        <p:tav tm="0" fmla="#ppt_w*sin(2.5*pi*$)">
                                          <p:val>
                                            <p:fltVal val="0"/>
                                          </p:val>
                                        </p:tav>
                                        <p:tav tm="100000">
                                          <p:val>
                                            <p:fltVal val="1"/>
                                          </p:val>
                                        </p:tav>
                                      </p:tavLst>
                                    </p:anim>
                                    <p:anim calcmode="lin" valueType="num">
                                      <p:cBhvr>
                                        <p:cTn id="33" dur="2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4"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p:nvPr/>
        </p:nvPicPr>
        <p:blipFill>
          <a:blip r:embed="rId3"/>
          <a:srcRect/>
          <a:stretch>
            <a:fillRect/>
          </a:stretch>
        </p:blipFill>
        <p:spPr>
          <a:xfrm>
            <a:off x="0" y="0"/>
            <a:ext cx="12192000" cy="6858000"/>
          </a:xfrm>
          <a:prstGeom prst="rect">
            <a:avLst/>
          </a:prstGeom>
          <a:ln w="190500">
            <a:solidFill>
              <a:srgbClr val="BCD6EE"/>
            </a:solidFill>
          </a:ln>
          <a:effectLst/>
        </p:spPr>
      </p:pic>
      <p:sp>
        <p:nvSpPr>
          <p:cNvPr id="3" name="Заголовок 2"/>
          <p:cNvSpPr txBox="1">
            <a:spLocks noGrp="1"/>
          </p:cNvSpPr>
          <p:nvPr>
            <p:ph type="title"/>
          </p:nvPr>
        </p:nvSpPr>
        <p:spPr>
          <a:xfrm>
            <a:off x="0" y="365125"/>
            <a:ext cx="12192000" cy="915035"/>
          </a:xfrm>
          <a:prstGeom prst="rect">
            <a:avLst/>
          </a:prstGeom>
          <a:solidFill>
            <a:schemeClr val="tx2">
              <a:lumMod val="20000"/>
              <a:lumOff val="80000"/>
              <a:alpha val="60000"/>
            </a:schemeClr>
          </a:solidFill>
          <a:ln>
            <a:noFill/>
          </a:ln>
        </p:spPr>
        <p:txBody>
          <a:bodyPr wrap="square" anchor="ctr"/>
          <a:lstStyle/>
          <a:p>
            <a:pPr lvl="0" algn="ctr"/>
            <a:r>
              <a:rPr lang="ru-RU" cap="all" dirty="0"/>
              <a:t>Алгоритмы манипуляций</a:t>
            </a:r>
            <a:endParaRPr dirty="0"/>
          </a:p>
        </p:txBody>
      </p:sp>
      <p:sp>
        <p:nvSpPr>
          <p:cNvPr id="5" name="Прямоугольник 4"/>
          <p:cNvSpPr/>
          <p:nvPr/>
        </p:nvSpPr>
        <p:spPr>
          <a:xfrm>
            <a:off x="0" y="1280160"/>
            <a:ext cx="5870302" cy="369332"/>
          </a:xfrm>
          <a:prstGeom prst="rect">
            <a:avLst/>
          </a:prstGeom>
        </p:spPr>
        <p:txBody>
          <a:bodyPr wrap="square">
            <a:spAutoFit/>
          </a:bodyPr>
          <a:lstStyle/>
          <a:p>
            <a:pPr algn="ctr"/>
            <a:r>
              <a:rPr lang="ru-RU" b="1" cap="all" dirty="0">
                <a:solidFill>
                  <a:srgbClr val="FF0000"/>
                </a:solidFill>
              </a:rPr>
              <a:t>кормления тяжелобольного из ложки</a:t>
            </a:r>
            <a:endParaRPr lang="ru-RU" b="1" dirty="0">
              <a:solidFill>
                <a:srgbClr val="FF0000"/>
              </a:solidFill>
            </a:endParaRPr>
          </a:p>
        </p:txBody>
      </p:sp>
      <p:sp>
        <p:nvSpPr>
          <p:cNvPr id="7" name="Прямоугольник 6"/>
          <p:cNvSpPr/>
          <p:nvPr/>
        </p:nvSpPr>
        <p:spPr>
          <a:xfrm>
            <a:off x="370524" y="6256138"/>
            <a:ext cx="3861698" cy="369332"/>
          </a:xfrm>
          <a:prstGeom prst="rect">
            <a:avLst/>
          </a:prstGeom>
        </p:spPr>
        <p:txBody>
          <a:bodyPr wrap="none">
            <a:spAutoFit/>
          </a:bodyPr>
          <a:lstStyle/>
          <a:p>
            <a:r>
              <a:rPr lang="ru-RU" dirty="0">
                <a:latin typeface="Times New Roman" panose="02020603050405020304" pitchFamily="18" charset="0"/>
                <a:cs typeface="Times New Roman" panose="02020603050405020304" pitchFamily="18" charset="0"/>
              </a:rPr>
              <a:t>Кормление тяжелобольного из ложки</a:t>
            </a:r>
          </a:p>
        </p:txBody>
      </p:sp>
      <p:sp>
        <p:nvSpPr>
          <p:cNvPr id="14" name="Прямоугольник 13"/>
          <p:cNvSpPr/>
          <p:nvPr/>
        </p:nvSpPr>
        <p:spPr>
          <a:xfrm>
            <a:off x="6221730" y="1280160"/>
            <a:ext cx="5870302" cy="369332"/>
          </a:xfrm>
          <a:prstGeom prst="rect">
            <a:avLst/>
          </a:prstGeom>
        </p:spPr>
        <p:txBody>
          <a:bodyPr wrap="square">
            <a:spAutoFit/>
          </a:bodyPr>
          <a:lstStyle/>
          <a:p>
            <a:pPr algn="ctr"/>
            <a:r>
              <a:rPr lang="ru-RU" b="1" cap="all" dirty="0" smtClean="0">
                <a:solidFill>
                  <a:srgbClr val="FF0000"/>
                </a:solidFill>
              </a:rPr>
              <a:t>уход </a:t>
            </a:r>
            <a:r>
              <a:rPr lang="ru-RU" b="1" cap="all" dirty="0">
                <a:solidFill>
                  <a:srgbClr val="FF0000"/>
                </a:solidFill>
              </a:rPr>
              <a:t>за полостью рта</a:t>
            </a:r>
            <a:endParaRPr lang="ru-RU" b="1" dirty="0">
              <a:solidFill>
                <a:srgbClr val="FF0000"/>
              </a:solidFill>
            </a:endParaRPr>
          </a:p>
        </p:txBody>
      </p:sp>
      <p:sp>
        <p:nvSpPr>
          <p:cNvPr id="8" name="TextBox 7"/>
          <p:cNvSpPr txBox="1"/>
          <p:nvPr/>
        </p:nvSpPr>
        <p:spPr>
          <a:xfrm>
            <a:off x="6112257" y="1828800"/>
            <a:ext cx="6079743" cy="5029200"/>
          </a:xfrm>
          <a:prstGeom prst="rect">
            <a:avLst/>
          </a:prstGeom>
          <a:solidFill>
            <a:schemeClr val="bg1"/>
          </a:solidFill>
        </p:spPr>
        <p:txBody>
          <a:bodyPr wrap="square" rtlCol="0">
            <a:spAutoFit/>
          </a:bodyPr>
          <a:lstStyle/>
          <a:p>
            <a:endParaRPr lang="ru-RU"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524" y="2021201"/>
            <a:ext cx="5069940" cy="3979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p:cNvSpPr/>
          <p:nvPr/>
        </p:nvSpPr>
        <p:spPr>
          <a:xfrm>
            <a:off x="7426720" y="6256138"/>
            <a:ext cx="3407215" cy="369332"/>
          </a:xfrm>
          <a:prstGeom prst="rect">
            <a:avLst/>
          </a:prstGeom>
        </p:spPr>
        <p:txBody>
          <a:bodyPr wrap="none">
            <a:spAutoFit/>
          </a:bodyPr>
          <a:lstStyle/>
          <a:p>
            <a:r>
              <a:rPr lang="ru-RU" dirty="0" smtClean="0">
                <a:effectLst/>
                <a:latin typeface="Times New Roman" panose="02020603050405020304" pitchFamily="18" charset="0"/>
                <a:ea typeface="Times New Roman" panose="02020603050405020304" pitchFamily="18" charset="0"/>
              </a:rPr>
              <a:t>Обработка полости рта пациента</a:t>
            </a:r>
            <a:endParaRPr lang="ru-RU" dirty="0"/>
          </a:p>
        </p:txBody>
      </p:sp>
      <p:pic>
        <p:nvPicPr>
          <p:cNvPr id="9" name="Рисунок 8"/>
          <p:cNvPicPr>
            <a:picLocks noChangeAspect="1"/>
          </p:cNvPicPr>
          <p:nvPr/>
        </p:nvPicPr>
        <p:blipFill>
          <a:blip r:embed="rId5">
            <a:extLst>
              <a:ext uri="{BEBA8EAE-BF5A-486C-A8C5-ECC9F3942E4B}">
                <a14:imgProps xmlns:a14="http://schemas.microsoft.com/office/drawing/2010/main">
                  <a14:imgLayer r:embed="rId6">
                    <a14:imgEffect>
                      <a14:saturation sat="0"/>
                    </a14:imgEffect>
                    <a14:imgEffect>
                      <a14:brightnessContrast bright="13000"/>
                    </a14:imgEffect>
                  </a14:imgLayer>
                </a14:imgProps>
              </a:ext>
              <a:ext uri="{28A0092B-C50C-407E-A947-70E740481C1C}">
                <a14:useLocalDpi xmlns:a14="http://schemas.microsoft.com/office/drawing/2010/main" val="0"/>
              </a:ext>
            </a:extLst>
          </a:blip>
          <a:stretch>
            <a:fillRect/>
          </a:stretch>
        </p:blipFill>
        <p:spPr>
          <a:xfrm>
            <a:off x="6246184" y="2021201"/>
            <a:ext cx="5306537" cy="3979903"/>
          </a:xfrm>
          <a:prstGeom prst="rect">
            <a:avLst/>
          </a:prstGeom>
        </p:spPr>
      </p:pic>
    </p:spTree>
    <p:extLst>
      <p:ext uri="{BB962C8B-B14F-4D97-AF65-F5344CB8AC3E}">
        <p14:creationId xmlns:p14="http://schemas.microsoft.com/office/powerpoint/2010/main" val="2633430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45" presetClass="entr" presetSubtype="0" fill="hold" nodeType="withEffect">
                                  <p:stCondLst>
                                    <p:cond delay="0"/>
                                  </p:stCondLst>
                                  <p:childTnLst>
                                    <p:set>
                                      <p:cBhvr>
                                        <p:cTn id="15" dur="1" fill="hold">
                                          <p:stCondLst>
                                            <p:cond delay="0"/>
                                          </p:stCondLst>
                                        </p:cTn>
                                        <p:tgtEl>
                                          <p:spTgt spid="3074"/>
                                        </p:tgtEl>
                                        <p:attrNameLst>
                                          <p:attrName>style.visibility</p:attrName>
                                        </p:attrNameLst>
                                      </p:cBhvr>
                                      <p:to>
                                        <p:strVal val="visible"/>
                                      </p:to>
                                    </p:set>
                                    <p:animEffect transition="in" filter="fade">
                                      <p:cBhvr>
                                        <p:cTn id="16" dur="2000"/>
                                        <p:tgtEl>
                                          <p:spTgt spid="3074"/>
                                        </p:tgtEl>
                                      </p:cBhvr>
                                    </p:animEffect>
                                    <p:anim calcmode="lin" valueType="num">
                                      <p:cBhvr>
                                        <p:cTn id="17" dur="2000" fill="hold"/>
                                        <p:tgtEl>
                                          <p:spTgt spid="3074"/>
                                        </p:tgtEl>
                                        <p:attrNameLst>
                                          <p:attrName>ppt_w</p:attrName>
                                        </p:attrNameLst>
                                      </p:cBhvr>
                                      <p:tavLst>
                                        <p:tav tm="0" fmla="#ppt_w*sin(2.5*pi*$)">
                                          <p:val>
                                            <p:fltVal val="0"/>
                                          </p:val>
                                        </p:tav>
                                        <p:tav tm="100000">
                                          <p:val>
                                            <p:fltVal val="1"/>
                                          </p:val>
                                        </p:tav>
                                      </p:tavLst>
                                    </p:anim>
                                    <p:anim calcmode="lin" valueType="num">
                                      <p:cBhvr>
                                        <p:cTn id="18" dur="2000" fill="hold"/>
                                        <p:tgtEl>
                                          <p:spTgt spid="3074"/>
                                        </p:tgtEl>
                                        <p:attrNameLst>
                                          <p:attrName>ppt_h</p:attrName>
                                        </p:attrNameLst>
                                      </p:cBhvr>
                                      <p:tavLst>
                                        <p:tav tm="0">
                                          <p:val>
                                            <p:strVal val="#ppt_h"/>
                                          </p:val>
                                        </p:tav>
                                        <p:tav tm="100000">
                                          <p:val>
                                            <p:strVal val="#ppt_h"/>
                                          </p:val>
                                        </p:tav>
                                      </p:tavLst>
                                    </p:anim>
                                  </p:childTnLst>
                                </p:cTn>
                              </p:par>
                              <p:par>
                                <p:cTn id="19" presetID="45"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anim calcmode="lin" valueType="num">
                                      <p:cBhvr>
                                        <p:cTn id="22" dur="2000" fill="hold"/>
                                        <p:tgtEl>
                                          <p:spTgt spid="4"/>
                                        </p:tgtEl>
                                        <p:attrNameLst>
                                          <p:attrName>ppt_w</p:attrName>
                                        </p:attrNameLst>
                                      </p:cBhvr>
                                      <p:tavLst>
                                        <p:tav tm="0" fmla="#ppt_w*sin(2.5*pi*$)">
                                          <p:val>
                                            <p:fltVal val="0"/>
                                          </p:val>
                                        </p:tav>
                                        <p:tav tm="100000">
                                          <p:val>
                                            <p:fltVal val="1"/>
                                          </p:val>
                                        </p:tav>
                                      </p:tavLst>
                                    </p:anim>
                                    <p:anim calcmode="lin" valueType="num">
                                      <p:cBhvr>
                                        <p:cTn id="23" dur="2000" fill="hold"/>
                                        <p:tgtEl>
                                          <p:spTgt spid="4"/>
                                        </p:tgtEl>
                                        <p:attrNameLst>
                                          <p:attrName>ppt_h</p:attrName>
                                        </p:attrNameLst>
                                      </p:cBhvr>
                                      <p:tavLst>
                                        <p:tav tm="0">
                                          <p:val>
                                            <p:strVal val="#ppt_h"/>
                                          </p:val>
                                        </p:tav>
                                        <p:tav tm="100000">
                                          <p:val>
                                            <p:strVal val="#ppt_h"/>
                                          </p:val>
                                        </p:tav>
                                      </p:tavLst>
                                    </p:anim>
                                  </p:childTnLst>
                                </p:cTn>
                              </p:par>
                              <p:par>
                                <p:cTn id="24" presetID="45"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2000"/>
                                        <p:tgtEl>
                                          <p:spTgt spid="7"/>
                                        </p:tgtEl>
                                      </p:cBhvr>
                                    </p:animEffect>
                                    <p:anim calcmode="lin" valueType="num">
                                      <p:cBhvr>
                                        <p:cTn id="27" dur="2000" fill="hold"/>
                                        <p:tgtEl>
                                          <p:spTgt spid="7"/>
                                        </p:tgtEl>
                                        <p:attrNameLst>
                                          <p:attrName>ppt_w</p:attrName>
                                        </p:attrNameLst>
                                      </p:cBhvr>
                                      <p:tavLst>
                                        <p:tav tm="0" fmla="#ppt_w*sin(2.5*pi*$)">
                                          <p:val>
                                            <p:fltVal val="0"/>
                                          </p:val>
                                        </p:tav>
                                        <p:tav tm="100000">
                                          <p:val>
                                            <p:fltVal val="1"/>
                                          </p:val>
                                        </p:tav>
                                      </p:tavLst>
                                    </p:anim>
                                    <p:anim calcmode="lin" valueType="num">
                                      <p:cBhvr>
                                        <p:cTn id="28" dur="2000" fill="hold"/>
                                        <p:tgtEl>
                                          <p:spTgt spid="7"/>
                                        </p:tgtEl>
                                        <p:attrNameLst>
                                          <p:attrName>ppt_h</p:attrName>
                                        </p:attrNameLst>
                                      </p:cBhvr>
                                      <p:tavLst>
                                        <p:tav tm="0">
                                          <p:val>
                                            <p:strVal val="#ppt_h"/>
                                          </p:val>
                                        </p:tav>
                                        <p:tav tm="100000">
                                          <p:val>
                                            <p:strVal val="#ppt_h"/>
                                          </p:val>
                                        </p:tav>
                                      </p:tavLst>
                                    </p:anim>
                                  </p:childTnLst>
                                </p:cTn>
                              </p:par>
                              <p:par>
                                <p:cTn id="29" presetID="45"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000"/>
                                        <p:tgtEl>
                                          <p:spTgt spid="9"/>
                                        </p:tgtEl>
                                      </p:cBhvr>
                                    </p:animEffect>
                                    <p:anim calcmode="lin" valueType="num">
                                      <p:cBhvr>
                                        <p:cTn id="32" dur="2000" fill="hold"/>
                                        <p:tgtEl>
                                          <p:spTgt spid="9"/>
                                        </p:tgtEl>
                                        <p:attrNameLst>
                                          <p:attrName>ppt_w</p:attrName>
                                        </p:attrNameLst>
                                      </p:cBhvr>
                                      <p:tavLst>
                                        <p:tav tm="0" fmla="#ppt_w*sin(2.5*pi*$)">
                                          <p:val>
                                            <p:fltVal val="0"/>
                                          </p:val>
                                        </p:tav>
                                        <p:tav tm="100000">
                                          <p:val>
                                            <p:fltVal val="1"/>
                                          </p:val>
                                        </p:tav>
                                      </p:tavLst>
                                    </p:anim>
                                    <p:anim calcmode="lin" valueType="num">
                                      <p:cBhvr>
                                        <p:cTn id="33" dur="2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4"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891539"/>
            <a:ext cx="10515600" cy="799147"/>
          </a:xfrm>
        </p:spPr>
        <p:txBody>
          <a:bodyPr/>
          <a:lstStyle/>
          <a:p>
            <a:endParaRPr lang="ru-RU"/>
          </a:p>
        </p:txBody>
      </p:sp>
      <p:pic>
        <p:nvPicPr>
          <p:cNvPr id="4" name="Рисунок 3"/>
          <p:cNvPicPr>
            <a:picLocks noChangeAspect="1"/>
          </p:cNvPicPr>
          <p:nvPr/>
        </p:nvPicPr>
        <p:blipFill>
          <a:blip r:embed="rId3">
            <a:extLst>
              <a:ext uri="{BEBA8EAE-BF5A-486C-A8C5-ECC9F3942E4B}">
                <a14:imgProps xmlns:a14="http://schemas.microsoft.com/office/drawing/2010/main">
                  <a14:imgLayer r:embed="rId4">
                    <a14:imgEffect>
                      <a14:brightnessContrast bright="5000"/>
                    </a14:imgEffect>
                  </a14:imgLayer>
                </a14:imgProps>
              </a:ext>
              <a:ext uri="{28A0092B-C50C-407E-A947-70E740481C1C}">
                <a14:useLocalDpi xmlns:a14="http://schemas.microsoft.com/office/drawing/2010/main" val="0"/>
              </a:ext>
            </a:extLst>
          </a:blip>
          <a:stretch>
            <a:fillRect/>
          </a:stretch>
        </p:blipFill>
        <p:spPr>
          <a:xfrm>
            <a:off x="0" y="0"/>
            <a:ext cx="12192000" cy="4229100"/>
          </a:xfrm>
          <a:prstGeom prst="rect">
            <a:avLst/>
          </a:prstGeom>
          <a:blipFill dpi="0" rotWithShape="1">
            <a:blip r:embed="rId5">
              <a:alphaModFix amt="70000"/>
            </a:blip>
            <a:srcRect/>
            <a:tile tx="0" ty="0" sx="100000" sy="100000" flip="none" algn="tl"/>
          </a:blipFill>
        </p:spPr>
      </p:pic>
      <p:sp>
        <p:nvSpPr>
          <p:cNvPr id="5" name="Заголовок 2"/>
          <p:cNvSpPr txBox="1">
            <a:spLocks/>
          </p:cNvSpPr>
          <p:nvPr/>
        </p:nvSpPr>
        <p:spPr>
          <a:xfrm>
            <a:off x="0" y="365125"/>
            <a:ext cx="12192000" cy="1325562"/>
          </a:xfrm>
          <a:prstGeom prst="rect">
            <a:avLst/>
          </a:prstGeom>
          <a:solidFill>
            <a:schemeClr val="tx2">
              <a:lumMod val="20000"/>
              <a:lumOff val="80000"/>
              <a:alpha val="60000"/>
            </a:schemeClr>
          </a:solidFill>
          <a:ln>
            <a:noFill/>
          </a:ln>
        </p:spPr>
        <p:txBody>
          <a:bodyPr wrap="square" anchor="ctr"/>
          <a:lstStyle>
            <a:lvl1pPr marL="0" lvl="0" indent="0" algn="l">
              <a:lnSpc>
                <a:spcPct val="90000"/>
              </a:lnSpc>
              <a:buNone/>
              <a:defRPr sz="4400" b="0" i="0" u="none" strike="noStrike" baseline="0">
                <a:solidFill>
                  <a:srgbClr val="000000"/>
                </a:solidFill>
                <a:latin typeface="Arial"/>
              </a:defRPr>
            </a:lvl1pPr>
          </a:lstStyle>
          <a:p>
            <a:pPr algn="ctr"/>
            <a:r>
              <a:rPr lang="ru-RU" kern="0" dirty="0" smtClean="0">
                <a:solidFill>
                  <a:srgbClr val="FF0000"/>
                </a:solidFill>
              </a:rPr>
              <a:t>ЗАКЛЮЧЕНИЕ</a:t>
            </a:r>
            <a:endParaRPr lang="ru-RU" kern="0" dirty="0">
              <a:solidFill>
                <a:srgbClr val="FF0000"/>
              </a:solidFill>
            </a:endParaRPr>
          </a:p>
        </p:txBody>
      </p:sp>
      <p:sp>
        <p:nvSpPr>
          <p:cNvPr id="6" name="Прямоугольник 5"/>
          <p:cNvSpPr/>
          <p:nvPr/>
        </p:nvSpPr>
        <p:spPr>
          <a:xfrm>
            <a:off x="838201" y="2266922"/>
            <a:ext cx="10510042" cy="4233467"/>
          </a:xfrm>
          <a:prstGeom prst="rect">
            <a:avLst/>
          </a:prstGeom>
          <a:solidFill>
            <a:schemeClr val="tx2">
              <a:lumMod val="20000"/>
              <a:lumOff val="80000"/>
              <a:alpha val="58000"/>
            </a:schemeClr>
          </a:solidFill>
        </p:spPr>
        <p:txBody>
          <a:bodyPr wrap="square">
            <a:spAutoFit/>
          </a:bodyPr>
          <a:lstStyle/>
          <a:p>
            <a:pPr algn="just">
              <a:lnSpc>
                <a:spcPct val="115000"/>
              </a:lnSpc>
              <a:spcAft>
                <a:spcPts val="0"/>
              </a:spcAft>
            </a:pPr>
            <a:r>
              <a:rPr lang="ru-RU" dirty="0" smtClean="0">
                <a:effectLst/>
                <a:latin typeface="Times New Roman" panose="02020603050405020304" pitchFamily="18" charset="0"/>
                <a:ea typeface="Times New Roman" panose="02020603050405020304" pitchFamily="18" charset="0"/>
                <a:cs typeface="Times New Roman" panose="02020603050405020304" pitchFamily="18" charset="0"/>
              </a:rPr>
              <a:t>Внедрение сестринского процесса в  уход за хирургическими больными: </a:t>
            </a:r>
            <a:endParaRPr lang="ru-RU" dirty="0">
              <a:ea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tabLst>
                <a:tab pos="228600" algn="l"/>
              </a:tabLst>
            </a:pPr>
            <a:r>
              <a:rPr lang="ru-RU" dirty="0" smtClean="0">
                <a:effectLst/>
                <a:latin typeface="Times New Roman" panose="02020603050405020304" pitchFamily="18" charset="0"/>
                <a:ea typeface="Times New Roman" panose="02020603050405020304" pitchFamily="18" charset="0"/>
                <a:cs typeface="Times New Roman" panose="02020603050405020304" pitchFamily="18" charset="0"/>
              </a:rPr>
              <a:t>Способствует выделению из ряда существующих потребностей приоритетов по уходу и ожидаемых результатов. Приоритетными проблемами являются проблемы безопасности (операционной, инфекционной, психологической); проблемы связанные с болью, временным или стойким нарушением функций органов и систем; проблемы связанные с сохранением достоинства, так как ни в одной другой области медицины пациент не оказывается столь беззащитным, как в хирургическом отделении во время операции.</a:t>
            </a:r>
            <a:endParaRPr lang="ru-RU" dirty="0">
              <a:ea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tabLst>
                <a:tab pos="228600" algn="l"/>
              </a:tabLst>
            </a:pPr>
            <a:r>
              <a:rPr lang="ru-RU" dirty="0" smtClean="0">
                <a:effectLst/>
                <a:latin typeface="Times New Roman" panose="02020603050405020304" pitchFamily="18" charset="0"/>
                <a:ea typeface="Times New Roman" panose="02020603050405020304" pitchFamily="18" charset="0"/>
                <a:cs typeface="Times New Roman" panose="02020603050405020304" pitchFamily="18" charset="0"/>
              </a:rPr>
              <a:t>Определяет план действий медсестры, стратегию, направленную на удовлетворение нужд пациента с учетом особенностей хирургической патологии.</a:t>
            </a:r>
            <a:endParaRPr lang="ru-RU" dirty="0">
              <a:ea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tabLst>
                <a:tab pos="228600" algn="l"/>
              </a:tabLst>
            </a:pPr>
            <a:r>
              <a:rPr lang="ru-RU" dirty="0" smtClean="0">
                <a:effectLst/>
                <a:latin typeface="Times New Roman" panose="02020603050405020304" pitchFamily="18" charset="0"/>
                <a:ea typeface="Times New Roman" panose="02020603050405020304" pitchFamily="18" charset="0"/>
                <a:cs typeface="Times New Roman" panose="02020603050405020304" pitchFamily="18" charset="0"/>
              </a:rPr>
              <a:t>С его помощью оценивается эффективность проведенной хирургической работы, профессионализм хирургического вмешательства.</a:t>
            </a:r>
            <a:endParaRPr lang="ru-RU" dirty="0">
              <a:ea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tabLst>
                <a:tab pos="228600" algn="l"/>
              </a:tabLst>
            </a:pPr>
            <a:r>
              <a:rPr lang="ru-RU" dirty="0" smtClean="0">
                <a:effectLst/>
                <a:latin typeface="Times New Roman" panose="02020603050405020304" pitchFamily="18" charset="0"/>
                <a:ea typeface="Times New Roman" panose="02020603050405020304" pitchFamily="18" charset="0"/>
                <a:cs typeface="Times New Roman" panose="02020603050405020304" pitchFamily="18" charset="0"/>
              </a:rPr>
              <a:t>Гарантирует качество оказания помощи, которое можно контролировать. Именно в хирургии наиболее значимо применение стандартов хирургического вмешательства.</a:t>
            </a:r>
            <a:endParaRPr lang="ru-RU" dirty="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884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2000" tmFilter="0, 0; .2, .5; .8, .5; 1, 0"/>
                                        <p:tgtEl>
                                          <p:spTgt spid="5"/>
                                        </p:tgtEl>
                                      </p:cBhvr>
                                    </p:animEffect>
                                    <p:animScale>
                                      <p:cBhvr>
                                        <p:cTn id="7" dur="1000" autoRev="1" fill="hold"/>
                                        <p:tgtEl>
                                          <p:spTgt spid="5"/>
                                        </p:tgtEl>
                                      </p:cBhvr>
                                      <p:by x="105000" y="105000"/>
                                    </p:animScale>
                                  </p:childTnLst>
                                </p:cTn>
                              </p:par>
                              <p:par>
                                <p:cTn id="8" presetID="22" presetClass="entr" presetSubtype="4" fill="hold" grpId="0" nodeType="withEffect">
                                  <p:stCondLst>
                                    <p:cond delay="0"/>
                                  </p:stCondLst>
                                  <p:childTnLst>
                                    <p:set>
                                      <p:cBhvr>
                                        <p:cTn id="9" dur="1" fill="hold">
                                          <p:stCondLst>
                                            <p:cond delay="0"/>
                                          </p:stCondLst>
                                        </p:cTn>
                                        <p:tgtEl>
                                          <p:spTgt spid="6">
                                            <p:bg/>
                                          </p:spTgt>
                                        </p:tgtEl>
                                        <p:attrNameLst>
                                          <p:attrName>style.visibility</p:attrName>
                                        </p:attrNameLst>
                                      </p:cBhvr>
                                      <p:to>
                                        <p:strVal val="visible"/>
                                      </p:to>
                                    </p:set>
                                    <p:animEffect transition="in" filter="wipe(down)">
                                      <p:cBhvr>
                                        <p:cTn id="10" dur="500"/>
                                        <p:tgtEl>
                                          <p:spTgt spid="6">
                                            <p:bg/>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wipe(down)">
                                      <p:cBhvr>
                                        <p:cTn id="13" dur="500"/>
                                        <p:tgtEl>
                                          <p:spTgt spid="6">
                                            <p:txEl>
                                              <p:pRg st="0" end="0"/>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wipe(down)">
                                      <p:cBhvr>
                                        <p:cTn id="16" dur="500"/>
                                        <p:tgtEl>
                                          <p:spTgt spid="6">
                                            <p:txEl>
                                              <p:pRg st="1" end="1"/>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wipe(down)">
                                      <p:cBhvr>
                                        <p:cTn id="19" dur="500"/>
                                        <p:tgtEl>
                                          <p:spTgt spid="6">
                                            <p:txEl>
                                              <p:pRg st="2" end="2"/>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down)">
                                      <p:cBhvr>
                                        <p:cTn id="22" dur="500"/>
                                        <p:tgtEl>
                                          <p:spTgt spid="6">
                                            <p:txEl>
                                              <p:pRg st="3" end="3"/>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Effect transition="in" filter="wipe(down)">
                                      <p:cBhvr>
                                        <p:cTn id="25"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animBg="1"/>
    </p:bldLst>
  </p:timing>
</p:sld>
</file>

<file path=ppt/theme/theme1.xml><?xml version="1.0" encoding="utf-8"?>
<a:theme xmlns:a="http://schemas.openxmlformats.org/drawingml/2006/main" name="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460</TotalTime>
  <Words>1722</Words>
  <Application>Microsoft Office PowerPoint</Application>
  <PresentationFormat>Широкоэкранный</PresentationFormat>
  <Paragraphs>158</Paragraphs>
  <Slides>17</Slides>
  <Notes>6</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17</vt:i4>
      </vt:variant>
    </vt:vector>
  </HeadingPairs>
  <TitlesOfParts>
    <vt:vector size="21" baseType="lpstr">
      <vt:lpstr>Arial</vt:lpstr>
      <vt:lpstr>Calibri</vt:lpstr>
      <vt:lpstr>Times New Roman</vt:lpstr>
      <vt:lpstr>Тема Office</vt:lpstr>
      <vt:lpstr>«Сестринский уход за больными в послеоперационном  периоде»</vt:lpstr>
      <vt:lpstr>     Введение:</vt:lpstr>
      <vt:lpstr>СЕСТРИНСКИЙ ПРОЦЕСС В ПОСЛЕОПЕРАЦИОННОМ ПЕРИОДЕ</vt:lpstr>
      <vt:lpstr>СЕСТРИНСКИЙ ПРОЦЕСС В ПОСЛЕОПЕРАЦИОННОМ ПЕРИОДЕ</vt:lpstr>
      <vt:lpstr>СЕСТРИНСКИЙ ПРОЦЕСС В ПОСЛЕОПЕРАЦИОННОМ ПЕРИОДЕ</vt:lpstr>
      <vt:lpstr>СЕСТРИНСКИЙ ПРОЦЕСС В ПОСЛЕОПЕРАЦИОННОМ ПЕРИОДЕ</vt:lpstr>
      <vt:lpstr>СЕСТРИНСКИЙ ПРОЦЕСС В ПОСЛЕОПЕРАЦИОННОМ ПЕРИОДЕ</vt:lpstr>
      <vt:lpstr>СЕСТРИНСКИЙ ПРОЦЕСС В ПОСЛЕОПЕРАЦИОННОМ ПЕРИОДЕ</vt:lpstr>
      <vt:lpstr>СЕСТРИНСКИЙ ПРОЦЕСС В ПОСЛЕОПЕРАЦИОННОМ ПЕРИОДЕ</vt:lpstr>
      <vt:lpstr>СЕСТРИНСКИЙ ПРОЦЕСС В ПОСЛЕОПЕРАЦИОННОМ ПЕРИОДЕ</vt:lpstr>
      <vt:lpstr>СЕСТРИНСКИЙ ПРОЦЕСС В ПОСЛЕОПЕРАЦИОННОМ ПЕРИОДЕ</vt:lpstr>
      <vt:lpstr>СЕСТРИНСКИЙ ПРОЦЕСС В ПОСЛЕОПЕРАЦИОННОМ ПЕРИОДЕ</vt:lpstr>
      <vt:lpstr>СЕСТРИНСКИЙ ПРОЦЕСС В ПОСЛЕОПЕРАЦИОННОМ ПЕРИОДЕ</vt:lpstr>
      <vt:lpstr>Алгоритмы манипуляций</vt:lpstr>
      <vt:lpstr>Алгоритмы манипуляций</vt:lpstr>
      <vt:lpstr>Алгоритмы манипуляций</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СЕСТРИНСКИЙ ПРОЦЕСС В ПОСЛЕОПЕРАЦИОННОМ ПЕРИОДЕ</dc:title>
  <dc:creator>Вадим</dc:creator>
  <cp:lastModifiedBy>Вадим Якубовский</cp:lastModifiedBy>
  <cp:revision>49</cp:revision>
  <dcterms:modified xsi:type="dcterms:W3CDTF">2013-06-05T06:34:03Z</dcterms:modified>
</cp:coreProperties>
</file>