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9" r:id="rId18"/>
    <p:sldId id="282" r:id="rId19"/>
    <p:sldId id="275" r:id="rId20"/>
    <p:sldId id="276" r:id="rId21"/>
    <p:sldId id="280" r:id="rId22"/>
    <p:sldId id="278" r:id="rId23"/>
    <p:sldId id="285" r:id="rId24"/>
    <p:sldId id="286" r:id="rId25"/>
  </p:sldIdLst>
  <p:sldSz cx="9144000" cy="6858000" type="screen4x3"/>
  <p:notesSz cx="6735763" cy="9799638"/>
  <p:defaultTextStyle>
    <a:defPPr>
      <a:defRPr lang="ru-RU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•"/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•"/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•"/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•"/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•"/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392" autoAdjust="0"/>
    <p:restoredTop sz="97023" autoAdjust="0"/>
  </p:normalViewPr>
  <p:slideViewPr>
    <p:cSldViewPr>
      <p:cViewPr varScale="1">
        <p:scale>
          <a:sx n="75" d="100"/>
          <a:sy n="75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D5BF0-D4CF-48FF-BC7A-A2530D7DC0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5675D0-B95B-475C-974D-3D97367D37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8710B-3BCA-46A2-9D45-CC70569C8A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5F132-0846-4D52-B94C-BAE8950351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F3596-08B8-4069-B0FA-171C66D295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16007-C2BB-4AF6-A0C8-F30B98768F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EEAE9-0CC8-4A3B-B1EE-16EA5E76A3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2ADF0-9478-4F0F-A389-6D1D7E6646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4E0BB-639C-4190-98E5-C5230DDFF0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93B21-6FF1-479E-9059-680D1F168C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CD21B-1EF1-4E5A-AE03-776283C96C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674DC06-4544-490E-A60B-61766ECAD5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8E7CCC-2A25-48F7-BA2E-E7B69F3729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/>
            </a:lvl1pPr>
          </a:lstStyle>
          <a:p>
            <a:fld id="{B20CA900-7731-470D-9AEA-9D2A2961C25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88913"/>
            <a:ext cx="7772400" cy="1470025"/>
          </a:xfrm>
        </p:spPr>
        <p:txBody>
          <a:bodyPr/>
          <a:lstStyle/>
          <a:p>
            <a:r>
              <a:rPr lang="ru-RU"/>
              <a:t>Древний Киев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80063" y="1916113"/>
            <a:ext cx="3563937" cy="4941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При каком князе расцвел этот замечательный город</a:t>
            </a:r>
            <a:r>
              <a:rPr lang="en-US"/>
              <a:t>?</a:t>
            </a:r>
            <a:endParaRPr lang="ru-RU"/>
          </a:p>
          <a:p>
            <a:pPr>
              <a:lnSpc>
                <a:spcPct val="90000"/>
              </a:lnSpc>
            </a:pPr>
            <a:r>
              <a:rPr lang="ru-RU">
                <a:solidFill>
                  <a:schemeClr val="accent2"/>
                </a:solidFill>
              </a:rPr>
              <a:t>Ярослав Мудрый</a:t>
            </a:r>
          </a:p>
          <a:p>
            <a:pPr>
              <a:lnSpc>
                <a:spcPct val="90000"/>
              </a:lnSpc>
            </a:pPr>
            <a:r>
              <a:rPr lang="ru-RU"/>
              <a:t>Что было сооружено по его приказу</a:t>
            </a:r>
            <a:r>
              <a:rPr lang="en-US"/>
              <a:t>?</a:t>
            </a:r>
            <a:endParaRPr lang="ru-RU"/>
          </a:p>
          <a:p>
            <a:pPr>
              <a:lnSpc>
                <a:spcPct val="90000"/>
              </a:lnSpc>
            </a:pPr>
            <a:r>
              <a:rPr lang="ru-RU">
                <a:solidFill>
                  <a:schemeClr val="accent2"/>
                </a:solidFill>
              </a:rPr>
              <a:t>Золотые ворота, Софийский собор</a:t>
            </a:r>
          </a:p>
        </p:txBody>
      </p:sp>
      <p:pic>
        <p:nvPicPr>
          <p:cNvPr id="2052" name="Picture 4" descr="Отсканировано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5651500" cy="4924425"/>
          </a:xfrm>
          <a:prstGeom prst="rect">
            <a:avLst/>
          </a:prstGeom>
          <a:noFill/>
        </p:spPr>
      </p:pic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2411413" y="5589588"/>
            <a:ext cx="300037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Золотые ворота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476375" y="3429000"/>
            <a:ext cx="251142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Софийский собор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3" grpId="0" animBg="1"/>
      <p:bldP spid="20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r>
              <a:rPr lang="ru-RU"/>
              <a:t>Древний Новгород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64163" y="1600200"/>
            <a:ext cx="3671887" cy="499745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/>
              <a:t>Какое сооружение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/>
              <a:t> древнего города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/>
              <a:t>стоит уже почти  10 веков</a:t>
            </a:r>
            <a:r>
              <a:rPr lang="en-US" sz="2400"/>
              <a:t>?</a:t>
            </a:r>
            <a:endParaRPr lang="ru-RU" sz="240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</a:rPr>
              <a:t>Новгородский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</a:rPr>
              <a:t>кремль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/>
              <a:t> Какое сооружение располагалось внутри кремля</a:t>
            </a:r>
            <a:r>
              <a:rPr lang="en-US" sz="2400"/>
              <a:t>?</a:t>
            </a:r>
            <a:endParaRPr lang="ru-RU" sz="240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</a:rPr>
              <a:t>Софийский собор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/>
              <a:t>Что особенно ценного было найдено при раскопках этого города</a:t>
            </a:r>
            <a:r>
              <a:rPr lang="en-US" sz="2400"/>
              <a:t>?</a:t>
            </a:r>
            <a:endParaRPr lang="ru-RU" sz="2400"/>
          </a:p>
          <a:p>
            <a:pPr algn="ctr">
              <a:lnSpc>
                <a:spcPct val="80000"/>
              </a:lnSpc>
              <a:buFontTx/>
              <a:buNone/>
            </a:pPr>
            <a:endParaRPr lang="ru-RU" sz="2400"/>
          </a:p>
        </p:txBody>
      </p:sp>
      <p:pic>
        <p:nvPicPr>
          <p:cNvPr id="4100" name="Picture 4" descr="Отсканировано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5580063" cy="5373687"/>
          </a:xfrm>
          <a:prstGeom prst="rect">
            <a:avLst/>
          </a:prstGeom>
          <a:noFill/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 rot="-3898987">
            <a:off x="1476375" y="5300663"/>
            <a:ext cx="6477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Кремль</a:t>
            </a: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1187450" y="3429000"/>
            <a:ext cx="8636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Софийский собор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01" grpId="0" animBg="1"/>
      <p:bldP spid="41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Берестяные грамоты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557338"/>
            <a:ext cx="4248150" cy="5040312"/>
          </a:xfrm>
          <a:prstGeom prst="rect">
            <a:avLst/>
          </a:prstGeom>
          <a:noFill/>
        </p:spPr>
      </p:pic>
      <p:pic>
        <p:nvPicPr>
          <p:cNvPr id="5126" name="Picture 6" descr="Отсканировано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773238"/>
            <a:ext cx="4319588" cy="5084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871663"/>
          </a:xfrm>
        </p:spPr>
        <p:txBody>
          <a:bodyPr/>
          <a:lstStyle/>
          <a:p>
            <a:r>
              <a:rPr lang="ru-RU" sz="4000"/>
              <a:t>Тема урока</a:t>
            </a:r>
            <a:br>
              <a:rPr lang="ru-RU" sz="4000"/>
            </a:br>
            <a:r>
              <a:rPr lang="ru-RU" sz="4000"/>
              <a:t>«Из книжной сокровищницы Древней Руси»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708275"/>
            <a:ext cx="8218487" cy="3417888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Из всех проявлений человеческого творчества самое удивительное и достойное внимания – это книга.</a:t>
            </a:r>
          </a:p>
          <a:p>
            <a:pPr algn="r">
              <a:buFontTx/>
              <a:buNone/>
            </a:pPr>
            <a:r>
              <a:rPr lang="ru-RU"/>
              <a:t>/Т. Карлейль/</a:t>
            </a:r>
          </a:p>
          <a:p>
            <a:pPr>
              <a:buFontTx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Цели и задачи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Узнать, кто является создателем славянской азбуки.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Познакомиться с летописью Древней Руси.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Узнать, как древнерусские мастера создавали рукописные книги.</a:t>
            </a:r>
          </a:p>
          <a:p>
            <a:pPr marL="609600" indent="-609600">
              <a:buFontTx/>
              <a:buNone/>
            </a:pP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Материалы для письма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25" y="1557338"/>
            <a:ext cx="3455988" cy="45688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На чем только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не пробовали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писать древние люди</a:t>
            </a:r>
            <a:r>
              <a:rPr lang="en-US" sz="2400"/>
              <a:t>?</a:t>
            </a:r>
            <a:r>
              <a:rPr lang="ru-RU" sz="2400"/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И тонкой палочкой на бересте, иглой на пальмовых листьях, на деревянных дощечках, покрытых воском.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/>
              <a:t>  </a:t>
            </a:r>
          </a:p>
        </p:txBody>
      </p:sp>
      <p:pic>
        <p:nvPicPr>
          <p:cNvPr id="8196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5508625" cy="475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Материалы для письма</a:t>
            </a:r>
          </a:p>
        </p:txBody>
      </p:sp>
      <p:pic>
        <p:nvPicPr>
          <p:cNvPr id="10243" name="Picture 3" descr="13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00338" y="1412875"/>
            <a:ext cx="2232025" cy="2520950"/>
          </a:xfrm>
        </p:spPr>
      </p:pic>
      <p:pic>
        <p:nvPicPr>
          <p:cNvPr id="10244" name="Picture 4" descr="13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700338" y="4292600"/>
            <a:ext cx="2232025" cy="2305050"/>
          </a:xfrm>
        </p:spPr>
      </p:pic>
      <p:sp>
        <p:nvSpPr>
          <p:cNvPr id="10248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5076825" y="1412875"/>
            <a:ext cx="3609975" cy="50403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/>
              <a:t>Люди писали на глиняных табличках, на камне и даже на коже животных, которую тщательно чистили, скоблили, шлифовали, но все эти материалы уступали перед папирусом.</a:t>
            </a:r>
          </a:p>
        </p:txBody>
      </p:sp>
      <p:pic>
        <p:nvPicPr>
          <p:cNvPr id="10245" name="Picture 5" descr="130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79388" y="4292600"/>
            <a:ext cx="2232025" cy="2305050"/>
          </a:xfrm>
        </p:spPr>
      </p:pic>
      <p:pic>
        <p:nvPicPr>
          <p:cNvPr id="10246" name="Picture 6" descr="130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179388" y="1412875"/>
            <a:ext cx="2305050" cy="252095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/>
              <a:t>Материалы для письма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412875"/>
            <a:ext cx="4330700" cy="46085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Папирус -основной писчий материал</a:t>
            </a:r>
          </a:p>
        </p:txBody>
      </p:sp>
      <p:pic>
        <p:nvPicPr>
          <p:cNvPr id="13316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268413"/>
            <a:ext cx="3743325" cy="4824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Проверь себя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На чем писали люди в древние времена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Какой краской писали начало каждого абзаца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Какое отсюда появилось современное выражение</a:t>
            </a:r>
            <a:r>
              <a:rPr lang="en-US"/>
              <a:t>?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4000"/>
              <a:t>Станок для изготовления бумаги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385888"/>
            <a:ext cx="8785225" cy="5472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92162"/>
          </a:xfrm>
        </p:spPr>
        <p:txBody>
          <a:bodyPr/>
          <a:lstStyle/>
          <a:p>
            <a:r>
              <a:rPr lang="ru-RU" sz="4000"/>
              <a:t>Кириллица – славянская азбука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9700" y="1600200"/>
            <a:ext cx="3744913" cy="47085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/>
              <a:t>Византийские монахи Кирилл и Мефодий решили составить славянскую азбуку. В ней было 38 букв. Так славяне получили свою письменность – азбуку, которая называлась кириллицей.</a:t>
            </a:r>
          </a:p>
        </p:txBody>
      </p:sp>
      <p:pic>
        <p:nvPicPr>
          <p:cNvPr id="16388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4897437" cy="568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4000"/>
              <a:t>Памятник Кириллу и Мефодию.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9338" y="1268413"/>
            <a:ext cx="3827462" cy="532923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В 1992 году в Москве был открыт памятник Кириллу и Мефодию. У подножия памятника стоит Неугасимая Лампада – знак вечной памяти. </a:t>
            </a:r>
          </a:p>
        </p:txBody>
      </p:sp>
      <p:pic>
        <p:nvPicPr>
          <p:cNvPr id="17412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4859338" cy="554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Проверь себя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Что было обнаружено при раскопках близ Смоленска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Буквами какой азбуки была сделана надпись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Кто создал славянскую азбуку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Какое название получила азбука и почему</a:t>
            </a:r>
            <a:r>
              <a:rPr lang="en-US"/>
              <a:t>?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ru-RU" sz="4000"/>
              <a:t>Отгадай кроссворд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20713"/>
            <a:ext cx="9144000" cy="5472112"/>
          </a:xfrm>
        </p:spPr>
        <p:txBody>
          <a:bodyPr/>
          <a:lstStyle/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ru-RU" sz="2000" b="1"/>
              <a:t>Фамилия изобретателя книгопечатания.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(Гутенберг)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"/>
            </a:pPr>
            <a:r>
              <a:rPr lang="ru-RU" sz="2000" b="1"/>
              <a:t>Запись из года в год. 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(Летопись)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3.  Другое название букваря.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(Азбука)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4"/>
            </a:pPr>
            <a:r>
              <a:rPr lang="ru-RU" sz="2000" b="1"/>
              <a:t>Слово, написанное на глиняном черепке, найденном в одном из курганов под Смоленском.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(Гороухща)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5"/>
            </a:pPr>
            <a:r>
              <a:rPr lang="ru-RU" sz="2000" b="1"/>
              <a:t>Краска жёлтого цвета.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(Охра)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6"/>
            </a:pPr>
            <a:r>
              <a:rPr lang="ru-RU" sz="2000" b="1"/>
              <a:t>Буква типографского набора.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(Литер) 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7"/>
            </a:pPr>
            <a:r>
              <a:rPr lang="ru-RU" sz="2000" b="1"/>
              <a:t>Знак древнеегипетского письма.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(Иероглиф)</a:t>
            </a:r>
            <a:r>
              <a:rPr lang="ru-RU" sz="2000" b="1"/>
              <a:t>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8"/>
            </a:pPr>
            <a:r>
              <a:rPr lang="ru-RU" sz="2000" b="1"/>
              <a:t>Так на Руси называли столицу Византии.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 </a:t>
            </a:r>
            <a:r>
              <a:rPr lang="ru-RU" sz="2000" b="1">
                <a:solidFill>
                  <a:schemeClr val="accent2"/>
                </a:solidFill>
              </a:rPr>
              <a:t>(Царьград)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9"/>
            </a:pPr>
            <a:r>
              <a:rPr lang="ru-RU" sz="2000" b="1"/>
              <a:t>Совокупность букв, расположенных по порядку.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 b="1"/>
              <a:t>     </a:t>
            </a:r>
            <a:r>
              <a:rPr lang="ru-RU" sz="2000" b="1">
                <a:solidFill>
                  <a:schemeClr val="accent2"/>
                </a:solidFill>
              </a:rPr>
              <a:t>(Алфавит)</a:t>
            </a:r>
            <a:r>
              <a:rPr lang="ru-RU" sz="2000" b="1"/>
              <a:t> </a:t>
            </a:r>
          </a:p>
        </p:txBody>
      </p:sp>
      <p:graphicFrame>
        <p:nvGraphicFramePr>
          <p:cNvPr id="19520" name="Group 64"/>
          <p:cNvGraphicFramePr>
            <a:graphicFrameLocks noGrp="1"/>
          </p:cNvGraphicFramePr>
          <p:nvPr>
            <p:ph sz="half" idx="2"/>
          </p:nvPr>
        </p:nvGraphicFramePr>
        <p:xfrm>
          <a:off x="684213" y="6381750"/>
          <a:ext cx="6192837" cy="517525"/>
        </p:xfrm>
        <a:graphic>
          <a:graphicData uri="http://schemas.openxmlformats.org/drawingml/2006/table">
            <a:tbl>
              <a:tblPr/>
              <a:tblGrid>
                <a:gridCol w="687387"/>
                <a:gridCol w="687388"/>
                <a:gridCol w="687387"/>
                <a:gridCol w="687388"/>
                <a:gridCol w="687387"/>
                <a:gridCol w="688975"/>
                <a:gridCol w="688975"/>
                <a:gridCol w="688975"/>
                <a:gridCol w="688975"/>
              </a:tblGrid>
              <a:tr h="476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 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4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4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94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9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1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Летопись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Летопись – запись о событиях по годам.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Писали их люди, которых называли летописцами. Сначала записи были очень краткими. Если на протяжении года «лета» - ничего не произошло, летописец записывал: «В лето… не бысть ничего», или «В лето… бысть тишина».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Самые первые летописи относятся к 9 веку. Самым известным из летописцев был Нестор, монах Киево – Печерского монастыря, главный труд которого «Повесть временных лет».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Проверь себя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Что такое летопись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Где писались летописи</a:t>
            </a:r>
            <a:r>
              <a:rPr lang="en-US"/>
              <a:t>?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Как называется самая известная летопись Древней Руси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/>
              <a:t>Кем она была написана</a:t>
            </a:r>
            <a:r>
              <a:rPr lang="en-US"/>
              <a:t>?</a:t>
            </a:r>
            <a:endParaRPr lang="ru-RU"/>
          </a:p>
          <a:p>
            <a:pPr marL="609600" indent="-609600">
              <a:buFontTx/>
              <a:buAutoNum type="arabicPeriod"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Древние рукописные книги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1863" y="1600200"/>
            <a:ext cx="2674937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В Древней Руси начинают появляться рукописные книги. Стоили они очень дорого и были доступны далеко не всем. Над их созданием трудились несколько мастеров: переписчики текста, художники, переплетчики.</a:t>
            </a:r>
          </a:p>
          <a:p>
            <a:pPr>
              <a:lnSpc>
                <a:spcPct val="80000"/>
              </a:lnSpc>
            </a:pPr>
            <a:endParaRPr lang="ru-RU" sz="2000"/>
          </a:p>
        </p:txBody>
      </p:sp>
      <p:pic>
        <p:nvPicPr>
          <p:cNvPr id="32772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41438"/>
            <a:ext cx="5545137" cy="4824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Орудия письма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95963" y="1628775"/>
            <a:ext cx="2890837" cy="457041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/>
              <a:t>Орудиями письма переписчикам служили тщательно очиненные птичьи перья, чаще всего гусиные.</a:t>
            </a:r>
          </a:p>
        </p:txBody>
      </p:sp>
      <p:pic>
        <p:nvPicPr>
          <p:cNvPr id="40964" name="Picture 4" descr="Отсканировано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25"/>
            <a:ext cx="4968875" cy="4968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Рукописные книги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8497887" cy="501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Рукописные книги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8686800" y="1600200"/>
            <a:ext cx="6985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28677" name="Picture 5" descr="Отсканировано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268413"/>
            <a:ext cx="2952750" cy="5400675"/>
          </a:xfrm>
          <a:prstGeom prst="rect">
            <a:avLst/>
          </a:prstGeom>
          <a:noFill/>
        </p:spPr>
      </p:pic>
      <p:pic>
        <p:nvPicPr>
          <p:cNvPr id="28678" name="Picture 6" descr="Отсканировано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268413"/>
            <a:ext cx="4679950" cy="5400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Оформление начальной буквы текста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50" y="1600200"/>
            <a:ext cx="159385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33796" name="Picture 4" descr="Отсканировано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557338"/>
            <a:ext cx="8497888" cy="5300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Любите книгу!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828800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/>
              <a:t>«Любите книгу:                                         она облегчит вам жизнь!»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Домашнее задание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с. 55-58, ответы на вопросы</a:t>
            </a:r>
          </a:p>
          <a:p>
            <a:pPr marL="609600" indent="-609600">
              <a:buFontTx/>
              <a:buNone/>
            </a:pPr>
            <a:r>
              <a:rPr lang="ru-RU"/>
              <a:t>2.  Подготовить сообщение о книгопечатании на Руси, о первопечатнике Иване Федорове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Проверочный тест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sz="1800"/>
              <a:t>Какое сооружение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                 в Нижнем Новгороде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                 стоит уже почти  10 веков</a:t>
            </a:r>
            <a:r>
              <a:rPr lang="en-US" sz="1800"/>
              <a:t>?</a:t>
            </a:r>
            <a:endParaRPr lang="ru-RU" sz="1800"/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2.Кто создал славянскую азбуку</a:t>
            </a:r>
            <a:r>
              <a:rPr lang="en-US" sz="1800"/>
              <a:t>?</a:t>
            </a:r>
            <a:endParaRPr lang="ru-RU" sz="1800"/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3.Запись из года в год.  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ru-RU" sz="1600"/>
              <a:t>4.Фамилия изобретателя книгопечатания.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        5.При каком князе расцвел Киев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800"/>
              <a:t>        6. Как называется самая известная летопись Древней Руси</a:t>
            </a:r>
            <a:r>
              <a:rPr lang="en-US" sz="1800"/>
              <a:t>?</a:t>
            </a:r>
            <a:endParaRPr lang="ru-RU" sz="1800"/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ru-RU" sz="1800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1800"/>
              <a:t>     Что было сооружено по приказу Яраслва Мудрого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1800"/>
              <a:t>Какое сооружение располагалось внутри кремля в  Новгороде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1800"/>
              <a:t>Что особенно ценного было найдено при раскопках в  Новгороде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buFontTx/>
              <a:buAutoNum type="arabicPeriod"/>
            </a:pPr>
            <a:r>
              <a:rPr lang="ru-RU" sz="1800"/>
              <a:t>Какой краской писали начало каждого абзаца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buFontTx/>
              <a:buAutoNum type="arabicPeriod"/>
            </a:pPr>
            <a:r>
              <a:rPr lang="ru-RU" sz="1800"/>
              <a:t>Кем  была написана самая известная летопись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buFontTx/>
              <a:buAutoNum type="arabicPeriod"/>
            </a:pPr>
            <a:r>
              <a:rPr lang="ru-RU" sz="1800"/>
              <a:t>На чем писали люди в древние времена</a:t>
            </a:r>
            <a:r>
              <a:rPr lang="en-US" sz="1800"/>
              <a:t>?</a:t>
            </a:r>
            <a:endParaRPr lang="ru-RU" sz="180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endParaRPr lang="ru-RU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990600" marR="0" indent="-5334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990600" marR="0" indent="-5334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712</Words>
  <Application>Microsoft Office PowerPoint</Application>
  <PresentationFormat>Экран (4:3)</PresentationFormat>
  <Paragraphs>115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Times New Roman</vt:lpstr>
      <vt:lpstr>Оформление по умолчанию</vt:lpstr>
      <vt:lpstr>Древний Киев</vt:lpstr>
      <vt:lpstr>Древний Новгород</vt:lpstr>
      <vt:lpstr>Берестяные грамоты</vt:lpstr>
      <vt:lpstr>Тема урока «Из книжной сокровищницы Древней Руси»</vt:lpstr>
      <vt:lpstr>Цели и задачи</vt:lpstr>
      <vt:lpstr>Материалы для письма</vt:lpstr>
      <vt:lpstr>Материалы для письма</vt:lpstr>
      <vt:lpstr>Материалы для письма</vt:lpstr>
      <vt:lpstr>Проверь себя</vt:lpstr>
      <vt:lpstr>Станок для изготовления бумаги</vt:lpstr>
      <vt:lpstr>Кириллица – славянская азбука</vt:lpstr>
      <vt:lpstr>Памятник Кириллу и Мефодию.</vt:lpstr>
      <vt:lpstr>Проверь себя</vt:lpstr>
      <vt:lpstr>Отгадай кроссворд</vt:lpstr>
      <vt:lpstr>Летопись</vt:lpstr>
      <vt:lpstr>Проверь себя</vt:lpstr>
      <vt:lpstr>Древние рукописные книги</vt:lpstr>
      <vt:lpstr>Орудия письма</vt:lpstr>
      <vt:lpstr>Рукописные книги</vt:lpstr>
      <vt:lpstr>Рукописные книги</vt:lpstr>
      <vt:lpstr>Оформление начальной буквы текста</vt:lpstr>
      <vt:lpstr>Любите книгу!</vt:lpstr>
      <vt:lpstr>Домашнее задание</vt:lpstr>
      <vt:lpstr>Проверочный тест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Boss</dc:creator>
  <cp:lastModifiedBy>Антон</cp:lastModifiedBy>
  <cp:revision>22</cp:revision>
  <dcterms:created xsi:type="dcterms:W3CDTF">2009-02-23T10:32:40Z</dcterms:created>
  <dcterms:modified xsi:type="dcterms:W3CDTF">2015-04-09T11:41:44Z</dcterms:modified>
</cp:coreProperties>
</file>