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ms-office.legacyDiagramTex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74" r:id="rId14"/>
    <p:sldId id="275" r:id="rId15"/>
    <p:sldId id="276" r:id="rId16"/>
    <p:sldId id="277" r:id="rId17"/>
    <p:sldId id="267" r:id="rId18"/>
    <p:sldId id="270" r:id="rId19"/>
    <p:sldId id="271" r:id="rId20"/>
    <p:sldId id="272" r:id="rId21"/>
    <p:sldId id="269" r:id="rId22"/>
    <p:sldId id="268" r:id="rId23"/>
    <p:sldId id="27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353" autoAdjust="0"/>
    <p:restoredTop sz="78853" autoAdjust="0"/>
  </p:normalViewPr>
  <p:slideViewPr>
    <p:cSldViewPr>
      <p:cViewPr varScale="1">
        <p:scale>
          <a:sx n="35" d="100"/>
          <a:sy n="35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64AFAAE-76B3-439A-A710-6307D3C5B97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F48C850-64B8-48DE-8D5E-314548FC3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59CA54-D009-45B1-8E16-AF43A3F854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Название типа произошло от латинского слова </a:t>
            </a:r>
            <a:r>
              <a:rPr lang="la-Latn" smtClean="0">
                <a:latin typeface="Algerian" pitchFamily="82" charset="0"/>
              </a:rPr>
              <a:t>molluscus</a:t>
            </a:r>
            <a:r>
              <a:rPr lang="ru-RU" smtClean="0"/>
              <a:t> — мягкий, поэтому тип ещё называют –  мягкотелые.</a:t>
            </a:r>
          </a:p>
          <a:p>
            <a:pPr>
              <a:spcBef>
                <a:spcPct val="0"/>
              </a:spcBef>
            </a:pPr>
            <a:r>
              <a:rPr lang="ru-RU" smtClean="0"/>
              <a:t>Моллюски – это второй по величине тип животных, насчитывающий более 130 тыс. видов.</a:t>
            </a:r>
            <a:endParaRPr lang="ru-RU" smtClean="0"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mtClean="0">
                <a:ea typeface="Calibri" pitchFamily="34" charset="0"/>
                <a:cs typeface="Times New Roman" pitchFamily="18" charset="0"/>
              </a:rPr>
              <a:t>Моллюски распространены по всему земному шару. Большинство обитает в морях, небольшое число видов </a:t>
            </a:r>
            <a:r>
              <a:rPr lang="ru-RU" smtClean="0">
                <a:cs typeface="Times New Roman" pitchFamily="18" charset="0"/>
              </a:rPr>
              <a:t>–</a:t>
            </a:r>
            <a:r>
              <a:rPr lang="ru-RU" smtClean="0"/>
              <a:t> в солоноватых и пресных водах. На суше встречаются от тундры до тропиков.</a:t>
            </a:r>
          </a:p>
          <a:p>
            <a:pPr>
              <a:spcBef>
                <a:spcPct val="0"/>
              </a:spcBef>
            </a:pPr>
            <a:endParaRPr lang="ru-RU" smtClean="0"/>
          </a:p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8555BD-CEEB-4356-BBE0-B6675B320DB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 typeface="+mj-lt"/>
              <a:buNone/>
            </a:pPr>
            <a:r>
              <a:rPr lang="ru-RU" smtClean="0"/>
              <a:t>Моллюски произошли от примитивных кольчатых червей, перешедших к ползанию по грунту. Брюшная сторона кожно-мускульного мешка превратилась в ногу; в связи с развитием защитной раковины утратилась опорная функция целома, и он редуцировался. У наиболее примитивных форм сохраняются черты сегментации в строении нервной, половой и выделительной систем. Дальнейшее развитие группы связано с изменением способов движения и питания и эволюцией раковины.</a:t>
            </a:r>
            <a:endParaRPr lang="en-US" smtClean="0"/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Моллюски – вторичнополостные, исходно двусторонне-симметричные животные (у некоторых симметрия вторично нарушена).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062B5A-2B49-4F67-9A0B-68772E8776A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/>
              <a:t>В настоящее время насчитывают более 130 тыс. видов моллюсков. Среди них выделяют 3 основных класса: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/>
              <a:t>Брюхоногие,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/>
              <a:t>Двустворчатые,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/>
              <a:t> Головоногие.</a:t>
            </a:r>
          </a:p>
          <a:p>
            <a:pPr marL="228600" indent="-228600">
              <a:spcBef>
                <a:spcPct val="0"/>
              </a:spcBef>
              <a:buFont typeface="+mj-lt"/>
              <a:buNone/>
            </a:pPr>
            <a:r>
              <a:rPr lang="ru-RU" smtClean="0"/>
              <a:t>Все моллюски имеют много общего в строении.</a:t>
            </a:r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4CBC45-EB1C-4A62-83E6-A62462E5840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94B32E-DD6A-44A8-834C-24C92711EEB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/>
              <a:t>Представители класса Двустворчатых имеют двухсторонне-симметричное тело, сплюснутое с боков.</a:t>
            </a:r>
          </a:p>
          <a:p>
            <a:pPr marL="228600" indent="-228600">
              <a:spcBef>
                <a:spcPct val="0"/>
              </a:spcBef>
            </a:pPr>
            <a:r>
              <a:rPr lang="ru-RU" smtClean="0"/>
              <a:t>Раковина у них состоит из двух створок.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Все они исключительно водные организмы (мидии, перловицы, астарты и другие).</a:t>
            </a:r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00B1A8-79A3-4AE3-A8EC-A974D5DE70A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/>
              <a:t>Головоногие – наиболее высокоорганизованные моллюски. Большинство из них утратило раковину, в связи с активным образом жизни.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У некоторых видов она сохранилась в сильно редуцированном виде.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Раковина каракатицы лежит на спинной стороне туловища в особом подкожном мешке. Она представляет собой большую известковую пластинку в форме вытянутого овала.</a:t>
            </a:r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C9D119-F0A8-4B04-977E-57868A0F93A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 typeface="+mj-lt"/>
              <a:buNone/>
            </a:pPr>
            <a:r>
              <a:rPr lang="ru-RU" smtClean="0"/>
              <a:t>Наутилусы (кораблики) – единственные среди современных головоногих моллюсков, имеющие наружную спиральнозакрученную раковину, диаметр которой достигает 15-25 см. Раковина используется как поплавок и балласт. Нагнетая в камеры раковины биогаз или откачивая его из них, наутилус способен всплывать к поверхности воды или погружаться в ее толщу.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9BFD63-20C0-40EF-A5AD-6253F29F042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>
                <a:solidFill>
                  <a:srgbClr val="898989"/>
                </a:solidFill>
              </a:rPr>
              <a:t>Что скрывается под раковиной улитки?</a:t>
            </a: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498F92-09EF-4D0B-B940-958F374DD32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>
                <a:ea typeface="Calibri" pitchFamily="34" charset="0"/>
                <a:cs typeface="Times New Roman" pitchFamily="18" charset="0"/>
              </a:rPr>
              <a:t>Тело моллюсков состоит из: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ea typeface="Calibri" pitchFamily="34" charset="0"/>
                <a:cs typeface="Times New Roman" pitchFamily="18" charset="0"/>
              </a:rPr>
              <a:t>несегментированного туловища,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ea typeface="Calibri" pitchFamily="34" charset="0"/>
                <a:cs typeface="Times New Roman" pitchFamily="18" charset="0"/>
              </a:rPr>
              <a:t>головы, несущей рот, щупальца и глаза,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ea typeface="Calibri" pitchFamily="34" charset="0"/>
                <a:cs typeface="Times New Roman" pitchFamily="18" charset="0"/>
              </a:rPr>
              <a:t>ноги – мускулистого непарного выроста на брюшной стороне,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cs typeface="Times New Roman" pitchFamily="18" charset="0"/>
              </a:rPr>
              <a:t>раковины, которая защищает мягкое тело моллюска.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2DC6B3-630F-405F-89EB-78E2DF52B72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ru-RU" smtClean="0">
                <a:cs typeface="Times New Roman" pitchFamily="18" charset="0"/>
              </a:rPr>
              <a:t>В асимметричном теле брюхоногих моллюсков </a:t>
            </a:r>
            <a:r>
              <a:rPr lang="ru-RU" smtClean="0"/>
              <a:t>можно различить три основные части</a:t>
            </a:r>
            <a:r>
              <a:rPr lang="ru-RU" smtClean="0">
                <a:cs typeface="Times New Roman" pitchFamily="18" charset="0"/>
              </a:rPr>
              <a:t>.</a:t>
            </a:r>
          </a:p>
          <a:p>
            <a:pPr marL="228600" indent="-22860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mtClean="0">
                <a:cs typeface="Times New Roman" pitchFamily="18" charset="0"/>
              </a:rPr>
              <a:t>Туловище, на</a:t>
            </a:r>
            <a:r>
              <a:rPr lang="ru-RU" smtClean="0"/>
              <a:t> котором образуется по направлению книзу складка покровов – мантийная складка, под которой находится мантийная полость с расположенными в ней органами. </a:t>
            </a:r>
            <a:br>
              <a:rPr lang="ru-RU" smtClean="0"/>
            </a:br>
            <a:r>
              <a:rPr lang="ru-RU" smtClean="0"/>
              <a:t>Из выделений мантии образуется раковина.</a:t>
            </a:r>
            <a:endParaRPr lang="ru-RU" smtClean="0">
              <a:cs typeface="Times New Roman" pitchFamily="18" charset="0"/>
            </a:endParaRPr>
          </a:p>
          <a:p>
            <a:pPr marL="228600" indent="-22860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mtClean="0">
                <a:cs typeface="Times New Roman" pitchFamily="18" charset="0"/>
              </a:rPr>
              <a:t>Нога.</a:t>
            </a:r>
          </a:p>
          <a:p>
            <a:pPr marL="228600" indent="-22860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Calibri" pitchFamily="34" charset="0"/>
              <a:buAutoNum type="arabicPeriod"/>
            </a:pPr>
            <a:r>
              <a:rPr lang="ru-RU" smtClean="0">
                <a:cs typeface="Times New Roman" pitchFamily="18" charset="0"/>
              </a:rPr>
              <a:t>Голова.</a:t>
            </a:r>
            <a:br>
              <a:rPr lang="ru-RU" smtClean="0">
                <a:cs typeface="Times New Roman" pitchFamily="18" charset="0"/>
              </a:rPr>
            </a:br>
            <a:r>
              <a:rPr lang="ru-RU" smtClean="0">
                <a:cs typeface="Times New Roman" pitchFamily="18" charset="0"/>
              </a:rPr>
              <a:t>Н</a:t>
            </a:r>
            <a:r>
              <a:rPr lang="ru-RU" smtClean="0"/>
              <a:t>о резких границ между отделами тела  нет.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60D5DA-B3D6-4818-8D6B-D9064C5CC96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/>
              <a:t>Раковина – скелетное образование. У брюхоногих моллюсков она в большинстве случаев закручена спирально.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Если при взгляде сверху на вершину раковины обороты завитка закручены по часовой стрелке, то раковина правозакрученная, если против часовой стрелки – левозакрученная.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На раковине различают вершину.</a:t>
            </a:r>
            <a:br>
              <a:rPr lang="ru-RU" smtClean="0"/>
            </a:br>
            <a:r>
              <a:rPr lang="ru-RU" smtClean="0"/>
              <a:t>Вершина – замкнутый конец раковины, место, откуда начался ее рост. Обычно она – самая выступающая заостренная часть раковины.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Устье – отверстие, из которого высовываются голова и нога моллюска.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Обороты спирали плотно прилегают друг к другу и срастаются своими внутренними частями, образуя столбик.</a:t>
            </a:r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8D01F3-3962-4E90-952B-3E015F17C8A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 typeface="+mj-lt"/>
              <a:buNone/>
            </a:pPr>
            <a:r>
              <a:rPr lang="ru-RU" smtClean="0"/>
              <a:t>У большинства брюхоногих моллюсков образуются открытоспиральные раковины, когда все ее обороты видны снаружи.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Однако у ципрей и волют последний, более крупный завиток раковины охватывает все предыдущие и делает их невидимыми. Так образуются скрытоспиральные раковины.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265742-095E-4569-8249-6FD5BDE38EC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/>
              <a:t>Раковины различных улиток по внешнему виду чрезвычайно разнообразны, что определяется числом и формой оборотов спирали и тем, насколько они круты или пологи.</a:t>
            </a:r>
          </a:p>
          <a:p>
            <a:pPr marL="228600" indent="-228600">
              <a:spcBef>
                <a:spcPct val="0"/>
              </a:spcBef>
            </a:pPr>
            <a:r>
              <a:rPr lang="ru-RU" smtClean="0"/>
              <a:t>Но не у всех брюхоногих раковина хорошо развита.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Для слизней, голожаберных и крылоногих моллюсков характерна редуцированная или внутренняя раковина.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91A486-D28C-419F-AE08-0D83D938EDD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 typeface="+mj-lt"/>
              <a:buNone/>
            </a:pPr>
            <a:r>
              <a:rPr lang="ru-RU" smtClean="0"/>
              <a:t>Нога большинства брюхоногих моллюсков имеет ползательную подошву. Характерный способ передвижения этих животных – медленное скольжение по растениям или грунту. Скольжение облегчается слизью, выделяемой специальными железами. Эта слизь позволяет улитке передвигаться по любым поверхностям.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eriod"/>
            </a:pPr>
            <a:r>
              <a:rPr lang="ru-RU" smtClean="0"/>
              <a:t>У брюхоногих, плавающих в толще воды, нога превращается в плавники.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97D7C4-F94B-42F0-9652-248BABA5E8A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>
                <a:cs typeface="Times New Roman" pitchFamily="18" charset="0"/>
              </a:rPr>
              <a:t>На голове располагаются: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cs typeface="Times New Roman" pitchFamily="18" charset="0"/>
              </a:rPr>
              <a:t>ротовое отверстие,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cs typeface="Times New Roman" pitchFamily="18" charset="0"/>
              </a:rPr>
              <a:t>1-2 пары щупалец,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cs typeface="Times New Roman" pitchFamily="18" charset="0"/>
              </a:rPr>
              <a:t> глаза.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None/>
            </a:pPr>
            <a:r>
              <a:rPr lang="ru-RU" smtClean="0"/>
              <a:t>Глаза располагаются на концах глазных щупалец или у их основания. Сложность глаз варьирует от простых пигментных ямок до сложно устроенных глазных пузырей.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None/>
            </a:pPr>
            <a:r>
              <a:rPr lang="ru-RU" smtClean="0"/>
              <a:t>В последнем случае наружная поверхность глаза представлена роговицей, есть хрусталик, сетчатка и пигментные клетки.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B8416D-A6AF-48B1-8FE6-E45095C6A0E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/>
              <a:t>В теле моллюсков развиты следующие системы органов:</a:t>
            </a:r>
          </a:p>
          <a:p>
            <a:pPr marL="228600" indent="-228600">
              <a:spcBef>
                <a:spcPct val="0"/>
              </a:spcBef>
              <a:buFontTx/>
              <a:buAutoNum type="arabicParenR"/>
            </a:pPr>
            <a:r>
              <a:rPr lang="ru-RU" smtClean="0"/>
              <a:t>Пищеварительная система;</a:t>
            </a:r>
          </a:p>
          <a:p>
            <a:pPr marL="228600" indent="-228600">
              <a:spcBef>
                <a:spcPct val="0"/>
              </a:spcBef>
              <a:buFontTx/>
              <a:buAutoNum type="arabicParenR"/>
            </a:pPr>
            <a:r>
              <a:rPr lang="ru-RU" smtClean="0"/>
              <a:t>выделительная система;</a:t>
            </a:r>
          </a:p>
          <a:p>
            <a:pPr marL="228600" indent="-228600">
              <a:spcBef>
                <a:spcPct val="0"/>
              </a:spcBef>
              <a:buFontTx/>
              <a:buAutoNum type="arabicParenR"/>
            </a:pPr>
            <a:r>
              <a:rPr lang="ru-RU" smtClean="0"/>
              <a:t>дыхательная система;</a:t>
            </a:r>
          </a:p>
          <a:p>
            <a:pPr marL="228600" indent="-228600">
              <a:spcBef>
                <a:spcPct val="0"/>
              </a:spcBef>
              <a:buFontTx/>
              <a:buAutoNum type="arabicParenR"/>
            </a:pPr>
            <a:r>
              <a:rPr lang="ru-RU" smtClean="0"/>
              <a:t>кровеносная система;</a:t>
            </a:r>
          </a:p>
          <a:p>
            <a:pPr marL="228600" indent="-228600">
              <a:spcBef>
                <a:spcPct val="0"/>
              </a:spcBef>
              <a:buFontTx/>
              <a:buAutoNum type="arabicParenR"/>
            </a:pPr>
            <a:r>
              <a:rPr lang="ru-RU" smtClean="0"/>
              <a:t>нервная система.</a:t>
            </a:r>
          </a:p>
          <a:p>
            <a:pPr marL="228600" indent="-228600">
              <a:spcBef>
                <a:spcPct val="0"/>
              </a:spcBef>
            </a:pPr>
            <a:r>
              <a:rPr lang="ru-RU" smtClean="0"/>
              <a:t>Выделение осуществляется почкой. Строение ее в общих чертах напоминает строение органов выделения дождевого червя, но гораздо сложнее.</a:t>
            </a:r>
          </a:p>
          <a:p>
            <a:pPr marL="228600" indent="-228600">
              <a:spcBef>
                <a:spcPct val="0"/>
              </a:spcBef>
            </a:pPr>
            <a:r>
              <a:rPr lang="ru-RU" smtClean="0"/>
              <a:t>У края раковины моллюска имеется круглое дыхательное отверстие. Оно ведет в особый карман мантии (где у водных моллюсков находится перистая жабра, а у наземных – легкое). Стенки его густо оплетены кровеносными сосудами. Здесь происходит обогащение крови кислородом и выделение углекислого газа.</a:t>
            </a:r>
          </a:p>
          <a:p>
            <a:pPr marL="228600" indent="-228600">
              <a:spcBef>
                <a:spcPct val="0"/>
              </a:spcBef>
            </a:pPr>
            <a:endParaRPr lang="ru-RU" smtClean="0"/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BC33EF-B1C2-45A2-B595-27FBCA6792F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У брюхоногих моллюсков пища поступает в рот, который ведет к глотке. 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В ней помещается мускулистый язык, покрытый зубчиками, – это так называемая радула (тёрка).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>
                <a:cs typeface="Times New Roman" pitchFamily="18" charset="0"/>
              </a:rPr>
              <a:t>Радула – несущая зубы, хитиновая, языковидная лента, лежащая на дне ротовой полости и способная выдвигаться из ротовой полости наружу.</a:t>
            </a:r>
            <a:br>
              <a:rPr lang="ru-RU" smtClean="0">
                <a:cs typeface="Times New Roman" pitchFamily="18" charset="0"/>
              </a:rPr>
            </a:br>
            <a:r>
              <a:rPr lang="ru-RU" smtClean="0">
                <a:cs typeface="Times New Roman" pitchFamily="18" charset="0"/>
              </a:rPr>
              <a:t>К</a:t>
            </a:r>
            <a:r>
              <a:rPr lang="ru-RU" smtClean="0"/>
              <a:t>оличество зубов в радуле брюхоногих моллюсков может быть от 2 до 17-18 тысяч.</a:t>
            </a:r>
            <a:r>
              <a:rPr lang="ru-RU" smtClean="0">
                <a:cs typeface="Times New Roman" pitchFamily="18" charset="0"/>
              </a:rPr>
              <a:t/>
            </a:r>
            <a:br>
              <a:rPr lang="ru-RU" smtClean="0">
                <a:cs typeface="Times New Roman" pitchFamily="18" charset="0"/>
              </a:rPr>
            </a:br>
            <a:r>
              <a:rPr lang="ru-RU" smtClean="0"/>
              <a:t>Ею прудовик соскабливает налет из различных микроорганизмов, образующийся на подводных предметах, или скребет мягкие части растений.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Из глотки пища по пищеводу попадает в желудок, где происходит переваривание пищи.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Перевариванию пищи способствует еще особая пищеварительная железа – печень.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Затем переваренная пища поступает в кишечник, здесь всасываются в кровь питательные вещества.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ru-RU" smtClean="0"/>
              <a:t>Непереваренные частички пищи удаляются наружу через анальное отверстие.</a:t>
            </a:r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C94BF3-0389-472C-9737-DDCFE914379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>
                <a:cs typeface="Times New Roman" pitchFamily="18" charset="0"/>
              </a:rPr>
              <a:t>Кровеносная система представлена двухкамерным сердцем, которое обеспечивает движение крови по сосудам и состоит из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cs typeface="Times New Roman" pitchFamily="18" charset="0"/>
              </a:rPr>
              <a:t>предсердия,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AutoNum type="arabicParenR"/>
            </a:pPr>
            <a:r>
              <a:rPr lang="ru-RU" smtClean="0">
                <a:cs typeface="Times New Roman" pitchFamily="18" charset="0"/>
              </a:rPr>
              <a:t>желудочка.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None/>
            </a:pPr>
            <a:r>
              <a:rPr lang="ru-RU" smtClean="0">
                <a:cs typeface="Times New Roman" pitchFamily="18" charset="0"/>
              </a:rPr>
              <a:t>Сердце выталкивает кровь в </a:t>
            </a:r>
            <a:r>
              <a:rPr lang="ru-RU" smtClean="0"/>
              <a:t>сосуды (</a:t>
            </a:r>
            <a:r>
              <a:rPr lang="ru-RU" smtClean="0">
                <a:cs typeface="Times New Roman" pitchFamily="18" charset="0"/>
              </a:rPr>
              <a:t>артерии). Крупные сосуды ветвятся на мелкие, из которых кровь поступает в промежутки между органами.</a:t>
            </a:r>
            <a:br>
              <a:rPr lang="ru-RU" smtClean="0">
                <a:cs typeface="Times New Roman" pitchFamily="18" charset="0"/>
              </a:rPr>
            </a:br>
            <a:r>
              <a:rPr lang="ru-RU" smtClean="0">
                <a:cs typeface="Times New Roman" pitchFamily="18" charset="0"/>
              </a:rPr>
              <a:t>Такую кровеносную систему называют незамкнутой. Кровь омывает все органы, затем собирается вновь в сосуды (вены), идущие к легкому, а оттуда поступает в сердце.</a:t>
            </a:r>
            <a:endParaRPr lang="ru-RU" smtClean="0"/>
          </a:p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CEA002-45E5-47A9-BA19-BD15925DEDB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mtClean="0">
                <a:cs typeface="Times New Roman" pitchFamily="18" charset="0"/>
              </a:rPr>
              <a:t>Нервная система моллюсков состоит из окологлоточного нервного кольца, образованного двумя узлами – надглоточным и подглоточным.</a:t>
            </a:r>
          </a:p>
          <a:p>
            <a:pPr marL="228600" indent="-228600">
              <a:spcBef>
                <a:spcPct val="0"/>
              </a:spcBef>
              <a:buFont typeface="Calibri" pitchFamily="34" charset="0"/>
              <a:buNone/>
            </a:pPr>
            <a:r>
              <a:rPr lang="ru-RU" smtClean="0">
                <a:cs typeface="Times New Roman" pitchFamily="18" charset="0"/>
              </a:rPr>
              <a:t>Один узел расположен в ноге, и несколько – в полости тела. Все нервные скопления связаны между собой длинными нервными тяжами.</a:t>
            </a:r>
            <a:br>
              <a:rPr lang="ru-RU" smtClean="0">
                <a:cs typeface="Times New Roman" pitchFamily="18" charset="0"/>
              </a:rPr>
            </a:br>
            <a:r>
              <a:rPr lang="ru-RU" smtClean="0">
                <a:cs typeface="Times New Roman" pitchFamily="18" charset="0"/>
              </a:rPr>
              <a:t>Такая нервная система называется разбросанно-узловой.</a:t>
            </a:r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D42C62-DD57-4745-BAD2-183A2F3A21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94CADE5-3858-47BA-94F4-9072DE9EC7C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Некоторые виды окутывают яйца слизью, формируя шнуры, коконы, слизистые бесформенные массы. Такие агрегации яиц чаще всего прикрепляют к водорослям, к телам других водных животных, зарывают в грунт водоемов.</a:t>
            </a:r>
          </a:p>
          <a:p>
            <a:pPr>
              <a:spcBef>
                <a:spcPct val="0"/>
              </a:spcBef>
            </a:pPr>
            <a:r>
              <a:rPr lang="ru-RU" smtClean="0"/>
              <a:t>Наземные брюхоногие откладывают яйца по отдельности, хотя и в общую кладку, которую закапывают во влажную землю или прикрепляют к стеблям и корням растений.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F194F-9224-459D-A69C-6D897CDB5AA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3E70C-8688-41B0-9CF3-D1DF61A40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BBACA-4875-46A1-B305-D445FC75283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B1484-FFF2-429A-A0D5-75E426CB4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C7FF5-A5BD-460F-BFF8-BEA2E230F03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C0E52-64C9-4E78-952F-A2305D374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F5656-D7F7-4BD6-B519-B181B863DDC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2831B-2CCF-4E18-B791-E46E68E07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79445-6145-4F6F-B520-78F3C8FD996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3CE3D-DA61-4A10-9F56-C12F79FF3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A964C-C07A-42CA-BF2B-1F742676004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10994-0286-4F2E-9DF1-F4DC56C19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03ECB-64D8-49D5-A16C-B74A33FF9E2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D85B5-6EFD-487E-B7B2-1A8C1967B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B4F5B-4006-4550-90B7-A67AEFB32DA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27417-E916-4F4D-BEA9-D67FF88F3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0FDA9-1F68-4ECF-9780-531EFDA49C6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102A7-AC9E-48A1-AF0D-3E2AC3E75E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BA0C3-6E60-483B-AFA0-8116F5530F1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A737F-6F55-44E3-AA82-4DC298695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9BB11-63E3-46A1-83AA-1F7AB94C464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20916-5AF1-4FAC-9D73-0D8D57EED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96"/>
            <a:ext cx="8229600" cy="907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354832"/>
            <a:ext cx="8686800" cy="25305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600" y="4068305"/>
            <a:ext cx="8686800" cy="25305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396"/>
            <a:ext cx="8229600" cy="907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354832"/>
            <a:ext cx="4267200" cy="25305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354832"/>
            <a:ext cx="4267200" cy="25305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228600" y="4068305"/>
            <a:ext cx="4267200" cy="25305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068305"/>
            <a:ext cx="4267200" cy="25305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7666F6-B64B-4B2A-98D3-3C064DA1E14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117938-CFD5-442F-923D-E61434912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7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1" r:id="rId2"/>
    <p:sldLayoutId id="2147483700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701" r:id="rId9"/>
    <p:sldLayoutId id="2147483697" r:id="rId10"/>
    <p:sldLayoutId id="2147483698" r:id="rId11"/>
    <p:sldLayoutId id="2147483702" r:id="rId12"/>
    <p:sldLayoutId id="214748370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&#1059;&#1083;&#1080;&#1090;&#1082;&#1072;.wmv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&#1055;&#1077;&#1088;&#1077;&#1076;&#1074;&#1080;&#1078;&#1077;&#1085;&#1080;&#1077;%20&#1091;&#1083;&#1080;&#1090;&#1082;&#1080;.wmv" TargetMode="Externa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0.pn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emf"/><Relationship Id="rId4" Type="http://schemas.openxmlformats.org/officeDocument/2006/relationships/image" Target="../media/image41.emf"/><Relationship Id="rId9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1465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Тип Моллюски</a:t>
            </a:r>
            <a:br>
              <a:rPr lang="ru-RU" dirty="0" smtClean="0"/>
            </a:br>
            <a:r>
              <a:rPr lang="ru-RU" dirty="0" smtClean="0"/>
              <a:t>Класс Брюхоногие моллюски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85794"/>
            <a:ext cx="5967426" cy="64294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Происхождение</a:t>
            </a:r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571625"/>
            <a:ext cx="3895725" cy="3409950"/>
          </a:xfrm>
        </p:spPr>
        <p:txBody>
          <a:bodyPr/>
          <a:lstStyle/>
          <a:p>
            <a:pPr marR="0" algn="l"/>
            <a:r>
              <a:rPr lang="ru-RU" smtClean="0">
                <a:latin typeface="Algerian" pitchFamily="82" charset="0"/>
              </a:rPr>
              <a:t>MOLLUSCUS</a:t>
            </a:r>
            <a:r>
              <a:rPr lang="ru-RU" smtClean="0"/>
              <a:t> — мягкий.</a:t>
            </a:r>
          </a:p>
          <a:p>
            <a:pPr marR="0" algn="l"/>
            <a:r>
              <a:rPr lang="ru-RU" smtClean="0"/>
              <a:t>130 000 видов.</a:t>
            </a:r>
          </a:p>
          <a:p>
            <a:pPr marR="0" algn="l"/>
            <a:r>
              <a:rPr lang="ru-RU" smtClean="0"/>
              <a:t>Водные обитатели </a:t>
            </a:r>
          </a:p>
          <a:p>
            <a:pPr marR="0" algn="l"/>
            <a:r>
              <a:rPr lang="ru-RU" smtClean="0"/>
              <a:t>(чаще морские)</a:t>
            </a:r>
          </a:p>
        </p:txBody>
      </p:sp>
      <p:pic>
        <p:nvPicPr>
          <p:cNvPr id="6" name="Picture 3" descr="imag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500188"/>
            <a:ext cx="4837112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571875"/>
            <a:ext cx="307181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8625"/>
            <a:ext cx="8229600" cy="71437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Происхождение моллюсков</a:t>
            </a:r>
          </a:p>
        </p:txBody>
      </p:sp>
      <p:sp>
        <p:nvSpPr>
          <p:cNvPr id="10243" name="Содержимое 7"/>
          <p:cNvSpPr>
            <a:spLocks noGrp="1"/>
          </p:cNvSpPr>
          <p:nvPr>
            <p:ph sz="half" idx="2"/>
          </p:nvPr>
        </p:nvSpPr>
        <p:spPr>
          <a:xfrm>
            <a:off x="3286125" y="1214438"/>
            <a:ext cx="5400675" cy="5140325"/>
          </a:xfrm>
        </p:spPr>
        <p:txBody>
          <a:bodyPr/>
          <a:lstStyle/>
          <a:p>
            <a:r>
              <a:rPr lang="ru-RU" smtClean="0"/>
              <a:t>Моллюски произошли от примитивных кольчатых червей, брюшная сторона кожно-мускульного мешка превратилась в ногу.</a:t>
            </a:r>
          </a:p>
          <a:p>
            <a:r>
              <a:rPr lang="ru-RU" smtClean="0"/>
              <a:t>Дальнейшее развитие группы связано с изменением способов движения и питания и эволюцией раковины.</a:t>
            </a:r>
          </a:p>
        </p:txBody>
      </p:sp>
      <p:pic>
        <p:nvPicPr>
          <p:cNvPr id="10245" name="Picture 5" descr="image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643063"/>
            <a:ext cx="27146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/>
          <a:lstStyle/>
          <a:p>
            <a:pPr algn="ctr"/>
            <a:r>
              <a:rPr lang="ru-RU" b="1" smtClean="0"/>
              <a:t>Классификация</a:t>
            </a:r>
          </a:p>
        </p:txBody>
      </p:sp>
      <p:graphicFrame>
        <p:nvGraphicFramePr>
          <p:cNvPr id="12291" name="Organization Chart 2"/>
          <p:cNvGraphicFramePr>
            <a:graphicFrameLocks/>
          </p:cNvGraphicFramePr>
          <p:nvPr>
            <p:ph sz="half" idx="1"/>
          </p:nvPr>
        </p:nvGraphicFramePr>
        <p:xfrm>
          <a:off x="215900" y="1309688"/>
          <a:ext cx="8640763" cy="21209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pic>
        <p:nvPicPr>
          <p:cNvPr id="12300" name="Picture 12" descr="image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1588" y="3775075"/>
            <a:ext cx="2468562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13" descr="image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8675" y="3859213"/>
            <a:ext cx="2368550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14" descr="image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3822700"/>
            <a:ext cx="2430463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subSp spid="_x0000_s103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subSp spid="_x0000_s103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subSp spid="_x0000_s103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subSp spid="_x0000_s103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subSp spid="_x0000_s103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subSp spid="_x0000_s1033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subSp spid="_x0000_s103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291">
                                            <p:subSp spid="_x0000_s1034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12291" grpId="0" bld="depthByNod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906462"/>
          </a:xfrm>
        </p:spPr>
        <p:txBody>
          <a:bodyPr/>
          <a:lstStyle/>
          <a:p>
            <a:pPr algn="ctr"/>
            <a:r>
              <a:rPr lang="ru-RU" b="1" smtClean="0"/>
              <a:t>Брюхоногие моллюски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4938" y="1354138"/>
            <a:ext cx="3071812" cy="2530475"/>
            <a:chOff x="174" y="711"/>
            <a:chExt cx="2627" cy="1328"/>
          </a:xfrm>
        </p:grpSpPr>
        <p:pic>
          <p:nvPicPr>
            <p:cNvPr id="30724" name="Picture 4" descr="image2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4" y="711"/>
              <a:ext cx="2627" cy="1328"/>
            </a:xfrm>
            <a:prstGeom prst="rect">
              <a:avLst/>
            </a:prstGeom>
            <a:noFill/>
            <a:ln/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0725" name="Text Box 5"/>
            <p:cNvSpPr txBox="1">
              <a:spLocks noChangeArrowheads="1"/>
            </p:cNvSpPr>
            <p:nvPr/>
          </p:nvSpPr>
          <p:spPr bwMode="auto">
            <a:xfrm>
              <a:off x="174" y="1802"/>
              <a:ext cx="1162" cy="19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Ампулярия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937250" y="4068763"/>
            <a:ext cx="3071813" cy="2530475"/>
            <a:chOff x="2958" y="2135"/>
            <a:chExt cx="2627" cy="1328"/>
          </a:xfrm>
        </p:grpSpPr>
        <p:pic>
          <p:nvPicPr>
            <p:cNvPr id="30727" name="Picture 7" descr="image3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58" y="2135"/>
              <a:ext cx="2627" cy="1328"/>
            </a:xfrm>
            <a:prstGeom prst="rect">
              <a:avLst/>
            </a:prstGeom>
            <a:noFill/>
            <a:ln/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2958" y="3226"/>
              <a:ext cx="912" cy="19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Слизень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34938" y="4068763"/>
            <a:ext cx="3071812" cy="2530475"/>
            <a:chOff x="174" y="2135"/>
            <a:chExt cx="2627" cy="1328"/>
          </a:xfrm>
        </p:grpSpPr>
        <p:pic>
          <p:nvPicPr>
            <p:cNvPr id="30730" name="Picture 10" descr="image3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4" y="2135"/>
              <a:ext cx="2627" cy="1328"/>
            </a:xfrm>
            <a:prstGeom prst="rect">
              <a:avLst/>
            </a:prstGeom>
            <a:noFill/>
            <a:ln/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0731" name="Text Box 11"/>
            <p:cNvSpPr txBox="1">
              <a:spLocks noChangeArrowheads="1"/>
            </p:cNvSpPr>
            <p:nvPr/>
          </p:nvSpPr>
          <p:spPr bwMode="auto">
            <a:xfrm>
              <a:off x="174" y="3226"/>
              <a:ext cx="1035" cy="19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3366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Прудовик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937250" y="1354138"/>
            <a:ext cx="3071813" cy="2530475"/>
            <a:chOff x="2958" y="711"/>
            <a:chExt cx="2627" cy="1328"/>
          </a:xfrm>
        </p:grpSpPr>
        <p:pic>
          <p:nvPicPr>
            <p:cNvPr id="30733" name="Picture 13" descr="image3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58" y="711"/>
              <a:ext cx="2627" cy="1328"/>
            </a:xfrm>
            <a:prstGeom prst="rect">
              <a:avLst/>
            </a:prstGeom>
            <a:noFill/>
            <a:ln/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0734" name="Text Box 14"/>
            <p:cNvSpPr txBox="1">
              <a:spLocks noChangeArrowheads="1"/>
            </p:cNvSpPr>
            <p:nvPr/>
          </p:nvSpPr>
          <p:spPr bwMode="auto">
            <a:xfrm>
              <a:off x="2958" y="1802"/>
              <a:ext cx="901" cy="19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Ахатина</a:t>
              </a:r>
            </a:p>
          </p:txBody>
        </p:sp>
      </p:grpSp>
      <p:pic>
        <p:nvPicPr>
          <p:cNvPr id="30735" name="Picture 15" descr="image2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43275" y="1873250"/>
            <a:ext cx="2457450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906462"/>
          </a:xfrm>
        </p:spPr>
        <p:txBody>
          <a:bodyPr/>
          <a:lstStyle/>
          <a:p>
            <a:pPr algn="ctr"/>
            <a:r>
              <a:rPr lang="ru-RU" b="1" smtClean="0"/>
              <a:t>Двустворчатые моллюски</a:t>
            </a:r>
          </a:p>
        </p:txBody>
      </p:sp>
      <p:pic>
        <p:nvPicPr>
          <p:cNvPr id="32771" name="Picture 3" descr="image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825" y="1443038"/>
            <a:ext cx="3035300" cy="5184775"/>
          </a:xfrm>
          <a:prstGeom prst="rect">
            <a:avLst/>
          </a:prstGeom>
          <a:noFill/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82950" y="1268413"/>
            <a:ext cx="2590800" cy="2439987"/>
            <a:chOff x="2068" y="666"/>
            <a:chExt cx="1632" cy="1280"/>
          </a:xfrm>
        </p:grpSpPr>
        <p:pic>
          <p:nvPicPr>
            <p:cNvPr id="32773" name="Picture 5" descr="image33"/>
            <p:cNvPicPr preferRelativeResize="0"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68" y="666"/>
              <a:ext cx="1632" cy="1071"/>
            </a:xfrm>
            <a:prstGeom prst="rect">
              <a:avLst/>
            </a:prstGeom>
            <a:noFill/>
            <a:ln>
              <a:noFill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2068" y="1709"/>
              <a:ext cx="1632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rgbClr val="000000"/>
                  </a:solidFill>
                  <a:latin typeface="+mn-lt"/>
                  <a:cs typeface="+mn-cs"/>
                </a:rPr>
                <a:t>Перловица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282950" y="3948113"/>
            <a:ext cx="2590800" cy="2439987"/>
            <a:chOff x="2068" y="2072"/>
            <a:chExt cx="1632" cy="1280"/>
          </a:xfrm>
        </p:grpSpPr>
        <p:pic>
          <p:nvPicPr>
            <p:cNvPr id="32776" name="Picture 8" descr="image36"/>
            <p:cNvPicPr preferRelativeResize="0"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68" y="2072"/>
              <a:ext cx="1632" cy="1071"/>
            </a:xfrm>
            <a:prstGeom prst="rect">
              <a:avLst/>
            </a:prstGeom>
            <a:noFill/>
            <a:ln>
              <a:noFill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2777" name="Rectangle 9"/>
            <p:cNvSpPr>
              <a:spLocks noChangeArrowheads="1"/>
            </p:cNvSpPr>
            <p:nvPr/>
          </p:nvSpPr>
          <p:spPr bwMode="auto">
            <a:xfrm>
              <a:off x="2068" y="3115"/>
              <a:ext cx="1632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Серрирес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157913" y="1439863"/>
            <a:ext cx="2590800" cy="2441575"/>
            <a:chOff x="3879" y="756"/>
            <a:chExt cx="1632" cy="1281"/>
          </a:xfrm>
        </p:grpSpPr>
        <p:pic>
          <p:nvPicPr>
            <p:cNvPr id="32779" name="Picture 11" descr="image37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79" y="756"/>
              <a:ext cx="1632" cy="1071"/>
            </a:xfrm>
            <a:prstGeom prst="rect">
              <a:avLst/>
            </a:prstGeom>
            <a:noFill/>
            <a:ln>
              <a:noFill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3879" y="1800"/>
              <a:ext cx="1632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Глицимерис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6157913" y="4067175"/>
            <a:ext cx="2590800" cy="2493963"/>
            <a:chOff x="3879" y="2134"/>
            <a:chExt cx="1632" cy="1309"/>
          </a:xfrm>
        </p:grpSpPr>
        <p:pic>
          <p:nvPicPr>
            <p:cNvPr id="32782" name="Picture 14" descr="image35"/>
            <p:cNvPicPr preferRelativeResize="0"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879" y="2134"/>
              <a:ext cx="1632" cy="1071"/>
            </a:xfrm>
            <a:prstGeom prst="rect">
              <a:avLst/>
            </a:prstGeom>
            <a:noFill/>
            <a:ln>
              <a:noFill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3879" y="3206"/>
              <a:ext cx="1632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+mn-lt"/>
                  <a:cs typeface="+mn-cs"/>
                </a:rPr>
                <a:t>Серрирес </a:t>
              </a:r>
              <a:r>
                <a:rPr lang="ru-RU">
                  <a:solidFill>
                    <a:srgbClr val="000000"/>
                  </a:solidFill>
                  <a:latin typeface="+mn-lt"/>
                  <a:cs typeface="+mn-cs"/>
                </a:rPr>
                <a:t>		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51033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Головоногие моллюски</a:t>
            </a:r>
          </a:p>
        </p:txBody>
      </p:sp>
      <p:pic>
        <p:nvPicPr>
          <p:cNvPr id="3" name="Кальмар" descr="Каракатица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643313"/>
            <a:ext cx="4176713" cy="2982912"/>
          </a:xfrm>
          <a:prstGeom prst="rect">
            <a:avLst/>
          </a:prstGeom>
          <a:noFill/>
          <a:ln w="38100" cap="sq">
            <a:noFill/>
            <a:miter lim="800000"/>
            <a:headEnd/>
            <a:tailEnd/>
          </a:ln>
        </p:spPr>
      </p:pic>
      <p:pic>
        <p:nvPicPr>
          <p:cNvPr id="4" name="Осьминог" descr="Осьминог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3773488"/>
            <a:ext cx="4176713" cy="2981325"/>
          </a:xfrm>
          <a:prstGeom prst="rect">
            <a:avLst/>
          </a:prstGeom>
          <a:noFill/>
          <a:ln w="38100" cap="sq">
            <a:noFill/>
            <a:miter lim="800000"/>
            <a:headEnd/>
            <a:tailEnd/>
          </a:ln>
        </p:spPr>
      </p:pic>
      <p:pic>
        <p:nvPicPr>
          <p:cNvPr id="2050" name="Каракатица" descr="D:\Папа\Рабочее место учителя\В работе\Зоология\З17 Моллюски\Рис\Внешнее строение моллюсков\Раковина\Раковны моллюсков\3 Головоногие\Каракатица Сепия.jpg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50" y="1285875"/>
            <a:ext cx="4286250" cy="30003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9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/>
            <a:r>
              <a:rPr lang="ru-RU" b="1" smtClean="0"/>
              <a:t>Наутилусы (кораблики)</a:t>
            </a:r>
          </a:p>
        </p:txBody>
      </p:sp>
      <p:pic>
        <p:nvPicPr>
          <p:cNvPr id="36867" name="Picture 3" descr="image43"/>
          <p:cNvPicPr>
            <a:picLocks noGrp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2571750"/>
            <a:ext cx="4267200" cy="3887788"/>
          </a:xfrm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36868" name="Picture 4" descr="image42"/>
          <p:cNvPicPr>
            <a:picLocks noGrp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481263"/>
            <a:ext cx="4267200" cy="3887787"/>
          </a:xfrm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3973"/>
            <a:ext cx="7772400" cy="23304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Брюхоногие моллюски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430588"/>
            <a:ext cx="6400800" cy="1752600"/>
          </a:xfrm>
        </p:spPr>
        <p:txBody>
          <a:bodyPr/>
          <a:lstStyle/>
          <a:p>
            <a:pPr marR="0" algn="ctr"/>
            <a:r>
              <a:rPr lang="ru-RU" b="1" smtClean="0"/>
              <a:t>Что скрывается под раковиной улитки?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Улитка.wmv">
            <a:hlinkClick r:id="" action="ppaction://media"/>
          </p:cNvPr>
          <p:cNvPicPr>
            <a:picLocks noRot="1" noChangeAspect="1" noChangeArrowheads="1"/>
          </p:cNvPicPr>
          <p:nvPr>
            <p:ph idx="1"/>
            <a:vide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676275" y="1354138"/>
            <a:ext cx="7791450" cy="5245100"/>
          </a:xfrm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095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Внешнее строение</a:t>
            </a:r>
          </a:p>
        </p:txBody>
      </p:sp>
      <p:pic>
        <p:nvPicPr>
          <p:cNvPr id="16388" name="Picture 4" descr="image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6275" y="1354138"/>
            <a:ext cx="7783513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3850" y="4725988"/>
            <a:ext cx="3600450" cy="950912"/>
            <a:chOff x="204" y="2480"/>
            <a:chExt cx="2268" cy="499"/>
          </a:xfrm>
        </p:grpSpPr>
        <p:sp>
          <p:nvSpPr>
            <p:cNvPr id="16399" name="Rectangle 6"/>
            <p:cNvSpPr>
              <a:spLocks noChangeArrowheads="1"/>
            </p:cNvSpPr>
            <p:nvPr/>
          </p:nvSpPr>
          <p:spPr bwMode="auto">
            <a:xfrm>
              <a:off x="204" y="2723"/>
              <a:ext cx="907" cy="2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>
                  <a:solidFill>
                    <a:srgbClr val="000000"/>
                  </a:solidFill>
                  <a:latin typeface="Constantia" pitchFamily="18" charset="0"/>
                  <a:hlinkClick r:id="" action="ppaction://noaction" tooltip="нога"/>
                </a:rPr>
                <a:t>нога</a:t>
              </a:r>
              <a:endParaRPr lang="ru-RU" sz="2000">
                <a:solidFill>
                  <a:srgbClr val="000000"/>
                </a:solidFill>
                <a:latin typeface="Constantia" pitchFamily="18" charset="0"/>
              </a:endParaRPr>
            </a:p>
          </p:txBody>
        </p:sp>
        <p:sp>
          <p:nvSpPr>
            <p:cNvPr id="16400" name="Line 7"/>
            <p:cNvSpPr>
              <a:spLocks noChangeShapeType="1"/>
            </p:cNvSpPr>
            <p:nvPr/>
          </p:nvSpPr>
          <p:spPr bwMode="auto">
            <a:xfrm flipV="1">
              <a:off x="1111" y="2480"/>
              <a:ext cx="1361" cy="3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23850" y="3168650"/>
            <a:ext cx="2592388" cy="1384300"/>
            <a:chOff x="204" y="1663"/>
            <a:chExt cx="1633" cy="726"/>
          </a:xfrm>
        </p:grpSpPr>
        <p:sp>
          <p:nvSpPr>
            <p:cNvPr id="16397" name="Rectangle 9"/>
            <p:cNvSpPr>
              <a:spLocks noChangeArrowheads="1"/>
            </p:cNvSpPr>
            <p:nvPr/>
          </p:nvSpPr>
          <p:spPr bwMode="auto">
            <a:xfrm>
              <a:off x="204" y="2133"/>
              <a:ext cx="907" cy="2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 b="1">
                  <a:latin typeface="Constantia" pitchFamily="18" charset="0"/>
                  <a:hlinkClick r:id="" action="ppaction://noaction" tooltip="раковина"/>
                </a:rPr>
                <a:t>раковина</a:t>
              </a:r>
              <a:endParaRPr lang="ru-RU" sz="2000" b="1">
                <a:latin typeface="Constantia" pitchFamily="18" charset="0"/>
              </a:endParaRPr>
            </a:p>
          </p:txBody>
        </p:sp>
        <p:sp>
          <p:nvSpPr>
            <p:cNvPr id="16398" name="Line 10"/>
            <p:cNvSpPr>
              <a:spLocks noChangeShapeType="1"/>
            </p:cNvSpPr>
            <p:nvPr/>
          </p:nvSpPr>
          <p:spPr bwMode="auto">
            <a:xfrm flipV="1">
              <a:off x="1111" y="1663"/>
              <a:ext cx="726" cy="59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572000" y="2114550"/>
            <a:ext cx="4435475" cy="2005013"/>
            <a:chOff x="2880" y="1110"/>
            <a:chExt cx="2794" cy="1052"/>
          </a:xfrm>
        </p:grpSpPr>
        <p:sp>
          <p:nvSpPr>
            <p:cNvPr id="16395" name="Rectangle 12"/>
            <p:cNvSpPr>
              <a:spLocks noChangeArrowheads="1"/>
            </p:cNvSpPr>
            <p:nvPr/>
          </p:nvSpPr>
          <p:spPr bwMode="auto">
            <a:xfrm>
              <a:off x="4767" y="1110"/>
              <a:ext cx="907" cy="2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>
                  <a:solidFill>
                    <a:srgbClr val="000000"/>
                  </a:solidFill>
                  <a:latin typeface="Constantia" pitchFamily="18" charset="0"/>
                </a:rPr>
                <a:t>туловище</a:t>
              </a:r>
            </a:p>
          </p:txBody>
        </p:sp>
        <p:sp>
          <p:nvSpPr>
            <p:cNvPr id="16396" name="Line 13"/>
            <p:cNvSpPr>
              <a:spLocks noChangeShapeType="1"/>
            </p:cNvSpPr>
            <p:nvPr/>
          </p:nvSpPr>
          <p:spPr bwMode="auto">
            <a:xfrm flipH="1">
              <a:off x="2880" y="1256"/>
              <a:ext cx="1905" cy="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6084888" y="4467225"/>
            <a:ext cx="2922587" cy="1592263"/>
            <a:chOff x="3833" y="2344"/>
            <a:chExt cx="1841" cy="836"/>
          </a:xfrm>
        </p:grpSpPr>
        <p:sp>
          <p:nvSpPr>
            <p:cNvPr id="16393" name="Rectangle 15"/>
            <p:cNvSpPr>
              <a:spLocks noChangeArrowheads="1"/>
            </p:cNvSpPr>
            <p:nvPr/>
          </p:nvSpPr>
          <p:spPr bwMode="auto">
            <a:xfrm>
              <a:off x="4767" y="2924"/>
              <a:ext cx="907" cy="2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>
                  <a:solidFill>
                    <a:srgbClr val="000000"/>
                  </a:solidFill>
                  <a:latin typeface="Constantia" pitchFamily="18" charset="0"/>
                </a:rPr>
                <a:t>голова</a:t>
              </a:r>
            </a:p>
          </p:txBody>
        </p:sp>
        <p:sp>
          <p:nvSpPr>
            <p:cNvPr id="16394" name="Line 16"/>
            <p:cNvSpPr>
              <a:spLocks noChangeShapeType="1"/>
            </p:cNvSpPr>
            <p:nvPr/>
          </p:nvSpPr>
          <p:spPr bwMode="auto">
            <a:xfrm flipH="1" flipV="1">
              <a:off x="3833" y="2344"/>
              <a:ext cx="952" cy="72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731" fill="hold"/>
                                        <p:tgtEl>
                                          <p:spTgt spid="16386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38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Внешнее строение</a:t>
            </a:r>
          </a:p>
        </p:txBody>
      </p:sp>
      <p:pic>
        <p:nvPicPr>
          <p:cNvPr id="3" name="Прудовик" descr="Обыкновенный прудовик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" y="1616075"/>
            <a:ext cx="6070600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нога"/>
          <p:cNvGrpSpPr>
            <a:grpSpLocks/>
          </p:cNvGrpSpPr>
          <p:nvPr/>
        </p:nvGrpSpPr>
        <p:grpSpPr bwMode="auto">
          <a:xfrm>
            <a:off x="2571750" y="5573713"/>
            <a:ext cx="6229350" cy="1154112"/>
            <a:chOff x="-571536" y="4643451"/>
            <a:chExt cx="6229156" cy="961730"/>
          </a:xfrm>
        </p:grpSpPr>
        <p:sp>
          <p:nvSpPr>
            <p:cNvPr id="5" name="TextBox 4"/>
            <p:cNvSpPr txBox="1"/>
            <p:nvPr/>
          </p:nvSpPr>
          <p:spPr>
            <a:xfrm>
              <a:off x="3857451" y="5143360"/>
              <a:ext cx="1800169" cy="4618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  <a:hlinkClick r:id="" action="ppaction://noaction" tooltip="нога"/>
                </a:rPr>
                <a:t>нога</a:t>
              </a:r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9" name="Прямая со стрелкой 8"/>
            <p:cNvCxnSpPr>
              <a:stCxn id="0" idx="1"/>
            </p:cNvCxnSpPr>
            <p:nvPr/>
          </p:nvCxnSpPr>
          <p:spPr>
            <a:xfrm rot="10800000">
              <a:off x="-571536" y="4643451"/>
              <a:ext cx="4428987" cy="731550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олова"/>
          <p:cNvGrpSpPr>
            <a:grpSpLocks/>
          </p:cNvGrpSpPr>
          <p:nvPr/>
        </p:nvGrpSpPr>
        <p:grpSpPr bwMode="auto">
          <a:xfrm>
            <a:off x="5429250" y="5002213"/>
            <a:ext cx="3371850" cy="554037"/>
            <a:chOff x="5643570" y="3071814"/>
            <a:chExt cx="3371636" cy="461665"/>
          </a:xfrm>
        </p:grpSpPr>
        <p:sp>
          <p:nvSpPr>
            <p:cNvPr id="6" name="TextBox 5"/>
            <p:cNvSpPr txBox="1"/>
            <p:nvPr/>
          </p:nvSpPr>
          <p:spPr>
            <a:xfrm>
              <a:off x="7215095" y="3071814"/>
              <a:ext cx="1800111" cy="46166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  <a:hlinkClick r:id="" action="ppaction://noaction" tooltip="голова"/>
                </a:rPr>
                <a:t>голова</a:t>
              </a:r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10" name="Прямая со стрелкой 9"/>
            <p:cNvCxnSpPr>
              <a:stCxn id="0" idx="1"/>
            </p:cNvCxnSpPr>
            <p:nvPr/>
          </p:nvCxnSpPr>
          <p:spPr>
            <a:xfrm rot="10800000">
              <a:off x="5643570" y="3262301"/>
              <a:ext cx="1571525" cy="41007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туловище"/>
          <p:cNvGrpSpPr>
            <a:grpSpLocks/>
          </p:cNvGrpSpPr>
          <p:nvPr/>
        </p:nvGrpSpPr>
        <p:grpSpPr bwMode="auto">
          <a:xfrm>
            <a:off x="4572000" y="3830638"/>
            <a:ext cx="4229100" cy="885825"/>
            <a:chOff x="-2157222" y="4000508"/>
            <a:chExt cx="4228892" cy="738193"/>
          </a:xfrm>
        </p:grpSpPr>
        <p:sp>
          <p:nvSpPr>
            <p:cNvPr id="4" name="TextBox 3"/>
            <p:cNvSpPr txBox="1"/>
            <p:nvPr/>
          </p:nvSpPr>
          <p:spPr>
            <a:xfrm>
              <a:off x="271534" y="4000508"/>
              <a:ext cx="1800136" cy="4619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туловище</a:t>
              </a:r>
            </a:p>
          </p:txBody>
        </p:sp>
        <p:cxnSp>
          <p:nvCxnSpPr>
            <p:cNvPr id="8" name="Прямая со стрелкой 7"/>
            <p:cNvCxnSpPr>
              <a:stCxn id="0" idx="1"/>
            </p:cNvCxnSpPr>
            <p:nvPr/>
          </p:nvCxnSpPr>
          <p:spPr>
            <a:xfrm rot="10800000" flipV="1">
              <a:off x="-2157222" y="4230697"/>
              <a:ext cx="2428756" cy="508004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раковина"/>
          <p:cNvGrpSpPr>
            <a:grpSpLocks/>
          </p:cNvGrpSpPr>
          <p:nvPr/>
        </p:nvGrpSpPr>
        <p:grpSpPr bwMode="auto">
          <a:xfrm>
            <a:off x="3643313" y="1628775"/>
            <a:ext cx="5157787" cy="771525"/>
            <a:chOff x="3857620" y="3071814"/>
            <a:chExt cx="5157586" cy="642941"/>
          </a:xfrm>
        </p:grpSpPr>
        <p:sp>
          <p:nvSpPr>
            <p:cNvPr id="36" name="TextBox 35"/>
            <p:cNvSpPr txBox="1"/>
            <p:nvPr/>
          </p:nvSpPr>
          <p:spPr>
            <a:xfrm>
              <a:off x="7215051" y="3071814"/>
              <a:ext cx="1800155" cy="4619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  <a:hlinkClick r:id="" action="ppaction://noaction" tooltip="Раковина"/>
                </a:rPr>
                <a:t>раковина</a:t>
              </a:r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37" name="Прямая со стрелкой 36"/>
            <p:cNvCxnSpPr>
              <a:stCxn id="0" idx="1"/>
            </p:cNvCxnSpPr>
            <p:nvPr/>
          </p:nvCxnSpPr>
          <p:spPr>
            <a:xfrm rot="10800000" flipV="1">
              <a:off x="3857620" y="3302003"/>
              <a:ext cx="3357431" cy="412752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мантия"/>
          <p:cNvGrpSpPr>
            <a:grpSpLocks/>
          </p:cNvGrpSpPr>
          <p:nvPr/>
        </p:nvGrpSpPr>
        <p:grpSpPr bwMode="auto">
          <a:xfrm>
            <a:off x="4857750" y="2657475"/>
            <a:ext cx="3943350" cy="1373188"/>
            <a:chOff x="5072066" y="3071814"/>
            <a:chExt cx="3943140" cy="1143007"/>
          </a:xfrm>
        </p:grpSpPr>
        <p:sp>
          <p:nvSpPr>
            <p:cNvPr id="20" name="TextBox 19"/>
            <p:cNvSpPr txBox="1"/>
            <p:nvPr/>
          </p:nvSpPr>
          <p:spPr>
            <a:xfrm>
              <a:off x="7215077" y="3071814"/>
              <a:ext cx="1800129" cy="4619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мантия</a:t>
              </a:r>
            </a:p>
          </p:txBody>
        </p:sp>
        <p:cxnSp>
          <p:nvCxnSpPr>
            <p:cNvPr id="21" name="Прямая со стрелкой 20"/>
            <p:cNvCxnSpPr>
              <a:stCxn id="0" idx="1"/>
            </p:cNvCxnSpPr>
            <p:nvPr/>
          </p:nvCxnSpPr>
          <p:spPr>
            <a:xfrm rot="10800000" flipV="1">
              <a:off x="5072066" y="3301737"/>
              <a:ext cx="2143011" cy="913084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79608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Раковина</a:t>
            </a:r>
          </a:p>
        </p:txBody>
      </p:sp>
      <p:pic>
        <p:nvPicPr>
          <p:cNvPr id="22531" name="Picture 3" descr="image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54300" y="1439863"/>
            <a:ext cx="19050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8313" y="1528763"/>
            <a:ext cx="2062162" cy="4794250"/>
            <a:chOff x="295" y="802"/>
            <a:chExt cx="1299" cy="2516"/>
          </a:xfrm>
        </p:grpSpPr>
        <p:pic>
          <p:nvPicPr>
            <p:cNvPr id="18449" name="Picture 5" descr="Рисунок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3" y="802"/>
              <a:ext cx="1106" cy="2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Rectangle 6"/>
            <p:cNvSpPr>
              <a:spLocks noChangeArrowheads="1"/>
            </p:cNvSpPr>
            <p:nvPr/>
          </p:nvSpPr>
          <p:spPr bwMode="auto">
            <a:xfrm>
              <a:off x="295" y="2979"/>
              <a:ext cx="1299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>
                  <a:latin typeface="Constantia" pitchFamily="18" charset="0"/>
                </a:rPr>
                <a:t>Левозакрученная </a:t>
              </a:r>
              <a:br>
                <a:rPr lang="ru-RU">
                  <a:latin typeface="Constantia" pitchFamily="18" charset="0"/>
                </a:rPr>
              </a:br>
              <a:r>
                <a:rPr lang="ru-RU">
                  <a:latin typeface="Constantia" pitchFamily="18" charset="0"/>
                </a:rPr>
                <a:t>раковина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435725" y="1525588"/>
            <a:ext cx="2208213" cy="4797425"/>
            <a:chOff x="4014" y="801"/>
            <a:chExt cx="1391" cy="2517"/>
          </a:xfrm>
        </p:grpSpPr>
        <p:pic>
          <p:nvPicPr>
            <p:cNvPr id="18447" name="Picture 8" descr="Рисунок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66" y="801"/>
              <a:ext cx="1106" cy="2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Rectangle 9"/>
            <p:cNvSpPr>
              <a:spLocks noChangeArrowheads="1"/>
            </p:cNvSpPr>
            <p:nvPr/>
          </p:nvSpPr>
          <p:spPr bwMode="auto">
            <a:xfrm>
              <a:off x="4014" y="2979"/>
              <a:ext cx="1391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>
                  <a:latin typeface="Constantia" pitchFamily="18" charset="0"/>
                </a:rPr>
                <a:t>Правозакрученная </a:t>
              </a:r>
              <a:br>
                <a:rPr lang="ru-RU">
                  <a:latin typeface="Constantia" pitchFamily="18" charset="0"/>
                </a:rPr>
              </a:br>
              <a:r>
                <a:rPr lang="ru-RU">
                  <a:latin typeface="Constantia" pitchFamily="18" charset="0"/>
                </a:rPr>
                <a:t>раковина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517900" y="1700213"/>
            <a:ext cx="2782888" cy="525462"/>
            <a:chOff x="2154" y="938"/>
            <a:chExt cx="1753" cy="276"/>
          </a:xfrm>
        </p:grpSpPr>
        <p:sp>
          <p:nvSpPr>
            <p:cNvPr id="18445" name="Rectangle 11"/>
            <p:cNvSpPr>
              <a:spLocks noChangeArrowheads="1"/>
            </p:cNvSpPr>
            <p:nvPr/>
          </p:nvSpPr>
          <p:spPr bwMode="auto">
            <a:xfrm>
              <a:off x="3198" y="983"/>
              <a:ext cx="709" cy="2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>
                  <a:solidFill>
                    <a:srgbClr val="000000"/>
                  </a:solidFill>
                  <a:latin typeface="Constantia" pitchFamily="18" charset="0"/>
                </a:rPr>
                <a:t>вершина</a:t>
              </a:r>
            </a:p>
          </p:txBody>
        </p:sp>
        <p:sp>
          <p:nvSpPr>
            <p:cNvPr id="18446" name="Line 12"/>
            <p:cNvSpPr>
              <a:spLocks noChangeShapeType="1"/>
            </p:cNvSpPr>
            <p:nvPr/>
          </p:nvSpPr>
          <p:spPr bwMode="auto">
            <a:xfrm flipH="1" flipV="1">
              <a:off x="2154" y="938"/>
              <a:ext cx="1044" cy="16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446463" y="3254375"/>
            <a:ext cx="2854325" cy="439738"/>
            <a:chOff x="2109" y="1754"/>
            <a:chExt cx="1798" cy="231"/>
          </a:xfrm>
        </p:grpSpPr>
        <p:sp>
          <p:nvSpPr>
            <p:cNvPr id="18443" name="Rectangle 14"/>
            <p:cNvSpPr>
              <a:spLocks noChangeArrowheads="1"/>
            </p:cNvSpPr>
            <p:nvPr/>
          </p:nvSpPr>
          <p:spPr bwMode="auto">
            <a:xfrm>
              <a:off x="3198" y="1754"/>
              <a:ext cx="709" cy="2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>
                  <a:solidFill>
                    <a:srgbClr val="000000"/>
                  </a:solidFill>
                  <a:latin typeface="Constantia" pitchFamily="18" charset="0"/>
                </a:rPr>
                <a:t>столбик</a:t>
              </a:r>
            </a:p>
          </p:txBody>
        </p:sp>
        <p:sp>
          <p:nvSpPr>
            <p:cNvPr id="18444" name="Line 15"/>
            <p:cNvSpPr>
              <a:spLocks noChangeShapeType="1"/>
            </p:cNvSpPr>
            <p:nvPr/>
          </p:nvSpPr>
          <p:spPr bwMode="auto">
            <a:xfrm flipH="1">
              <a:off x="2109" y="1869"/>
              <a:ext cx="1089" cy="6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094163" y="4811713"/>
            <a:ext cx="2206625" cy="439737"/>
            <a:chOff x="2517" y="2571"/>
            <a:chExt cx="1390" cy="231"/>
          </a:xfrm>
        </p:grpSpPr>
        <p:sp>
          <p:nvSpPr>
            <p:cNvPr id="18441" name="Rectangle 17"/>
            <p:cNvSpPr>
              <a:spLocks noChangeArrowheads="1"/>
            </p:cNvSpPr>
            <p:nvPr/>
          </p:nvSpPr>
          <p:spPr bwMode="auto">
            <a:xfrm>
              <a:off x="3198" y="2571"/>
              <a:ext cx="709" cy="2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>
                  <a:solidFill>
                    <a:srgbClr val="000000"/>
                  </a:solidFill>
                  <a:latin typeface="Constantia" pitchFamily="18" charset="0"/>
                </a:rPr>
                <a:t>устье</a:t>
              </a:r>
            </a:p>
          </p:txBody>
        </p:sp>
        <p:sp>
          <p:nvSpPr>
            <p:cNvPr id="18442" name="Line 18"/>
            <p:cNvSpPr>
              <a:spLocks noChangeShapeType="1"/>
            </p:cNvSpPr>
            <p:nvPr/>
          </p:nvSpPr>
          <p:spPr bwMode="auto">
            <a:xfrm flipH="1" flipV="1">
              <a:off x="2517" y="2661"/>
              <a:ext cx="681" cy="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Раковина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1439863"/>
            <a:ext cx="4267200" cy="4468812"/>
            <a:chOff x="144" y="950"/>
            <a:chExt cx="2688" cy="2345"/>
          </a:xfrm>
        </p:grpSpPr>
        <p:pic>
          <p:nvPicPr>
            <p:cNvPr id="19463" name="Picture 4" descr="image15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" y="1255"/>
              <a:ext cx="2688" cy="2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4" name="Rectangle 5"/>
            <p:cNvSpPr>
              <a:spLocks noChangeArrowheads="1"/>
            </p:cNvSpPr>
            <p:nvPr/>
          </p:nvSpPr>
          <p:spPr bwMode="auto">
            <a:xfrm>
              <a:off x="355" y="950"/>
              <a:ext cx="2267" cy="21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ru-RU">
                  <a:latin typeface="Constantia" pitchFamily="18" charset="0"/>
                </a:rPr>
                <a:t>Открытоспиральная раковина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648200" y="2159000"/>
            <a:ext cx="4267200" cy="4468813"/>
            <a:chOff x="2928" y="950"/>
            <a:chExt cx="2688" cy="2345"/>
          </a:xfrm>
        </p:grpSpPr>
        <p:pic>
          <p:nvPicPr>
            <p:cNvPr id="19461" name="Picture 7" descr="image16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8" y="1255"/>
              <a:ext cx="2688" cy="2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2" name="Rectangle 8"/>
            <p:cNvSpPr>
              <a:spLocks noChangeArrowheads="1"/>
            </p:cNvSpPr>
            <p:nvPr/>
          </p:nvSpPr>
          <p:spPr bwMode="auto">
            <a:xfrm>
              <a:off x="3139" y="950"/>
              <a:ext cx="2267" cy="21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ru-RU">
                  <a:latin typeface="Constantia" pitchFamily="18" charset="0"/>
                </a:rPr>
                <a:t>Скрытоспиральная раковина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Раковина</a:t>
            </a:r>
          </a:p>
        </p:txBody>
      </p:sp>
      <p:pic>
        <p:nvPicPr>
          <p:cNvPr id="26627" name="Picture 3" descr="image17"/>
          <p:cNvPicPr>
            <a:picLocks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60350" y="1741488"/>
            <a:ext cx="2465388" cy="4495800"/>
          </a:xfrm>
          <a:noFill/>
        </p:spPr>
      </p:pic>
      <p:pic>
        <p:nvPicPr>
          <p:cNvPr id="26628" name="Picture 4" descr="image18"/>
          <p:cNvPicPr>
            <a:picLocks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418263" y="1743075"/>
            <a:ext cx="2465387" cy="4495800"/>
          </a:xfrm>
          <a:noFill/>
        </p:spPr>
      </p:pic>
      <p:pic>
        <p:nvPicPr>
          <p:cNvPr id="26629" name="Picture 5" descr="image19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1439863"/>
            <a:ext cx="3168650" cy="51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095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/>
              <a:t>Нога</a:t>
            </a:r>
          </a:p>
        </p:txBody>
      </p:sp>
      <p:pic>
        <p:nvPicPr>
          <p:cNvPr id="28675" name="Передвижение улитки.wmv">
            <a:hlinkClick r:id="" action="ppaction://media"/>
          </p:cNvPr>
          <p:cNvPicPr>
            <a:picLocks noRot="1" noChangeAspect="1" noChangeArrowheads="1"/>
          </p:cNvPicPr>
          <p:nvPr>
            <p:ph idx="1"/>
            <a:vide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1660525" y="1354138"/>
            <a:ext cx="5824538" cy="5245100"/>
          </a:xfrm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0975" y="1425575"/>
            <a:ext cx="2519363" cy="5100638"/>
            <a:chOff x="204" y="711"/>
            <a:chExt cx="1587" cy="2677"/>
          </a:xfrm>
        </p:grpSpPr>
        <p:pic>
          <p:nvPicPr>
            <p:cNvPr id="21512" name="Picture 5" descr="image22"/>
            <p:cNvPicPr>
              <a:picLocks noChangeArrowheads="1"/>
            </p:cNvPicPr>
            <p:nvPr/>
          </p:nvPicPr>
          <p:blipFill>
            <a:blip r:embed="rId5"/>
            <a:srcRect b="-14650"/>
            <a:stretch>
              <a:fillRect/>
            </a:stretch>
          </p:blipFill>
          <p:spPr bwMode="auto">
            <a:xfrm>
              <a:off x="204" y="711"/>
              <a:ext cx="1587" cy="267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</p:pic>
        <p:sp>
          <p:nvSpPr>
            <p:cNvPr id="21513" name="Rectangle 6"/>
            <p:cNvSpPr>
              <a:spLocks noChangeArrowheads="1"/>
            </p:cNvSpPr>
            <p:nvPr/>
          </p:nvSpPr>
          <p:spPr bwMode="auto">
            <a:xfrm>
              <a:off x="269" y="3115"/>
              <a:ext cx="1109" cy="194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rgbClr val="FFFFFF"/>
                  </a:solidFill>
                  <a:latin typeface="Constantia" pitchFamily="18" charset="0"/>
                </a:rPr>
                <a:t>Морской ангел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443663" y="1446213"/>
            <a:ext cx="2525712" cy="5060950"/>
            <a:chOff x="4085" y="807"/>
            <a:chExt cx="1591" cy="2656"/>
          </a:xfrm>
        </p:grpSpPr>
        <p:pic>
          <p:nvPicPr>
            <p:cNvPr id="21510" name="Picture 8" descr="image23"/>
            <p:cNvPicPr>
              <a:picLocks noChangeArrowheads="1"/>
            </p:cNvPicPr>
            <p:nvPr/>
          </p:nvPicPr>
          <p:blipFill>
            <a:blip r:embed="rId6"/>
            <a:srcRect t="-13744"/>
            <a:stretch>
              <a:fillRect/>
            </a:stretch>
          </p:blipFill>
          <p:spPr bwMode="auto">
            <a:xfrm>
              <a:off x="4085" y="807"/>
              <a:ext cx="1587" cy="265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</p:spPr>
        </p:pic>
        <p:sp>
          <p:nvSpPr>
            <p:cNvPr id="21511" name="Rectangle 9"/>
            <p:cNvSpPr>
              <a:spLocks noChangeArrowheads="1"/>
            </p:cNvSpPr>
            <p:nvPr/>
          </p:nvSpPr>
          <p:spPr bwMode="auto">
            <a:xfrm>
              <a:off x="4468" y="847"/>
              <a:ext cx="1208" cy="194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rgbClr val="000000"/>
                  </a:solidFill>
                  <a:latin typeface="Constantia" pitchFamily="18" charset="0"/>
                </a:rPr>
                <a:t>Морской чёртик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3374" fill="hold"/>
                                        <p:tgtEl>
                                          <p:spTgt spid="286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374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867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showWhenStopped="0">
                <p:cTn id="2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67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72464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Голова</a:t>
            </a:r>
          </a:p>
        </p:txBody>
      </p:sp>
      <p:pic>
        <p:nvPicPr>
          <p:cNvPr id="1026" name="улитка" descr="D:\Папа\Рабочее место учителя\В работе\Зоология\З17 Моллюски\Рис\Внешнее строение моллюсков\Брюхоногие\виноградная-улитка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" y="2057400"/>
            <a:ext cx="3990975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глаз" descr="D:\Папа\Рабочее место учителя\В работе\Зоология\З17 Моллюски\Рис\Внешнее строение моллюсков\Брюхоногие\глаз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0" y="2143125"/>
            <a:ext cx="270510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улитка"/>
          <p:cNvGrpSpPr>
            <a:grpSpLocks/>
          </p:cNvGrpSpPr>
          <p:nvPr/>
        </p:nvGrpSpPr>
        <p:grpSpPr bwMode="auto">
          <a:xfrm>
            <a:off x="4500563" y="1795463"/>
            <a:ext cx="4143375" cy="554037"/>
            <a:chOff x="4500562" y="1500178"/>
            <a:chExt cx="4143404" cy="461665"/>
          </a:xfrm>
        </p:grpSpPr>
        <p:sp>
          <p:nvSpPr>
            <p:cNvPr id="6" name="TextBox 5"/>
            <p:cNvSpPr txBox="1"/>
            <p:nvPr/>
          </p:nvSpPr>
          <p:spPr>
            <a:xfrm>
              <a:off x="5764221" y="1500178"/>
              <a:ext cx="2879745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глаза</a:t>
              </a:r>
            </a:p>
          </p:txBody>
        </p:sp>
        <p:cxnSp>
          <p:nvCxnSpPr>
            <p:cNvPr id="7" name="Прямая со стрелкой 6"/>
            <p:cNvCxnSpPr>
              <a:stCxn id="0" idx="1"/>
            </p:cNvCxnSpPr>
            <p:nvPr/>
          </p:nvCxnSpPr>
          <p:spPr>
            <a:xfrm rot="10800000" flipV="1">
              <a:off x="4500562" y="1730349"/>
              <a:ext cx="1263659" cy="55559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Рот"/>
          <p:cNvGrpSpPr>
            <a:grpSpLocks/>
          </p:cNvGrpSpPr>
          <p:nvPr/>
        </p:nvGrpSpPr>
        <p:grpSpPr bwMode="auto">
          <a:xfrm>
            <a:off x="3571875" y="4459288"/>
            <a:ext cx="5072063" cy="771525"/>
            <a:chOff x="3571868" y="3714756"/>
            <a:chExt cx="5072098" cy="642942"/>
          </a:xfrm>
        </p:grpSpPr>
        <p:sp>
          <p:nvSpPr>
            <p:cNvPr id="12" name="TextBox 11"/>
            <p:cNvSpPr txBox="1"/>
            <p:nvPr/>
          </p:nvSpPr>
          <p:spPr>
            <a:xfrm>
              <a:off x="5764221" y="3895732"/>
              <a:ext cx="2879745" cy="46196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ротовое отверстие</a:t>
              </a:r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13" name="Прямая со стрелкой 12"/>
            <p:cNvCxnSpPr>
              <a:stCxn id="0" idx="1"/>
            </p:cNvCxnSpPr>
            <p:nvPr/>
          </p:nvCxnSpPr>
          <p:spPr>
            <a:xfrm rot="10800000">
              <a:off x="3571868" y="3714756"/>
              <a:ext cx="2192353" cy="412753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щупальца"/>
          <p:cNvGrpSpPr>
            <a:grpSpLocks/>
          </p:cNvGrpSpPr>
          <p:nvPr/>
        </p:nvGrpSpPr>
        <p:grpSpPr bwMode="auto">
          <a:xfrm>
            <a:off x="4071938" y="2916238"/>
            <a:ext cx="4572000" cy="1200150"/>
            <a:chOff x="4071934" y="2428873"/>
            <a:chExt cx="4572032" cy="1000130"/>
          </a:xfrm>
        </p:grpSpPr>
        <p:sp>
          <p:nvSpPr>
            <p:cNvPr id="9" name="TextBox 8"/>
            <p:cNvSpPr txBox="1"/>
            <p:nvPr/>
          </p:nvSpPr>
          <p:spPr>
            <a:xfrm>
              <a:off x="5764221" y="2698749"/>
              <a:ext cx="2879745" cy="460377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щупальца</a:t>
              </a:r>
            </a:p>
          </p:txBody>
        </p:sp>
        <p:cxnSp>
          <p:nvCxnSpPr>
            <p:cNvPr id="10" name="Прямая со стрелкой 9"/>
            <p:cNvCxnSpPr>
              <a:stCxn id="0" idx="1"/>
            </p:cNvCxnSpPr>
            <p:nvPr/>
          </p:nvCxnSpPr>
          <p:spPr>
            <a:xfrm rot="10800000">
              <a:off x="4071934" y="2428873"/>
              <a:ext cx="1692287" cy="500065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>
              <a:stCxn id="0" idx="1"/>
            </p:cNvCxnSpPr>
            <p:nvPr/>
          </p:nvCxnSpPr>
          <p:spPr>
            <a:xfrm rot="10800000" flipV="1">
              <a:off x="4071934" y="2928938"/>
              <a:ext cx="1692287" cy="500065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Све кл"/>
          <p:cNvGrpSpPr>
            <a:grpSpLocks/>
          </p:cNvGrpSpPr>
          <p:nvPr/>
        </p:nvGrpSpPr>
        <p:grpSpPr bwMode="auto">
          <a:xfrm>
            <a:off x="393700" y="1760538"/>
            <a:ext cx="3535363" cy="1412875"/>
            <a:chOff x="393691" y="1466306"/>
            <a:chExt cx="3535367" cy="1176880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393691" y="1466306"/>
              <a:ext cx="2347853" cy="59601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светочувствительные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клетки </a:t>
              </a:r>
            </a:p>
          </p:txBody>
        </p:sp>
        <p:cxnSp>
          <p:nvCxnSpPr>
            <p:cNvPr id="35" name="Прямая со стрелкой 34"/>
            <p:cNvCxnSpPr>
              <a:stCxn id="0" idx="3"/>
            </p:cNvCxnSpPr>
            <p:nvPr/>
          </p:nvCxnSpPr>
          <p:spPr>
            <a:xfrm>
              <a:off x="2741607" y="1763831"/>
              <a:ext cx="1187451" cy="87935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пигм кл"/>
          <p:cNvGrpSpPr>
            <a:grpSpLocks/>
          </p:cNvGrpSpPr>
          <p:nvPr/>
        </p:nvGrpSpPr>
        <p:grpSpPr bwMode="auto">
          <a:xfrm>
            <a:off x="841375" y="4716463"/>
            <a:ext cx="3016250" cy="1614487"/>
            <a:chOff x="841150" y="3929069"/>
            <a:chExt cx="3016470" cy="1345547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841150" y="4678651"/>
              <a:ext cx="1451939" cy="59596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пигментные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клетки</a:t>
              </a:r>
            </a:p>
          </p:txBody>
        </p:sp>
        <p:cxnSp>
          <p:nvCxnSpPr>
            <p:cNvPr id="36" name="Прямая со стрелкой 35"/>
            <p:cNvCxnSpPr>
              <a:stCxn id="0" idx="3"/>
            </p:cNvCxnSpPr>
            <p:nvPr/>
          </p:nvCxnSpPr>
          <p:spPr>
            <a:xfrm flipV="1">
              <a:off x="2293819" y="3929069"/>
              <a:ext cx="1563801" cy="104786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Стекл тело"/>
          <p:cNvGrpSpPr>
            <a:grpSpLocks/>
          </p:cNvGrpSpPr>
          <p:nvPr/>
        </p:nvGrpSpPr>
        <p:grpSpPr bwMode="auto">
          <a:xfrm>
            <a:off x="4429125" y="4973638"/>
            <a:ext cx="3481388" cy="1357312"/>
            <a:chOff x="4429125" y="4143384"/>
            <a:chExt cx="3481675" cy="1131223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6294312" y="4678606"/>
              <a:ext cx="1616488" cy="59600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стекловидное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тело</a:t>
              </a:r>
            </a:p>
          </p:txBody>
        </p:sp>
        <p:cxnSp>
          <p:nvCxnSpPr>
            <p:cNvPr id="37" name="Прямая со стрелкой 36"/>
            <p:cNvCxnSpPr>
              <a:stCxn id="0" idx="1"/>
            </p:cNvCxnSpPr>
            <p:nvPr/>
          </p:nvCxnSpPr>
          <p:spPr>
            <a:xfrm rot="10800000">
              <a:off x="4429125" y="4143384"/>
              <a:ext cx="1865467" cy="83353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хрусталик"/>
          <p:cNvGrpSpPr>
            <a:grpSpLocks/>
          </p:cNvGrpSpPr>
          <p:nvPr/>
        </p:nvGrpSpPr>
        <p:grpSpPr bwMode="auto">
          <a:xfrm>
            <a:off x="5000625" y="3768725"/>
            <a:ext cx="3303588" cy="519113"/>
            <a:chOff x="5000628" y="3140003"/>
            <a:chExt cx="3303212" cy="431877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7115193" y="3140003"/>
              <a:ext cx="1188647" cy="34048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хрусталик</a:t>
              </a:r>
            </a:p>
          </p:txBody>
        </p:sp>
        <p:cxnSp>
          <p:nvCxnSpPr>
            <p:cNvPr id="38" name="Прямая со стрелкой 37"/>
            <p:cNvCxnSpPr>
              <a:stCxn id="0" idx="1"/>
            </p:cNvCxnSpPr>
            <p:nvPr/>
          </p:nvCxnSpPr>
          <p:spPr>
            <a:xfrm rot="10800000" flipV="1">
              <a:off x="5000628" y="3310377"/>
              <a:ext cx="2114309" cy="26150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роговица"/>
          <p:cNvGrpSpPr>
            <a:grpSpLocks/>
          </p:cNvGrpSpPr>
          <p:nvPr/>
        </p:nvGrpSpPr>
        <p:grpSpPr bwMode="auto">
          <a:xfrm>
            <a:off x="5786438" y="1943100"/>
            <a:ext cx="1879600" cy="885825"/>
            <a:chOff x="5786450" y="1619090"/>
            <a:chExt cx="1880541" cy="738343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6535882" y="1619090"/>
              <a:ext cx="1131109" cy="34049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роговица</a:t>
              </a:r>
            </a:p>
          </p:txBody>
        </p:sp>
        <p:cxnSp>
          <p:nvCxnSpPr>
            <p:cNvPr id="39" name="Прямая со стрелкой 38"/>
            <p:cNvCxnSpPr>
              <a:stCxn id="0" idx="1"/>
            </p:cNvCxnSpPr>
            <p:nvPr/>
          </p:nvCxnSpPr>
          <p:spPr>
            <a:xfrm rot="10800000" flipV="1">
              <a:off x="5786450" y="1789783"/>
              <a:ext cx="749675" cy="56765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75728E-6 L 0.00052 -0.27101 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Внутреннее строение</a:t>
            </a:r>
          </a:p>
        </p:txBody>
      </p:sp>
      <p:pic>
        <p:nvPicPr>
          <p:cNvPr id="11" name="Прудовик" descr="Обыкновенный прудовик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" y="1616075"/>
            <a:ext cx="6070600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Контур"/>
          <p:cNvSpPr>
            <a:spLocks/>
          </p:cNvSpPr>
          <p:nvPr/>
        </p:nvSpPr>
        <p:spPr bwMode="auto">
          <a:xfrm>
            <a:off x="119063" y="1714500"/>
            <a:ext cx="6024562" cy="4581525"/>
          </a:xfrm>
          <a:custGeom>
            <a:avLst/>
            <a:gdLst>
              <a:gd name="connsiteX0" fmla="*/ 6746 w 14118"/>
              <a:gd name="connsiteY0" fmla="*/ 72 h 8859"/>
              <a:gd name="connsiteX1" fmla="*/ 5370 w 14118"/>
              <a:gd name="connsiteY1" fmla="*/ 602 h 8859"/>
              <a:gd name="connsiteX2" fmla="*/ 5159 w 14118"/>
              <a:gd name="connsiteY2" fmla="*/ 743 h 8859"/>
              <a:gd name="connsiteX3" fmla="*/ 4630 w 14118"/>
              <a:gd name="connsiteY3" fmla="*/ 1166 h 8859"/>
              <a:gd name="connsiteX4" fmla="*/ 4418 w 14118"/>
              <a:gd name="connsiteY4" fmla="*/ 1342 h 8859"/>
              <a:gd name="connsiteX5" fmla="*/ 2831 w 14118"/>
              <a:gd name="connsiteY5" fmla="*/ 2012 h 8859"/>
              <a:gd name="connsiteX6" fmla="*/ 2372 w 14118"/>
              <a:gd name="connsiteY6" fmla="*/ 2506 h 8859"/>
              <a:gd name="connsiteX7" fmla="*/ 2231 w 14118"/>
              <a:gd name="connsiteY7" fmla="*/ 2647 h 8859"/>
              <a:gd name="connsiteX8" fmla="*/ 2090 w 14118"/>
              <a:gd name="connsiteY8" fmla="*/ 2753 h 8859"/>
              <a:gd name="connsiteX9" fmla="*/ 1667 w 14118"/>
              <a:gd name="connsiteY9" fmla="*/ 3071 h 8859"/>
              <a:gd name="connsiteX10" fmla="*/ 1138 w 14118"/>
              <a:gd name="connsiteY10" fmla="*/ 3423 h 8859"/>
              <a:gd name="connsiteX11" fmla="*/ 891 w 14118"/>
              <a:gd name="connsiteY11" fmla="*/ 3600 h 8859"/>
              <a:gd name="connsiteX12" fmla="*/ 644 w 14118"/>
              <a:gd name="connsiteY12" fmla="*/ 3741 h 8859"/>
              <a:gd name="connsiteX13" fmla="*/ 256 w 14118"/>
              <a:gd name="connsiteY13" fmla="*/ 3917 h 8859"/>
              <a:gd name="connsiteX14" fmla="*/ 256 w 14118"/>
              <a:gd name="connsiteY14" fmla="*/ 4023 h 8859"/>
              <a:gd name="connsiteX15" fmla="*/ 679 w 14118"/>
              <a:gd name="connsiteY15" fmla="*/ 4199 h 8859"/>
              <a:gd name="connsiteX16" fmla="*/ 1102 w 14118"/>
              <a:gd name="connsiteY16" fmla="*/ 4376 h 8859"/>
              <a:gd name="connsiteX17" fmla="*/ 1526 w 14118"/>
              <a:gd name="connsiteY17" fmla="*/ 4552 h 8859"/>
              <a:gd name="connsiteX18" fmla="*/ 2513 w 14118"/>
              <a:gd name="connsiteY18" fmla="*/ 5222 h 8859"/>
              <a:gd name="connsiteX19" fmla="*/ 3184 w 14118"/>
              <a:gd name="connsiteY19" fmla="*/ 5751 h 8859"/>
              <a:gd name="connsiteX20" fmla="*/ 4171 w 14118"/>
              <a:gd name="connsiteY20" fmla="*/ 6281 h 8859"/>
              <a:gd name="connsiteX21" fmla="*/ 5018 w 14118"/>
              <a:gd name="connsiteY21" fmla="*/ 6563 h 8859"/>
              <a:gd name="connsiteX22" fmla="*/ 5335 w 14118"/>
              <a:gd name="connsiteY22" fmla="*/ 6633 h 8859"/>
              <a:gd name="connsiteX23" fmla="*/ 2725 w 14118"/>
              <a:gd name="connsiteY23" fmla="*/ 7268 h 8859"/>
              <a:gd name="connsiteX24" fmla="*/ 2019 w 14118"/>
              <a:gd name="connsiteY24" fmla="*/ 7727 h 8859"/>
              <a:gd name="connsiteX25" fmla="*/ 1667 w 14118"/>
              <a:gd name="connsiteY25" fmla="*/ 8044 h 8859"/>
              <a:gd name="connsiteX26" fmla="*/ 1667 w 14118"/>
              <a:gd name="connsiteY26" fmla="*/ 8150 h 8859"/>
              <a:gd name="connsiteX27" fmla="*/ 2125 w 14118"/>
              <a:gd name="connsiteY27" fmla="*/ 8291 h 8859"/>
              <a:gd name="connsiteX28" fmla="*/ 3148 w 14118"/>
              <a:gd name="connsiteY28" fmla="*/ 8362 h 8859"/>
              <a:gd name="connsiteX29" fmla="*/ 4101 w 14118"/>
              <a:gd name="connsiteY29" fmla="*/ 8362 h 8859"/>
              <a:gd name="connsiteX30" fmla="*/ 6252 w 14118"/>
              <a:gd name="connsiteY30" fmla="*/ 8185 h 8859"/>
              <a:gd name="connsiteX31" fmla="*/ 7981 w 14118"/>
              <a:gd name="connsiteY31" fmla="*/ 8326 h 8859"/>
              <a:gd name="connsiteX32" fmla="*/ 9780 w 14118"/>
              <a:gd name="connsiteY32" fmla="*/ 8397 h 8859"/>
              <a:gd name="connsiteX33" fmla="*/ 11543 w 14118"/>
              <a:gd name="connsiteY33" fmla="*/ 8467 h 8859"/>
              <a:gd name="connsiteX34" fmla="*/ 12884 w 14118"/>
              <a:gd name="connsiteY34" fmla="*/ 8609 h 8859"/>
              <a:gd name="connsiteX35" fmla="*/ 13483 w 14118"/>
              <a:gd name="connsiteY35" fmla="*/ 8291 h 8859"/>
              <a:gd name="connsiteX36" fmla="*/ 13730 w 14118"/>
              <a:gd name="connsiteY36" fmla="*/ 7938 h 8859"/>
              <a:gd name="connsiteX37" fmla="*/ 13907 w 14118"/>
              <a:gd name="connsiteY37" fmla="*/ 7833 h 8859"/>
              <a:gd name="connsiteX38" fmla="*/ 14048 w 14118"/>
              <a:gd name="connsiteY38" fmla="*/ 7691 h 8859"/>
              <a:gd name="connsiteX39" fmla="*/ 14083 w 14118"/>
              <a:gd name="connsiteY39" fmla="*/ 7656 h 8859"/>
              <a:gd name="connsiteX40" fmla="*/ 13942 w 14118"/>
              <a:gd name="connsiteY40" fmla="*/ 6986 h 8859"/>
              <a:gd name="connsiteX41" fmla="*/ 13554 w 14118"/>
              <a:gd name="connsiteY41" fmla="*/ 6563 h 8859"/>
              <a:gd name="connsiteX42" fmla="*/ 13201 w 14118"/>
              <a:gd name="connsiteY42" fmla="*/ 6316 h 8859"/>
              <a:gd name="connsiteX43" fmla="*/ 13201 w 14118"/>
              <a:gd name="connsiteY43" fmla="*/ 6245 h 8859"/>
              <a:gd name="connsiteX44" fmla="*/ 13695 w 14118"/>
              <a:gd name="connsiteY44" fmla="*/ 5857 h 8859"/>
              <a:gd name="connsiteX45" fmla="*/ 14118 w 14118"/>
              <a:gd name="connsiteY45" fmla="*/ 5575 h 8859"/>
              <a:gd name="connsiteX46" fmla="*/ 12566 w 14118"/>
              <a:gd name="connsiteY46" fmla="*/ 5681 h 8859"/>
              <a:gd name="connsiteX47" fmla="*/ 11437 w 14118"/>
              <a:gd name="connsiteY47" fmla="*/ 5716 h 8859"/>
              <a:gd name="connsiteX48" fmla="*/ 11155 w 14118"/>
              <a:gd name="connsiteY48" fmla="*/ 5505 h 8859"/>
              <a:gd name="connsiteX49" fmla="*/ 12178 w 14118"/>
              <a:gd name="connsiteY49" fmla="*/ 5046 h 8859"/>
              <a:gd name="connsiteX50" fmla="*/ 12319 w 14118"/>
              <a:gd name="connsiteY50" fmla="*/ 4799 h 8859"/>
              <a:gd name="connsiteX51" fmla="*/ 12566 w 14118"/>
              <a:gd name="connsiteY51" fmla="*/ 4235 h 8859"/>
              <a:gd name="connsiteX52" fmla="*/ 12460 w 14118"/>
              <a:gd name="connsiteY52" fmla="*/ 3741 h 8859"/>
              <a:gd name="connsiteX53" fmla="*/ 12319 w 14118"/>
              <a:gd name="connsiteY53" fmla="*/ 3353 h 8859"/>
              <a:gd name="connsiteX54" fmla="*/ 11614 w 14118"/>
              <a:gd name="connsiteY54" fmla="*/ 2224 h 8859"/>
              <a:gd name="connsiteX55" fmla="*/ 10979 w 14118"/>
              <a:gd name="connsiteY55" fmla="*/ 1589 h 8859"/>
              <a:gd name="connsiteX56" fmla="*/ 10767 w 14118"/>
              <a:gd name="connsiteY56" fmla="*/ 1378 h 8859"/>
              <a:gd name="connsiteX57" fmla="*/ 10450 w 14118"/>
              <a:gd name="connsiteY57" fmla="*/ 1131 h 8859"/>
              <a:gd name="connsiteX58" fmla="*/ 9744 w 14118"/>
              <a:gd name="connsiteY58" fmla="*/ 672 h 8859"/>
              <a:gd name="connsiteX59" fmla="*/ 8474 w 14118"/>
              <a:gd name="connsiteY59" fmla="*/ 108 h 8859"/>
              <a:gd name="connsiteX60" fmla="*/ 6746 w 14118"/>
              <a:gd name="connsiteY60" fmla="*/ 72 h 8859"/>
              <a:gd name="connsiteX0" fmla="*/ 6496 w 13868"/>
              <a:gd name="connsiteY0" fmla="*/ 72 h 8859"/>
              <a:gd name="connsiteX1" fmla="*/ 5120 w 13868"/>
              <a:gd name="connsiteY1" fmla="*/ 602 h 8859"/>
              <a:gd name="connsiteX2" fmla="*/ 4909 w 13868"/>
              <a:gd name="connsiteY2" fmla="*/ 743 h 8859"/>
              <a:gd name="connsiteX3" fmla="*/ 4380 w 13868"/>
              <a:gd name="connsiteY3" fmla="*/ 1166 h 8859"/>
              <a:gd name="connsiteX4" fmla="*/ 4168 w 13868"/>
              <a:gd name="connsiteY4" fmla="*/ 1342 h 8859"/>
              <a:gd name="connsiteX5" fmla="*/ 2581 w 13868"/>
              <a:gd name="connsiteY5" fmla="*/ 2012 h 8859"/>
              <a:gd name="connsiteX6" fmla="*/ 2122 w 13868"/>
              <a:gd name="connsiteY6" fmla="*/ 2506 h 8859"/>
              <a:gd name="connsiteX7" fmla="*/ 1981 w 13868"/>
              <a:gd name="connsiteY7" fmla="*/ 2647 h 8859"/>
              <a:gd name="connsiteX8" fmla="*/ 1840 w 13868"/>
              <a:gd name="connsiteY8" fmla="*/ 2753 h 8859"/>
              <a:gd name="connsiteX9" fmla="*/ 1417 w 13868"/>
              <a:gd name="connsiteY9" fmla="*/ 3071 h 8859"/>
              <a:gd name="connsiteX10" fmla="*/ 888 w 13868"/>
              <a:gd name="connsiteY10" fmla="*/ 3423 h 8859"/>
              <a:gd name="connsiteX11" fmla="*/ 641 w 13868"/>
              <a:gd name="connsiteY11" fmla="*/ 3600 h 8859"/>
              <a:gd name="connsiteX12" fmla="*/ 394 w 13868"/>
              <a:gd name="connsiteY12" fmla="*/ 3741 h 8859"/>
              <a:gd name="connsiteX13" fmla="*/ 6 w 13868"/>
              <a:gd name="connsiteY13" fmla="*/ 4023 h 8859"/>
              <a:gd name="connsiteX14" fmla="*/ 429 w 13868"/>
              <a:gd name="connsiteY14" fmla="*/ 4199 h 8859"/>
              <a:gd name="connsiteX15" fmla="*/ 852 w 13868"/>
              <a:gd name="connsiteY15" fmla="*/ 4376 h 8859"/>
              <a:gd name="connsiteX16" fmla="*/ 1276 w 13868"/>
              <a:gd name="connsiteY16" fmla="*/ 4552 h 8859"/>
              <a:gd name="connsiteX17" fmla="*/ 2263 w 13868"/>
              <a:gd name="connsiteY17" fmla="*/ 5222 h 8859"/>
              <a:gd name="connsiteX18" fmla="*/ 2934 w 13868"/>
              <a:gd name="connsiteY18" fmla="*/ 5751 h 8859"/>
              <a:gd name="connsiteX19" fmla="*/ 3921 w 13868"/>
              <a:gd name="connsiteY19" fmla="*/ 6281 h 8859"/>
              <a:gd name="connsiteX20" fmla="*/ 4768 w 13868"/>
              <a:gd name="connsiteY20" fmla="*/ 6563 h 8859"/>
              <a:gd name="connsiteX21" fmla="*/ 5085 w 13868"/>
              <a:gd name="connsiteY21" fmla="*/ 6633 h 8859"/>
              <a:gd name="connsiteX22" fmla="*/ 2475 w 13868"/>
              <a:gd name="connsiteY22" fmla="*/ 7268 h 8859"/>
              <a:gd name="connsiteX23" fmla="*/ 1769 w 13868"/>
              <a:gd name="connsiteY23" fmla="*/ 7727 h 8859"/>
              <a:gd name="connsiteX24" fmla="*/ 1417 w 13868"/>
              <a:gd name="connsiteY24" fmla="*/ 8044 h 8859"/>
              <a:gd name="connsiteX25" fmla="*/ 1417 w 13868"/>
              <a:gd name="connsiteY25" fmla="*/ 8150 h 8859"/>
              <a:gd name="connsiteX26" fmla="*/ 1875 w 13868"/>
              <a:gd name="connsiteY26" fmla="*/ 8291 h 8859"/>
              <a:gd name="connsiteX27" fmla="*/ 2898 w 13868"/>
              <a:gd name="connsiteY27" fmla="*/ 8362 h 8859"/>
              <a:gd name="connsiteX28" fmla="*/ 3851 w 13868"/>
              <a:gd name="connsiteY28" fmla="*/ 8362 h 8859"/>
              <a:gd name="connsiteX29" fmla="*/ 6002 w 13868"/>
              <a:gd name="connsiteY29" fmla="*/ 8185 h 8859"/>
              <a:gd name="connsiteX30" fmla="*/ 7731 w 13868"/>
              <a:gd name="connsiteY30" fmla="*/ 8326 h 8859"/>
              <a:gd name="connsiteX31" fmla="*/ 9530 w 13868"/>
              <a:gd name="connsiteY31" fmla="*/ 8397 h 8859"/>
              <a:gd name="connsiteX32" fmla="*/ 11293 w 13868"/>
              <a:gd name="connsiteY32" fmla="*/ 8467 h 8859"/>
              <a:gd name="connsiteX33" fmla="*/ 12634 w 13868"/>
              <a:gd name="connsiteY33" fmla="*/ 8609 h 8859"/>
              <a:gd name="connsiteX34" fmla="*/ 13233 w 13868"/>
              <a:gd name="connsiteY34" fmla="*/ 8291 h 8859"/>
              <a:gd name="connsiteX35" fmla="*/ 13480 w 13868"/>
              <a:gd name="connsiteY35" fmla="*/ 7938 h 8859"/>
              <a:gd name="connsiteX36" fmla="*/ 13657 w 13868"/>
              <a:gd name="connsiteY36" fmla="*/ 7833 h 8859"/>
              <a:gd name="connsiteX37" fmla="*/ 13798 w 13868"/>
              <a:gd name="connsiteY37" fmla="*/ 7691 h 8859"/>
              <a:gd name="connsiteX38" fmla="*/ 13833 w 13868"/>
              <a:gd name="connsiteY38" fmla="*/ 7656 h 8859"/>
              <a:gd name="connsiteX39" fmla="*/ 13692 w 13868"/>
              <a:gd name="connsiteY39" fmla="*/ 6986 h 8859"/>
              <a:gd name="connsiteX40" fmla="*/ 13304 w 13868"/>
              <a:gd name="connsiteY40" fmla="*/ 6563 h 8859"/>
              <a:gd name="connsiteX41" fmla="*/ 12951 w 13868"/>
              <a:gd name="connsiteY41" fmla="*/ 6316 h 8859"/>
              <a:gd name="connsiteX42" fmla="*/ 12951 w 13868"/>
              <a:gd name="connsiteY42" fmla="*/ 6245 h 8859"/>
              <a:gd name="connsiteX43" fmla="*/ 13445 w 13868"/>
              <a:gd name="connsiteY43" fmla="*/ 5857 h 8859"/>
              <a:gd name="connsiteX44" fmla="*/ 13868 w 13868"/>
              <a:gd name="connsiteY44" fmla="*/ 5575 h 8859"/>
              <a:gd name="connsiteX45" fmla="*/ 12316 w 13868"/>
              <a:gd name="connsiteY45" fmla="*/ 5681 h 8859"/>
              <a:gd name="connsiteX46" fmla="*/ 11187 w 13868"/>
              <a:gd name="connsiteY46" fmla="*/ 5716 h 8859"/>
              <a:gd name="connsiteX47" fmla="*/ 10905 w 13868"/>
              <a:gd name="connsiteY47" fmla="*/ 5505 h 8859"/>
              <a:gd name="connsiteX48" fmla="*/ 11928 w 13868"/>
              <a:gd name="connsiteY48" fmla="*/ 5046 h 8859"/>
              <a:gd name="connsiteX49" fmla="*/ 12069 w 13868"/>
              <a:gd name="connsiteY49" fmla="*/ 4799 h 8859"/>
              <a:gd name="connsiteX50" fmla="*/ 12316 w 13868"/>
              <a:gd name="connsiteY50" fmla="*/ 4235 h 8859"/>
              <a:gd name="connsiteX51" fmla="*/ 12210 w 13868"/>
              <a:gd name="connsiteY51" fmla="*/ 3741 h 8859"/>
              <a:gd name="connsiteX52" fmla="*/ 12069 w 13868"/>
              <a:gd name="connsiteY52" fmla="*/ 3353 h 8859"/>
              <a:gd name="connsiteX53" fmla="*/ 11364 w 13868"/>
              <a:gd name="connsiteY53" fmla="*/ 2224 h 8859"/>
              <a:gd name="connsiteX54" fmla="*/ 10729 w 13868"/>
              <a:gd name="connsiteY54" fmla="*/ 1589 h 8859"/>
              <a:gd name="connsiteX55" fmla="*/ 10517 w 13868"/>
              <a:gd name="connsiteY55" fmla="*/ 1378 h 8859"/>
              <a:gd name="connsiteX56" fmla="*/ 10200 w 13868"/>
              <a:gd name="connsiteY56" fmla="*/ 1131 h 8859"/>
              <a:gd name="connsiteX57" fmla="*/ 9494 w 13868"/>
              <a:gd name="connsiteY57" fmla="*/ 672 h 8859"/>
              <a:gd name="connsiteX58" fmla="*/ 8224 w 13868"/>
              <a:gd name="connsiteY58" fmla="*/ 108 h 8859"/>
              <a:gd name="connsiteX59" fmla="*/ 6496 w 13868"/>
              <a:gd name="connsiteY59" fmla="*/ 72 h 8859"/>
              <a:gd name="connsiteX0" fmla="*/ 6616 w 13988"/>
              <a:gd name="connsiteY0" fmla="*/ 72 h 8859"/>
              <a:gd name="connsiteX1" fmla="*/ 5240 w 13988"/>
              <a:gd name="connsiteY1" fmla="*/ 602 h 8859"/>
              <a:gd name="connsiteX2" fmla="*/ 5029 w 13988"/>
              <a:gd name="connsiteY2" fmla="*/ 743 h 8859"/>
              <a:gd name="connsiteX3" fmla="*/ 4500 w 13988"/>
              <a:gd name="connsiteY3" fmla="*/ 1166 h 8859"/>
              <a:gd name="connsiteX4" fmla="*/ 4288 w 13988"/>
              <a:gd name="connsiteY4" fmla="*/ 1342 h 8859"/>
              <a:gd name="connsiteX5" fmla="*/ 2701 w 13988"/>
              <a:gd name="connsiteY5" fmla="*/ 2012 h 8859"/>
              <a:gd name="connsiteX6" fmla="*/ 2242 w 13988"/>
              <a:gd name="connsiteY6" fmla="*/ 2506 h 8859"/>
              <a:gd name="connsiteX7" fmla="*/ 2101 w 13988"/>
              <a:gd name="connsiteY7" fmla="*/ 2647 h 8859"/>
              <a:gd name="connsiteX8" fmla="*/ 1960 w 13988"/>
              <a:gd name="connsiteY8" fmla="*/ 2753 h 8859"/>
              <a:gd name="connsiteX9" fmla="*/ 1537 w 13988"/>
              <a:gd name="connsiteY9" fmla="*/ 3071 h 8859"/>
              <a:gd name="connsiteX10" fmla="*/ 1008 w 13988"/>
              <a:gd name="connsiteY10" fmla="*/ 3423 h 8859"/>
              <a:gd name="connsiteX11" fmla="*/ 761 w 13988"/>
              <a:gd name="connsiteY11" fmla="*/ 3600 h 8859"/>
              <a:gd name="connsiteX12" fmla="*/ 514 w 13988"/>
              <a:gd name="connsiteY12" fmla="*/ 3741 h 8859"/>
              <a:gd name="connsiteX13" fmla="*/ 126 w 13988"/>
              <a:gd name="connsiteY13" fmla="*/ 4023 h 8859"/>
              <a:gd name="connsiteX14" fmla="*/ 549 w 13988"/>
              <a:gd name="connsiteY14" fmla="*/ 4199 h 8859"/>
              <a:gd name="connsiteX15" fmla="*/ 972 w 13988"/>
              <a:gd name="connsiteY15" fmla="*/ 4376 h 8859"/>
              <a:gd name="connsiteX16" fmla="*/ 1396 w 13988"/>
              <a:gd name="connsiteY16" fmla="*/ 4552 h 8859"/>
              <a:gd name="connsiteX17" fmla="*/ 2383 w 13988"/>
              <a:gd name="connsiteY17" fmla="*/ 5222 h 8859"/>
              <a:gd name="connsiteX18" fmla="*/ 3054 w 13988"/>
              <a:gd name="connsiteY18" fmla="*/ 5751 h 8859"/>
              <a:gd name="connsiteX19" fmla="*/ 4041 w 13988"/>
              <a:gd name="connsiteY19" fmla="*/ 6281 h 8859"/>
              <a:gd name="connsiteX20" fmla="*/ 4888 w 13988"/>
              <a:gd name="connsiteY20" fmla="*/ 6563 h 8859"/>
              <a:gd name="connsiteX21" fmla="*/ 5205 w 13988"/>
              <a:gd name="connsiteY21" fmla="*/ 6633 h 8859"/>
              <a:gd name="connsiteX22" fmla="*/ 2595 w 13988"/>
              <a:gd name="connsiteY22" fmla="*/ 7268 h 8859"/>
              <a:gd name="connsiteX23" fmla="*/ 1889 w 13988"/>
              <a:gd name="connsiteY23" fmla="*/ 7727 h 8859"/>
              <a:gd name="connsiteX24" fmla="*/ 1537 w 13988"/>
              <a:gd name="connsiteY24" fmla="*/ 8044 h 8859"/>
              <a:gd name="connsiteX25" fmla="*/ 1537 w 13988"/>
              <a:gd name="connsiteY25" fmla="*/ 8150 h 8859"/>
              <a:gd name="connsiteX26" fmla="*/ 1995 w 13988"/>
              <a:gd name="connsiteY26" fmla="*/ 8291 h 8859"/>
              <a:gd name="connsiteX27" fmla="*/ 3018 w 13988"/>
              <a:gd name="connsiteY27" fmla="*/ 8362 h 8859"/>
              <a:gd name="connsiteX28" fmla="*/ 3971 w 13988"/>
              <a:gd name="connsiteY28" fmla="*/ 8362 h 8859"/>
              <a:gd name="connsiteX29" fmla="*/ 6122 w 13988"/>
              <a:gd name="connsiteY29" fmla="*/ 8185 h 8859"/>
              <a:gd name="connsiteX30" fmla="*/ 7851 w 13988"/>
              <a:gd name="connsiteY30" fmla="*/ 8326 h 8859"/>
              <a:gd name="connsiteX31" fmla="*/ 9650 w 13988"/>
              <a:gd name="connsiteY31" fmla="*/ 8397 h 8859"/>
              <a:gd name="connsiteX32" fmla="*/ 11413 w 13988"/>
              <a:gd name="connsiteY32" fmla="*/ 8467 h 8859"/>
              <a:gd name="connsiteX33" fmla="*/ 12754 w 13988"/>
              <a:gd name="connsiteY33" fmla="*/ 8609 h 8859"/>
              <a:gd name="connsiteX34" fmla="*/ 13353 w 13988"/>
              <a:gd name="connsiteY34" fmla="*/ 8291 h 8859"/>
              <a:gd name="connsiteX35" fmla="*/ 13600 w 13988"/>
              <a:gd name="connsiteY35" fmla="*/ 7938 h 8859"/>
              <a:gd name="connsiteX36" fmla="*/ 13777 w 13988"/>
              <a:gd name="connsiteY36" fmla="*/ 7833 h 8859"/>
              <a:gd name="connsiteX37" fmla="*/ 13918 w 13988"/>
              <a:gd name="connsiteY37" fmla="*/ 7691 h 8859"/>
              <a:gd name="connsiteX38" fmla="*/ 13953 w 13988"/>
              <a:gd name="connsiteY38" fmla="*/ 7656 h 8859"/>
              <a:gd name="connsiteX39" fmla="*/ 13812 w 13988"/>
              <a:gd name="connsiteY39" fmla="*/ 6986 h 8859"/>
              <a:gd name="connsiteX40" fmla="*/ 13424 w 13988"/>
              <a:gd name="connsiteY40" fmla="*/ 6563 h 8859"/>
              <a:gd name="connsiteX41" fmla="*/ 13071 w 13988"/>
              <a:gd name="connsiteY41" fmla="*/ 6316 h 8859"/>
              <a:gd name="connsiteX42" fmla="*/ 13071 w 13988"/>
              <a:gd name="connsiteY42" fmla="*/ 6245 h 8859"/>
              <a:gd name="connsiteX43" fmla="*/ 13565 w 13988"/>
              <a:gd name="connsiteY43" fmla="*/ 5857 h 8859"/>
              <a:gd name="connsiteX44" fmla="*/ 13988 w 13988"/>
              <a:gd name="connsiteY44" fmla="*/ 5575 h 8859"/>
              <a:gd name="connsiteX45" fmla="*/ 12436 w 13988"/>
              <a:gd name="connsiteY45" fmla="*/ 5681 h 8859"/>
              <a:gd name="connsiteX46" fmla="*/ 11307 w 13988"/>
              <a:gd name="connsiteY46" fmla="*/ 5716 h 8859"/>
              <a:gd name="connsiteX47" fmla="*/ 11025 w 13988"/>
              <a:gd name="connsiteY47" fmla="*/ 5505 h 8859"/>
              <a:gd name="connsiteX48" fmla="*/ 12048 w 13988"/>
              <a:gd name="connsiteY48" fmla="*/ 5046 h 8859"/>
              <a:gd name="connsiteX49" fmla="*/ 12189 w 13988"/>
              <a:gd name="connsiteY49" fmla="*/ 4799 h 8859"/>
              <a:gd name="connsiteX50" fmla="*/ 12436 w 13988"/>
              <a:gd name="connsiteY50" fmla="*/ 4235 h 8859"/>
              <a:gd name="connsiteX51" fmla="*/ 12330 w 13988"/>
              <a:gd name="connsiteY51" fmla="*/ 3741 h 8859"/>
              <a:gd name="connsiteX52" fmla="*/ 12189 w 13988"/>
              <a:gd name="connsiteY52" fmla="*/ 3353 h 8859"/>
              <a:gd name="connsiteX53" fmla="*/ 11484 w 13988"/>
              <a:gd name="connsiteY53" fmla="*/ 2224 h 8859"/>
              <a:gd name="connsiteX54" fmla="*/ 10849 w 13988"/>
              <a:gd name="connsiteY54" fmla="*/ 1589 h 8859"/>
              <a:gd name="connsiteX55" fmla="*/ 10637 w 13988"/>
              <a:gd name="connsiteY55" fmla="*/ 1378 h 8859"/>
              <a:gd name="connsiteX56" fmla="*/ 10320 w 13988"/>
              <a:gd name="connsiteY56" fmla="*/ 1131 h 8859"/>
              <a:gd name="connsiteX57" fmla="*/ 9614 w 13988"/>
              <a:gd name="connsiteY57" fmla="*/ 672 h 8859"/>
              <a:gd name="connsiteX58" fmla="*/ 8344 w 13988"/>
              <a:gd name="connsiteY58" fmla="*/ 108 h 8859"/>
              <a:gd name="connsiteX59" fmla="*/ 6616 w 13988"/>
              <a:gd name="connsiteY59" fmla="*/ 72 h 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988" h="8859">
                <a:moveTo>
                  <a:pt x="6616" y="72"/>
                </a:moveTo>
                <a:cubicBezTo>
                  <a:pt x="6160" y="187"/>
                  <a:pt x="5621" y="327"/>
                  <a:pt x="5240" y="602"/>
                </a:cubicBezTo>
                <a:cubicBezTo>
                  <a:pt x="5167" y="655"/>
                  <a:pt x="5095" y="676"/>
                  <a:pt x="5029" y="743"/>
                </a:cubicBezTo>
                <a:cubicBezTo>
                  <a:pt x="4979" y="793"/>
                  <a:pt x="4683" y="982"/>
                  <a:pt x="4500" y="1166"/>
                </a:cubicBezTo>
                <a:cubicBezTo>
                  <a:pt x="4386" y="1279"/>
                  <a:pt x="4431" y="1144"/>
                  <a:pt x="4288" y="1342"/>
                </a:cubicBezTo>
                <a:cubicBezTo>
                  <a:pt x="4070" y="1645"/>
                  <a:pt x="3678" y="1308"/>
                  <a:pt x="2701" y="2012"/>
                </a:cubicBezTo>
                <a:cubicBezTo>
                  <a:pt x="2541" y="2127"/>
                  <a:pt x="2355" y="2349"/>
                  <a:pt x="2242" y="2506"/>
                </a:cubicBezTo>
                <a:cubicBezTo>
                  <a:pt x="2204" y="2560"/>
                  <a:pt x="2140" y="2594"/>
                  <a:pt x="2101" y="2647"/>
                </a:cubicBezTo>
                <a:cubicBezTo>
                  <a:pt x="2036" y="2738"/>
                  <a:pt x="2068" y="2709"/>
                  <a:pt x="1960" y="2753"/>
                </a:cubicBezTo>
                <a:cubicBezTo>
                  <a:pt x="1875" y="2788"/>
                  <a:pt x="1625" y="2982"/>
                  <a:pt x="1537" y="3071"/>
                </a:cubicBezTo>
                <a:cubicBezTo>
                  <a:pt x="1071" y="3536"/>
                  <a:pt x="1225" y="3267"/>
                  <a:pt x="1008" y="3423"/>
                </a:cubicBezTo>
                <a:cubicBezTo>
                  <a:pt x="916" y="3490"/>
                  <a:pt x="875" y="3552"/>
                  <a:pt x="761" y="3600"/>
                </a:cubicBezTo>
                <a:cubicBezTo>
                  <a:pt x="629" y="3654"/>
                  <a:pt x="617" y="3686"/>
                  <a:pt x="514" y="3741"/>
                </a:cubicBezTo>
                <a:cubicBezTo>
                  <a:pt x="408" y="3811"/>
                  <a:pt x="0" y="3943"/>
                  <a:pt x="126" y="4023"/>
                </a:cubicBezTo>
                <a:cubicBezTo>
                  <a:pt x="132" y="4099"/>
                  <a:pt x="422" y="4108"/>
                  <a:pt x="549" y="4199"/>
                </a:cubicBezTo>
                <a:cubicBezTo>
                  <a:pt x="676" y="4291"/>
                  <a:pt x="856" y="4260"/>
                  <a:pt x="972" y="4376"/>
                </a:cubicBezTo>
                <a:cubicBezTo>
                  <a:pt x="1087" y="4490"/>
                  <a:pt x="1326" y="4483"/>
                  <a:pt x="1396" y="4552"/>
                </a:cubicBezTo>
                <a:cubicBezTo>
                  <a:pt x="2020" y="5176"/>
                  <a:pt x="2118" y="4957"/>
                  <a:pt x="2383" y="5222"/>
                </a:cubicBezTo>
                <a:cubicBezTo>
                  <a:pt x="2443" y="5282"/>
                  <a:pt x="2961" y="5685"/>
                  <a:pt x="3054" y="5751"/>
                </a:cubicBezTo>
                <a:cubicBezTo>
                  <a:pt x="3245" y="5889"/>
                  <a:pt x="3825" y="6209"/>
                  <a:pt x="4041" y="6281"/>
                </a:cubicBezTo>
                <a:cubicBezTo>
                  <a:pt x="4397" y="6399"/>
                  <a:pt x="4399" y="6441"/>
                  <a:pt x="4888" y="6563"/>
                </a:cubicBezTo>
                <a:lnTo>
                  <a:pt x="5205" y="6633"/>
                </a:lnTo>
                <a:cubicBezTo>
                  <a:pt x="4705" y="6758"/>
                  <a:pt x="2896" y="7082"/>
                  <a:pt x="2595" y="7268"/>
                </a:cubicBezTo>
                <a:cubicBezTo>
                  <a:pt x="2247" y="7483"/>
                  <a:pt x="2241" y="7473"/>
                  <a:pt x="1889" y="7727"/>
                </a:cubicBezTo>
                <a:cubicBezTo>
                  <a:pt x="1810" y="7784"/>
                  <a:pt x="1574" y="7954"/>
                  <a:pt x="1537" y="8044"/>
                </a:cubicBezTo>
                <a:lnTo>
                  <a:pt x="1537" y="8150"/>
                </a:lnTo>
                <a:cubicBezTo>
                  <a:pt x="1665" y="8279"/>
                  <a:pt x="1816" y="8277"/>
                  <a:pt x="1995" y="8291"/>
                </a:cubicBezTo>
                <a:cubicBezTo>
                  <a:pt x="2231" y="8309"/>
                  <a:pt x="2850" y="8431"/>
                  <a:pt x="3018" y="8362"/>
                </a:cubicBezTo>
                <a:cubicBezTo>
                  <a:pt x="3103" y="8327"/>
                  <a:pt x="3777" y="8367"/>
                  <a:pt x="3971" y="8362"/>
                </a:cubicBezTo>
                <a:cubicBezTo>
                  <a:pt x="4687" y="8341"/>
                  <a:pt x="5416" y="8306"/>
                  <a:pt x="6122" y="8185"/>
                </a:cubicBezTo>
                <a:cubicBezTo>
                  <a:pt x="6773" y="8074"/>
                  <a:pt x="7227" y="8275"/>
                  <a:pt x="7851" y="8326"/>
                </a:cubicBezTo>
                <a:cubicBezTo>
                  <a:pt x="8311" y="8364"/>
                  <a:pt x="9251" y="8232"/>
                  <a:pt x="9650" y="8397"/>
                </a:cubicBezTo>
                <a:cubicBezTo>
                  <a:pt x="9857" y="8483"/>
                  <a:pt x="11171" y="8584"/>
                  <a:pt x="11413" y="8467"/>
                </a:cubicBezTo>
                <a:cubicBezTo>
                  <a:pt x="12245" y="8052"/>
                  <a:pt x="12175" y="8416"/>
                  <a:pt x="12754" y="8609"/>
                </a:cubicBezTo>
                <a:cubicBezTo>
                  <a:pt x="12879" y="8859"/>
                  <a:pt x="13271" y="8405"/>
                  <a:pt x="13353" y="8291"/>
                </a:cubicBezTo>
                <a:cubicBezTo>
                  <a:pt x="13398" y="8229"/>
                  <a:pt x="13549" y="7970"/>
                  <a:pt x="13600" y="7938"/>
                </a:cubicBezTo>
                <a:cubicBezTo>
                  <a:pt x="13677" y="7891"/>
                  <a:pt x="13703" y="7907"/>
                  <a:pt x="13777" y="7833"/>
                </a:cubicBezTo>
                <a:cubicBezTo>
                  <a:pt x="13866" y="7743"/>
                  <a:pt x="13828" y="7816"/>
                  <a:pt x="13918" y="7691"/>
                </a:cubicBezTo>
                <a:lnTo>
                  <a:pt x="13953" y="7656"/>
                </a:lnTo>
                <a:cubicBezTo>
                  <a:pt x="13953" y="7414"/>
                  <a:pt x="13982" y="7222"/>
                  <a:pt x="13812" y="6986"/>
                </a:cubicBezTo>
                <a:cubicBezTo>
                  <a:pt x="13706" y="6839"/>
                  <a:pt x="13567" y="6666"/>
                  <a:pt x="13424" y="6563"/>
                </a:cubicBezTo>
                <a:cubicBezTo>
                  <a:pt x="13369" y="6523"/>
                  <a:pt x="13090" y="6362"/>
                  <a:pt x="13071" y="6316"/>
                </a:cubicBezTo>
                <a:lnTo>
                  <a:pt x="13071" y="6245"/>
                </a:lnTo>
                <a:cubicBezTo>
                  <a:pt x="13194" y="6184"/>
                  <a:pt x="13458" y="5923"/>
                  <a:pt x="13565" y="5857"/>
                </a:cubicBezTo>
                <a:cubicBezTo>
                  <a:pt x="13694" y="5777"/>
                  <a:pt x="13988" y="5744"/>
                  <a:pt x="13988" y="5575"/>
                </a:cubicBezTo>
                <a:cubicBezTo>
                  <a:pt x="12749" y="5487"/>
                  <a:pt x="12856" y="5681"/>
                  <a:pt x="12436" y="5681"/>
                </a:cubicBezTo>
                <a:cubicBezTo>
                  <a:pt x="12244" y="5873"/>
                  <a:pt x="11511" y="5863"/>
                  <a:pt x="11307" y="5716"/>
                </a:cubicBezTo>
                <a:cubicBezTo>
                  <a:pt x="11209" y="5645"/>
                  <a:pt x="11113" y="5593"/>
                  <a:pt x="11025" y="5505"/>
                </a:cubicBezTo>
                <a:cubicBezTo>
                  <a:pt x="11111" y="5419"/>
                  <a:pt x="11951" y="5181"/>
                  <a:pt x="12048" y="5046"/>
                </a:cubicBezTo>
                <a:cubicBezTo>
                  <a:pt x="12101" y="4972"/>
                  <a:pt x="12125" y="4864"/>
                  <a:pt x="12189" y="4799"/>
                </a:cubicBezTo>
                <a:cubicBezTo>
                  <a:pt x="12276" y="4713"/>
                  <a:pt x="12492" y="4685"/>
                  <a:pt x="12436" y="4235"/>
                </a:cubicBezTo>
                <a:cubicBezTo>
                  <a:pt x="12424" y="4136"/>
                  <a:pt x="12372" y="3808"/>
                  <a:pt x="12330" y="3741"/>
                </a:cubicBezTo>
                <a:cubicBezTo>
                  <a:pt x="12262" y="3630"/>
                  <a:pt x="12242" y="3480"/>
                  <a:pt x="12189" y="3353"/>
                </a:cubicBezTo>
                <a:cubicBezTo>
                  <a:pt x="11939" y="2749"/>
                  <a:pt x="11821" y="2691"/>
                  <a:pt x="11484" y="2224"/>
                </a:cubicBezTo>
                <a:cubicBezTo>
                  <a:pt x="11419" y="2135"/>
                  <a:pt x="10938" y="1654"/>
                  <a:pt x="10849" y="1589"/>
                </a:cubicBezTo>
                <a:cubicBezTo>
                  <a:pt x="10654" y="1448"/>
                  <a:pt x="10692" y="1425"/>
                  <a:pt x="10637" y="1378"/>
                </a:cubicBezTo>
                <a:cubicBezTo>
                  <a:pt x="10601" y="1346"/>
                  <a:pt x="10619" y="1430"/>
                  <a:pt x="10320" y="1131"/>
                </a:cubicBezTo>
                <a:cubicBezTo>
                  <a:pt x="10194" y="1005"/>
                  <a:pt x="9640" y="698"/>
                  <a:pt x="9614" y="672"/>
                </a:cubicBezTo>
                <a:cubicBezTo>
                  <a:pt x="9460" y="518"/>
                  <a:pt x="8577" y="160"/>
                  <a:pt x="8344" y="108"/>
                </a:cubicBezTo>
                <a:cubicBezTo>
                  <a:pt x="7883" y="3"/>
                  <a:pt x="7052" y="0"/>
                  <a:pt x="6616" y="7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077" name="Почка"/>
          <p:cNvSpPr>
            <a:spLocks/>
          </p:cNvSpPr>
          <p:nvPr/>
        </p:nvSpPr>
        <p:spPr bwMode="auto">
          <a:xfrm>
            <a:off x="2181225" y="1958975"/>
            <a:ext cx="2159000" cy="593725"/>
          </a:xfrm>
          <a:custGeom>
            <a:avLst/>
            <a:gdLst>
              <a:gd name="T0" fmla="*/ 927442 w 5864"/>
              <a:gd name="T1" fmla="*/ 29950 h 1330"/>
              <a:gd name="T2" fmla="*/ 166417 w 5864"/>
              <a:gd name="T3" fmla="*/ 246303 h 1330"/>
              <a:gd name="T4" fmla="*/ 36082 w 5864"/>
              <a:gd name="T5" fmla="*/ 405439 h 1330"/>
              <a:gd name="T6" fmla="*/ 65904 w 5864"/>
              <a:gd name="T7" fmla="*/ 519874 h 1330"/>
              <a:gd name="T8" fmla="*/ 221275 w 5864"/>
              <a:gd name="T9" fmla="*/ 538202 h 1330"/>
              <a:gd name="T10" fmla="*/ 460223 w 5864"/>
              <a:gd name="T11" fmla="*/ 487242 h 1330"/>
              <a:gd name="T12" fmla="*/ 1690309 w 5864"/>
              <a:gd name="T13" fmla="*/ 442541 h 1330"/>
              <a:gd name="T14" fmla="*/ 2109664 w 5864"/>
              <a:gd name="T15" fmla="*/ 586926 h 1330"/>
              <a:gd name="T16" fmla="*/ 2132491 w 5864"/>
              <a:gd name="T17" fmla="*/ 463104 h 1330"/>
              <a:gd name="T18" fmla="*/ 1163445 w 5864"/>
              <a:gd name="T19" fmla="*/ 15645 h 1330"/>
              <a:gd name="T20" fmla="*/ 927442 w 5864"/>
              <a:gd name="T21" fmla="*/ 29950 h 133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64"/>
              <a:gd name="T34" fmla="*/ 0 h 1330"/>
              <a:gd name="T35" fmla="*/ 5864 w 5864"/>
              <a:gd name="T36" fmla="*/ 1330 h 133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64" h="1330">
                <a:moveTo>
                  <a:pt x="2519" y="67"/>
                </a:moveTo>
                <a:cubicBezTo>
                  <a:pt x="1912" y="161"/>
                  <a:pt x="972" y="237"/>
                  <a:pt x="452" y="551"/>
                </a:cubicBezTo>
                <a:cubicBezTo>
                  <a:pt x="325" y="628"/>
                  <a:pt x="130" y="880"/>
                  <a:pt x="98" y="907"/>
                </a:cubicBezTo>
                <a:cubicBezTo>
                  <a:pt x="0" y="987"/>
                  <a:pt x="68" y="1152"/>
                  <a:pt x="179" y="1163"/>
                </a:cubicBezTo>
                <a:lnTo>
                  <a:pt x="601" y="1204"/>
                </a:lnTo>
                <a:cubicBezTo>
                  <a:pt x="742" y="1218"/>
                  <a:pt x="1122" y="1166"/>
                  <a:pt x="1250" y="1090"/>
                </a:cubicBezTo>
                <a:cubicBezTo>
                  <a:pt x="1628" y="864"/>
                  <a:pt x="4253" y="932"/>
                  <a:pt x="4591" y="990"/>
                </a:cubicBezTo>
                <a:cubicBezTo>
                  <a:pt x="5513" y="1148"/>
                  <a:pt x="5254" y="1255"/>
                  <a:pt x="5730" y="1313"/>
                </a:cubicBezTo>
                <a:cubicBezTo>
                  <a:pt x="5864" y="1330"/>
                  <a:pt x="5828" y="1175"/>
                  <a:pt x="5792" y="1036"/>
                </a:cubicBezTo>
                <a:cubicBezTo>
                  <a:pt x="5528" y="0"/>
                  <a:pt x="3946" y="40"/>
                  <a:pt x="3160" y="35"/>
                </a:cubicBezTo>
                <a:cubicBezTo>
                  <a:pt x="2650" y="32"/>
                  <a:pt x="2654" y="46"/>
                  <a:pt x="2519" y="67"/>
                </a:cubicBezTo>
                <a:close/>
              </a:path>
            </a:pathLst>
          </a:custGeom>
          <a:solidFill>
            <a:srgbClr val="7030A0"/>
          </a:solidFill>
          <a:ln w="9525">
            <a:solidFill>
              <a:srgbClr val="24282B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3" name="Т выделит"/>
          <p:cNvSpPr/>
          <p:nvPr/>
        </p:nvSpPr>
        <p:spPr>
          <a:xfrm flipH="1">
            <a:off x="6396038" y="2402873"/>
            <a:ext cx="2592387" cy="369332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1"/>
                </a:solidFill>
                <a:latin typeface="Calibri" pitchFamily="34" charset="0"/>
              </a:rPr>
              <a:t>выделительная</a:t>
            </a:r>
          </a:p>
        </p:txBody>
      </p:sp>
      <p:sp>
        <p:nvSpPr>
          <p:cNvPr id="2057" name="Печень"/>
          <p:cNvSpPr>
            <a:spLocks noEditPoints="1"/>
          </p:cNvSpPr>
          <p:nvPr/>
        </p:nvSpPr>
        <p:spPr bwMode="auto">
          <a:xfrm>
            <a:off x="658813" y="2228850"/>
            <a:ext cx="2301875" cy="2706688"/>
          </a:xfrm>
          <a:custGeom>
            <a:avLst/>
            <a:gdLst/>
            <a:ahLst/>
            <a:cxnLst>
              <a:cxn ang="0">
                <a:pos x="1780" y="4330"/>
              </a:cxn>
              <a:cxn ang="0">
                <a:pos x="2062" y="4531"/>
              </a:cxn>
              <a:cxn ang="0">
                <a:pos x="4143" y="4380"/>
              </a:cxn>
              <a:cxn ang="0">
                <a:pos x="3402" y="3502"/>
              </a:cxn>
              <a:cxn ang="0">
                <a:pos x="3050" y="2473"/>
              </a:cxn>
              <a:cxn ang="0">
                <a:pos x="3932" y="1168"/>
              </a:cxn>
              <a:cxn ang="0">
                <a:pos x="3896" y="1168"/>
              </a:cxn>
              <a:cxn ang="0">
                <a:pos x="1780" y="4330"/>
              </a:cxn>
              <a:cxn ang="0">
                <a:pos x="933" y="3979"/>
              </a:cxn>
              <a:cxn ang="0">
                <a:pos x="1109" y="4054"/>
              </a:cxn>
              <a:cxn ang="0">
                <a:pos x="1356" y="4054"/>
              </a:cxn>
              <a:cxn ang="0">
                <a:pos x="1321" y="3878"/>
              </a:cxn>
              <a:cxn ang="0">
                <a:pos x="1463" y="1818"/>
              </a:cxn>
              <a:cxn ang="0">
                <a:pos x="1313" y="1716"/>
              </a:cxn>
              <a:cxn ang="0">
                <a:pos x="933" y="3979"/>
              </a:cxn>
            </a:cxnLst>
            <a:rect l="0" t="0" r="r" b="b"/>
            <a:pathLst>
              <a:path w="5297" h="5201">
                <a:moveTo>
                  <a:pt x="1780" y="4330"/>
                </a:moveTo>
                <a:cubicBezTo>
                  <a:pt x="1830" y="4348"/>
                  <a:pt x="2010" y="4457"/>
                  <a:pt x="2062" y="4531"/>
                </a:cubicBezTo>
                <a:cubicBezTo>
                  <a:pt x="2462" y="4820"/>
                  <a:pt x="5297" y="5201"/>
                  <a:pt x="4143" y="4380"/>
                </a:cubicBezTo>
                <a:cubicBezTo>
                  <a:pt x="3790" y="4129"/>
                  <a:pt x="2005" y="3999"/>
                  <a:pt x="3402" y="3502"/>
                </a:cubicBezTo>
                <a:cubicBezTo>
                  <a:pt x="4667" y="3052"/>
                  <a:pt x="3061" y="2481"/>
                  <a:pt x="3050" y="2473"/>
                </a:cubicBezTo>
                <a:cubicBezTo>
                  <a:pt x="3050" y="1859"/>
                  <a:pt x="4327" y="2011"/>
                  <a:pt x="3932" y="1168"/>
                </a:cubicBezTo>
                <a:lnTo>
                  <a:pt x="3896" y="1168"/>
                </a:lnTo>
                <a:cubicBezTo>
                  <a:pt x="2255" y="0"/>
                  <a:pt x="398" y="3347"/>
                  <a:pt x="1780" y="4330"/>
                </a:cubicBezTo>
                <a:close/>
                <a:moveTo>
                  <a:pt x="933" y="3979"/>
                </a:moveTo>
                <a:cubicBezTo>
                  <a:pt x="1109" y="4041"/>
                  <a:pt x="1020" y="4054"/>
                  <a:pt x="1109" y="4054"/>
                </a:cubicBezTo>
                <a:cubicBezTo>
                  <a:pt x="1203" y="4120"/>
                  <a:pt x="1263" y="4120"/>
                  <a:pt x="1356" y="4054"/>
                </a:cubicBezTo>
                <a:lnTo>
                  <a:pt x="1321" y="3878"/>
                </a:lnTo>
                <a:cubicBezTo>
                  <a:pt x="1120" y="3345"/>
                  <a:pt x="986" y="2858"/>
                  <a:pt x="1463" y="1818"/>
                </a:cubicBezTo>
                <a:cubicBezTo>
                  <a:pt x="1502" y="1734"/>
                  <a:pt x="1364" y="1742"/>
                  <a:pt x="1313" y="1716"/>
                </a:cubicBezTo>
                <a:cubicBezTo>
                  <a:pt x="0" y="1716"/>
                  <a:pt x="269" y="3507"/>
                  <a:pt x="933" y="397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2061" name="ПС"/>
          <p:cNvSpPr>
            <a:spLocks/>
          </p:cNvSpPr>
          <p:nvPr/>
        </p:nvSpPr>
        <p:spPr bwMode="auto">
          <a:xfrm>
            <a:off x="1603375" y="2314575"/>
            <a:ext cx="4303713" cy="3656013"/>
          </a:xfrm>
          <a:custGeom>
            <a:avLst/>
            <a:gdLst>
              <a:gd name="T0" fmla="*/ 1724415 w 9988"/>
              <a:gd name="T1" fmla="*/ 65782 h 7056"/>
              <a:gd name="T2" fmla="*/ 1511987 w 9988"/>
              <a:gd name="T3" fmla="*/ 176628 h 7056"/>
              <a:gd name="T4" fmla="*/ 1193130 w 9988"/>
              <a:gd name="T5" fmla="*/ 415413 h 7056"/>
              <a:gd name="T6" fmla="*/ 874272 w 9988"/>
              <a:gd name="T7" fmla="*/ 416967 h 7056"/>
              <a:gd name="T8" fmla="*/ 752331 w 9988"/>
              <a:gd name="T9" fmla="*/ 398838 h 7056"/>
              <a:gd name="T10" fmla="*/ 327044 w 9988"/>
              <a:gd name="T11" fmla="*/ 419039 h 7056"/>
              <a:gd name="T12" fmla="*/ 68942 w 9988"/>
              <a:gd name="T13" fmla="*/ 657824 h 7056"/>
              <a:gd name="T14" fmla="*/ 70666 w 9988"/>
              <a:gd name="T15" fmla="*/ 1224484 h 7056"/>
              <a:gd name="T16" fmla="*/ 208119 w 9988"/>
              <a:gd name="T17" fmla="*/ 1443068 h 7056"/>
              <a:gd name="T18" fmla="*/ 299898 w 9988"/>
              <a:gd name="T19" fmla="*/ 1515584 h 7056"/>
              <a:gd name="T20" fmla="*/ 878150 w 9988"/>
              <a:gd name="T21" fmla="*/ 1750743 h 7056"/>
              <a:gd name="T22" fmla="*/ 1258625 w 9988"/>
              <a:gd name="T23" fmla="*/ 1913386 h 7056"/>
              <a:gd name="T24" fmla="*/ 1441321 w 9988"/>
              <a:gd name="T25" fmla="*/ 2058936 h 7056"/>
              <a:gd name="T26" fmla="*/ 1608937 w 9988"/>
              <a:gd name="T27" fmla="*/ 2222615 h 7056"/>
              <a:gd name="T28" fmla="*/ 1715797 w 9988"/>
              <a:gd name="T29" fmla="*/ 2331907 h 7056"/>
              <a:gd name="T30" fmla="*/ 1898494 w 9988"/>
              <a:gd name="T31" fmla="*/ 2477457 h 7056"/>
              <a:gd name="T32" fmla="*/ 2248806 w 9988"/>
              <a:gd name="T33" fmla="*/ 2713134 h 7056"/>
              <a:gd name="T34" fmla="*/ 2522851 w 9988"/>
              <a:gd name="T35" fmla="*/ 2803261 h 7056"/>
              <a:gd name="T36" fmla="*/ 2720629 w 9988"/>
              <a:gd name="T37" fmla="*/ 2839001 h 7056"/>
              <a:gd name="T38" fmla="*/ 2796465 w 9988"/>
              <a:gd name="T39" fmla="*/ 2857130 h 7056"/>
              <a:gd name="T40" fmla="*/ 3116184 w 9988"/>
              <a:gd name="T41" fmla="*/ 2983514 h 7056"/>
              <a:gd name="T42" fmla="*/ 3238126 w 9988"/>
              <a:gd name="T43" fmla="*/ 3074677 h 7056"/>
              <a:gd name="T44" fmla="*/ 3329474 w 9988"/>
              <a:gd name="T45" fmla="*/ 3147193 h 7056"/>
              <a:gd name="T46" fmla="*/ 3907727 w 9988"/>
              <a:gd name="T47" fmla="*/ 3382352 h 7056"/>
              <a:gd name="T48" fmla="*/ 4181772 w 9988"/>
              <a:gd name="T49" fmla="*/ 3545513 h 7056"/>
              <a:gd name="T50" fmla="*/ 4212365 w 9988"/>
              <a:gd name="T51" fmla="*/ 3563642 h 7056"/>
              <a:gd name="T52" fmla="*/ 4242958 w 9988"/>
              <a:gd name="T53" fmla="*/ 3654805 h 7056"/>
              <a:gd name="T54" fmla="*/ 4258470 w 9988"/>
              <a:gd name="T55" fmla="*/ 3654805 h 7056"/>
              <a:gd name="T56" fmla="*/ 4303713 w 9988"/>
              <a:gd name="T57" fmla="*/ 3581771 h 7056"/>
              <a:gd name="T58" fmla="*/ 4211934 w 9988"/>
              <a:gd name="T59" fmla="*/ 3417574 h 7056"/>
              <a:gd name="T60" fmla="*/ 3907296 w 9988"/>
              <a:gd name="T61" fmla="*/ 3254413 h 7056"/>
              <a:gd name="T62" fmla="*/ 3390229 w 9988"/>
              <a:gd name="T63" fmla="*/ 3073641 h 7056"/>
              <a:gd name="T64" fmla="*/ 3283369 w 9988"/>
              <a:gd name="T65" fmla="*/ 2982997 h 7056"/>
              <a:gd name="T66" fmla="*/ 3207102 w 9988"/>
              <a:gd name="T67" fmla="*/ 2909963 h 7056"/>
              <a:gd name="T68" fmla="*/ 3130834 w 9988"/>
              <a:gd name="T69" fmla="*/ 2837447 h 7056"/>
              <a:gd name="T70" fmla="*/ 3054567 w 9988"/>
              <a:gd name="T71" fmla="*/ 2764413 h 7056"/>
              <a:gd name="T72" fmla="*/ 2932626 w 9988"/>
              <a:gd name="T73" fmla="*/ 2655639 h 7056"/>
              <a:gd name="T74" fmla="*/ 2826197 w 9988"/>
              <a:gd name="T75" fmla="*/ 2564476 h 7056"/>
              <a:gd name="T76" fmla="*/ 2719336 w 9988"/>
              <a:gd name="T77" fmla="*/ 2455702 h 7056"/>
              <a:gd name="T78" fmla="*/ 2612476 w 9988"/>
              <a:gd name="T79" fmla="*/ 2346410 h 7056"/>
              <a:gd name="T80" fmla="*/ 2551721 w 9988"/>
              <a:gd name="T81" fmla="*/ 2255247 h 7056"/>
              <a:gd name="T82" fmla="*/ 2429348 w 9988"/>
              <a:gd name="T83" fmla="*/ 2091050 h 7056"/>
              <a:gd name="T84" fmla="*/ 2322488 w 9988"/>
              <a:gd name="T85" fmla="*/ 1945500 h 7056"/>
              <a:gd name="T86" fmla="*/ 2231140 w 9988"/>
              <a:gd name="T87" fmla="*/ 1818079 h 7056"/>
              <a:gd name="T88" fmla="*/ 2154873 w 9988"/>
              <a:gd name="T89" fmla="*/ 1726916 h 7056"/>
              <a:gd name="T90" fmla="*/ 2093687 w 9988"/>
              <a:gd name="T91" fmla="*/ 1672529 h 7056"/>
              <a:gd name="T92" fmla="*/ 1804561 w 9988"/>
              <a:gd name="T93" fmla="*/ 1509368 h 7056"/>
              <a:gd name="T94" fmla="*/ 420978 w 9988"/>
              <a:gd name="T95" fmla="*/ 1423903 h 7056"/>
              <a:gd name="T96" fmla="*/ 253362 w 9988"/>
              <a:gd name="T97" fmla="*/ 1260224 h 7056"/>
              <a:gd name="T98" fmla="*/ 146071 w 9988"/>
              <a:gd name="T99" fmla="*/ 913183 h 7056"/>
              <a:gd name="T100" fmla="*/ 236558 w 9988"/>
              <a:gd name="T101" fmla="*/ 675435 h 7056"/>
              <a:gd name="T102" fmla="*/ 433474 w 9988"/>
              <a:gd name="T103" fmla="*/ 546460 h 7056"/>
              <a:gd name="T104" fmla="*/ 1209073 w 9988"/>
              <a:gd name="T105" fmla="*/ 543352 h 7056"/>
              <a:gd name="T106" fmla="*/ 1451663 w 9988"/>
              <a:gd name="T107" fmla="*/ 432506 h 7056"/>
              <a:gd name="T108" fmla="*/ 1770520 w 9988"/>
              <a:gd name="T109" fmla="*/ 229979 h 7056"/>
              <a:gd name="T110" fmla="*/ 2622386 w 9988"/>
              <a:gd name="T111" fmla="*/ 464102 h 7056"/>
              <a:gd name="T112" fmla="*/ 2835676 w 9988"/>
              <a:gd name="T113" fmla="*/ 645910 h 7056"/>
              <a:gd name="T114" fmla="*/ 3718567 w 9988"/>
              <a:gd name="T115" fmla="*/ 1969327 h 7056"/>
              <a:gd name="T116" fmla="*/ 3762517 w 9988"/>
              <a:gd name="T117" fmla="*/ 1875574 h 7056"/>
              <a:gd name="T118" fmla="*/ 2880919 w 9988"/>
              <a:gd name="T119" fmla="*/ 499324 h 7056"/>
              <a:gd name="T120" fmla="*/ 2758978 w 9988"/>
              <a:gd name="T121" fmla="*/ 390550 h 7056"/>
              <a:gd name="T122" fmla="*/ 2484502 w 9988"/>
              <a:gd name="T123" fmla="*/ 190613 h 7056"/>
              <a:gd name="T124" fmla="*/ 1724415 w 9988"/>
              <a:gd name="T125" fmla="*/ 65782 h 70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988"/>
              <a:gd name="T190" fmla="*/ 0 h 7056"/>
              <a:gd name="T191" fmla="*/ 9988 w 9988"/>
              <a:gd name="T192" fmla="*/ 7056 h 705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988" h="7056">
                <a:moveTo>
                  <a:pt x="4002" y="127"/>
                </a:moveTo>
                <a:cubicBezTo>
                  <a:pt x="3840" y="168"/>
                  <a:pt x="3630" y="218"/>
                  <a:pt x="3509" y="341"/>
                </a:cubicBezTo>
                <a:cubicBezTo>
                  <a:pt x="3318" y="532"/>
                  <a:pt x="3048" y="756"/>
                  <a:pt x="2769" y="802"/>
                </a:cubicBezTo>
                <a:lnTo>
                  <a:pt x="2029" y="805"/>
                </a:lnTo>
                <a:lnTo>
                  <a:pt x="1746" y="770"/>
                </a:lnTo>
                <a:cubicBezTo>
                  <a:pt x="1534" y="758"/>
                  <a:pt x="959" y="750"/>
                  <a:pt x="759" y="809"/>
                </a:cubicBezTo>
                <a:cubicBezTo>
                  <a:pt x="529" y="877"/>
                  <a:pt x="269" y="1051"/>
                  <a:pt x="160" y="1270"/>
                </a:cubicBezTo>
                <a:cubicBezTo>
                  <a:pt x="0" y="1594"/>
                  <a:pt x="40" y="2030"/>
                  <a:pt x="164" y="2364"/>
                </a:cubicBezTo>
                <a:cubicBezTo>
                  <a:pt x="198" y="2452"/>
                  <a:pt x="402" y="2727"/>
                  <a:pt x="483" y="2786"/>
                </a:cubicBezTo>
                <a:lnTo>
                  <a:pt x="696" y="2926"/>
                </a:lnTo>
                <a:cubicBezTo>
                  <a:pt x="999" y="3143"/>
                  <a:pt x="1672" y="3314"/>
                  <a:pt x="2038" y="3380"/>
                </a:cubicBezTo>
                <a:cubicBezTo>
                  <a:pt x="2460" y="3456"/>
                  <a:pt x="2550" y="3510"/>
                  <a:pt x="2921" y="3694"/>
                </a:cubicBezTo>
                <a:cubicBezTo>
                  <a:pt x="2997" y="3732"/>
                  <a:pt x="3290" y="3921"/>
                  <a:pt x="3345" y="3975"/>
                </a:cubicBezTo>
                <a:cubicBezTo>
                  <a:pt x="3398" y="4027"/>
                  <a:pt x="3556" y="4114"/>
                  <a:pt x="3734" y="4291"/>
                </a:cubicBezTo>
                <a:cubicBezTo>
                  <a:pt x="3818" y="4375"/>
                  <a:pt x="3889" y="4409"/>
                  <a:pt x="3982" y="4502"/>
                </a:cubicBezTo>
                <a:cubicBezTo>
                  <a:pt x="4103" y="4622"/>
                  <a:pt x="4286" y="4663"/>
                  <a:pt x="4406" y="4783"/>
                </a:cubicBezTo>
                <a:cubicBezTo>
                  <a:pt x="4531" y="4906"/>
                  <a:pt x="5044" y="5174"/>
                  <a:pt x="5219" y="5238"/>
                </a:cubicBezTo>
                <a:cubicBezTo>
                  <a:pt x="5355" y="5288"/>
                  <a:pt x="5716" y="5384"/>
                  <a:pt x="5855" y="5412"/>
                </a:cubicBezTo>
                <a:cubicBezTo>
                  <a:pt x="6006" y="5443"/>
                  <a:pt x="6164" y="5447"/>
                  <a:pt x="6314" y="5481"/>
                </a:cubicBezTo>
                <a:cubicBezTo>
                  <a:pt x="6400" y="5501"/>
                  <a:pt x="6403" y="5506"/>
                  <a:pt x="6490" y="5516"/>
                </a:cubicBezTo>
                <a:cubicBezTo>
                  <a:pt x="6727" y="5544"/>
                  <a:pt x="7017" y="5654"/>
                  <a:pt x="7232" y="5760"/>
                </a:cubicBezTo>
                <a:cubicBezTo>
                  <a:pt x="7514" y="5900"/>
                  <a:pt x="7367" y="5830"/>
                  <a:pt x="7515" y="5936"/>
                </a:cubicBezTo>
                <a:lnTo>
                  <a:pt x="7727" y="6076"/>
                </a:lnTo>
                <a:cubicBezTo>
                  <a:pt x="8319" y="6499"/>
                  <a:pt x="8409" y="6259"/>
                  <a:pt x="9069" y="6530"/>
                </a:cubicBezTo>
                <a:cubicBezTo>
                  <a:pt x="9285" y="6618"/>
                  <a:pt x="9516" y="6710"/>
                  <a:pt x="9705" y="6845"/>
                </a:cubicBezTo>
                <a:lnTo>
                  <a:pt x="9776" y="6880"/>
                </a:lnTo>
                <a:cubicBezTo>
                  <a:pt x="9793" y="6946"/>
                  <a:pt x="9798" y="7008"/>
                  <a:pt x="9847" y="7056"/>
                </a:cubicBezTo>
                <a:lnTo>
                  <a:pt x="9883" y="7056"/>
                </a:lnTo>
                <a:cubicBezTo>
                  <a:pt x="9911" y="6998"/>
                  <a:pt x="9942" y="6960"/>
                  <a:pt x="9988" y="6915"/>
                </a:cubicBezTo>
                <a:cubicBezTo>
                  <a:pt x="9987" y="6673"/>
                  <a:pt x="9909" y="6731"/>
                  <a:pt x="9775" y="6598"/>
                </a:cubicBezTo>
                <a:cubicBezTo>
                  <a:pt x="9647" y="6471"/>
                  <a:pt x="9243" y="6326"/>
                  <a:pt x="9068" y="6283"/>
                </a:cubicBezTo>
                <a:cubicBezTo>
                  <a:pt x="8745" y="6203"/>
                  <a:pt x="8127" y="6120"/>
                  <a:pt x="7868" y="5934"/>
                </a:cubicBezTo>
                <a:cubicBezTo>
                  <a:pt x="7792" y="5881"/>
                  <a:pt x="7684" y="5822"/>
                  <a:pt x="7620" y="5759"/>
                </a:cubicBezTo>
                <a:cubicBezTo>
                  <a:pt x="7566" y="5705"/>
                  <a:pt x="7499" y="5674"/>
                  <a:pt x="7443" y="5618"/>
                </a:cubicBezTo>
                <a:cubicBezTo>
                  <a:pt x="7389" y="5565"/>
                  <a:pt x="7322" y="5533"/>
                  <a:pt x="7266" y="5478"/>
                </a:cubicBezTo>
                <a:cubicBezTo>
                  <a:pt x="7212" y="5424"/>
                  <a:pt x="7145" y="5393"/>
                  <a:pt x="7089" y="5337"/>
                </a:cubicBezTo>
                <a:cubicBezTo>
                  <a:pt x="7007" y="5255"/>
                  <a:pt x="6889" y="5209"/>
                  <a:pt x="6806" y="5127"/>
                </a:cubicBezTo>
                <a:cubicBezTo>
                  <a:pt x="6734" y="5055"/>
                  <a:pt x="6631" y="5023"/>
                  <a:pt x="6559" y="4951"/>
                </a:cubicBezTo>
                <a:cubicBezTo>
                  <a:pt x="6519" y="4912"/>
                  <a:pt x="6456" y="4884"/>
                  <a:pt x="6311" y="4741"/>
                </a:cubicBezTo>
                <a:cubicBezTo>
                  <a:pt x="6234" y="4664"/>
                  <a:pt x="6129" y="4620"/>
                  <a:pt x="6063" y="4530"/>
                </a:cubicBezTo>
                <a:cubicBezTo>
                  <a:pt x="5989" y="4427"/>
                  <a:pt x="6032" y="4463"/>
                  <a:pt x="5922" y="4354"/>
                </a:cubicBezTo>
                <a:cubicBezTo>
                  <a:pt x="5798" y="4231"/>
                  <a:pt x="5778" y="4176"/>
                  <a:pt x="5638" y="4037"/>
                </a:cubicBezTo>
                <a:cubicBezTo>
                  <a:pt x="5541" y="3940"/>
                  <a:pt x="5546" y="3910"/>
                  <a:pt x="5390" y="3756"/>
                </a:cubicBezTo>
                <a:cubicBezTo>
                  <a:pt x="5350" y="3716"/>
                  <a:pt x="5323" y="3654"/>
                  <a:pt x="5178" y="3510"/>
                </a:cubicBezTo>
                <a:cubicBezTo>
                  <a:pt x="5121" y="3454"/>
                  <a:pt x="5066" y="3380"/>
                  <a:pt x="5001" y="3334"/>
                </a:cubicBezTo>
                <a:cubicBezTo>
                  <a:pt x="4944" y="3294"/>
                  <a:pt x="4912" y="3281"/>
                  <a:pt x="4859" y="3229"/>
                </a:cubicBezTo>
                <a:cubicBezTo>
                  <a:pt x="4725" y="3095"/>
                  <a:pt x="4374" y="2949"/>
                  <a:pt x="4188" y="2914"/>
                </a:cubicBezTo>
                <a:cubicBezTo>
                  <a:pt x="3082" y="2701"/>
                  <a:pt x="2275" y="3392"/>
                  <a:pt x="977" y="2749"/>
                </a:cubicBezTo>
                <a:cubicBezTo>
                  <a:pt x="782" y="2652"/>
                  <a:pt x="737" y="2581"/>
                  <a:pt x="588" y="2433"/>
                </a:cubicBezTo>
                <a:cubicBezTo>
                  <a:pt x="447" y="2292"/>
                  <a:pt x="315" y="1961"/>
                  <a:pt x="339" y="1763"/>
                </a:cubicBezTo>
                <a:cubicBezTo>
                  <a:pt x="358" y="1597"/>
                  <a:pt x="432" y="1421"/>
                  <a:pt x="549" y="1304"/>
                </a:cubicBezTo>
                <a:cubicBezTo>
                  <a:pt x="695" y="1157"/>
                  <a:pt x="783" y="1078"/>
                  <a:pt x="1006" y="1055"/>
                </a:cubicBezTo>
                <a:cubicBezTo>
                  <a:pt x="1337" y="1021"/>
                  <a:pt x="2526" y="1084"/>
                  <a:pt x="2806" y="1049"/>
                </a:cubicBezTo>
                <a:cubicBezTo>
                  <a:pt x="2974" y="1027"/>
                  <a:pt x="3233" y="934"/>
                  <a:pt x="3369" y="835"/>
                </a:cubicBezTo>
                <a:cubicBezTo>
                  <a:pt x="3655" y="628"/>
                  <a:pt x="3732" y="524"/>
                  <a:pt x="4109" y="444"/>
                </a:cubicBezTo>
                <a:cubicBezTo>
                  <a:pt x="4855" y="286"/>
                  <a:pt x="5414" y="438"/>
                  <a:pt x="6086" y="896"/>
                </a:cubicBezTo>
                <a:cubicBezTo>
                  <a:pt x="6244" y="1004"/>
                  <a:pt x="6445" y="1112"/>
                  <a:pt x="6581" y="1247"/>
                </a:cubicBezTo>
                <a:cubicBezTo>
                  <a:pt x="7348" y="2009"/>
                  <a:pt x="7969" y="2948"/>
                  <a:pt x="8630" y="3802"/>
                </a:cubicBezTo>
                <a:cubicBezTo>
                  <a:pt x="8653" y="3689"/>
                  <a:pt x="8663" y="3692"/>
                  <a:pt x="8732" y="3621"/>
                </a:cubicBezTo>
                <a:cubicBezTo>
                  <a:pt x="8303" y="2750"/>
                  <a:pt x="7161" y="1436"/>
                  <a:pt x="6686" y="964"/>
                </a:cubicBezTo>
                <a:cubicBezTo>
                  <a:pt x="6603" y="882"/>
                  <a:pt x="6486" y="836"/>
                  <a:pt x="6403" y="754"/>
                </a:cubicBezTo>
                <a:cubicBezTo>
                  <a:pt x="6273" y="625"/>
                  <a:pt x="5930" y="485"/>
                  <a:pt x="5766" y="368"/>
                </a:cubicBezTo>
                <a:cubicBezTo>
                  <a:pt x="5251" y="0"/>
                  <a:pt x="4593" y="71"/>
                  <a:pt x="4002" y="127"/>
                </a:cubicBezTo>
                <a:close/>
              </a:path>
            </a:pathLst>
          </a:custGeom>
          <a:solidFill>
            <a:srgbClr val="009C48"/>
          </a:solidFill>
          <a:ln w="2">
            <a:solidFill>
              <a:srgbClr val="24282B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5" name="Т пищевар"/>
          <p:cNvSpPr/>
          <p:nvPr/>
        </p:nvSpPr>
        <p:spPr>
          <a:xfrm flipH="1">
            <a:off x="6215064" y="1674961"/>
            <a:ext cx="2771775" cy="369332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1"/>
                </a:solidFill>
                <a:latin typeface="Calibri" pitchFamily="34" charset="0"/>
                <a:hlinkClick r:id="" action="ppaction://noaction" tooltip="пищеварительная система"/>
              </a:rPr>
              <a:t>пищеварительная</a:t>
            </a:r>
            <a:endParaRPr lang="ru-RU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065" name="НС"/>
          <p:cNvSpPr>
            <a:spLocks/>
          </p:cNvSpPr>
          <p:nvPr/>
        </p:nvSpPr>
        <p:spPr bwMode="auto">
          <a:xfrm>
            <a:off x="1317625" y="1971675"/>
            <a:ext cx="4770438" cy="3944938"/>
          </a:xfrm>
          <a:custGeom>
            <a:avLst/>
            <a:gdLst>
              <a:gd name="T0" fmla="*/ 2362371 w 11066"/>
              <a:gd name="T1" fmla="*/ 566597 h 7623"/>
              <a:gd name="T2" fmla="*/ 1329480 w 11066"/>
              <a:gd name="T3" fmla="*/ 1434344 h 7623"/>
              <a:gd name="T4" fmla="*/ 888476 w 11066"/>
              <a:gd name="T5" fmla="*/ 1416233 h 7623"/>
              <a:gd name="T6" fmla="*/ 964779 w 11066"/>
              <a:gd name="T7" fmla="*/ 959851 h 7623"/>
              <a:gd name="T8" fmla="*/ 523774 w 11066"/>
              <a:gd name="T9" fmla="*/ 759085 h 7623"/>
              <a:gd name="T10" fmla="*/ 553950 w 11066"/>
              <a:gd name="T11" fmla="*/ 941741 h 7623"/>
              <a:gd name="T12" fmla="*/ 1107469 w 11066"/>
              <a:gd name="T13" fmla="*/ 1549733 h 7623"/>
              <a:gd name="T14" fmla="*/ 112945 w 11066"/>
              <a:gd name="T15" fmla="*/ 1507303 h 7623"/>
              <a:gd name="T16" fmla="*/ 356511 w 11066"/>
              <a:gd name="T17" fmla="*/ 1105769 h 7623"/>
              <a:gd name="T18" fmla="*/ 6466 w 11066"/>
              <a:gd name="T19" fmla="*/ 1379495 h 7623"/>
              <a:gd name="T20" fmla="*/ 812604 w 11066"/>
              <a:gd name="T21" fmla="*/ 1744808 h 7623"/>
              <a:gd name="T22" fmla="*/ 1316548 w 11066"/>
              <a:gd name="T23" fmla="*/ 1532657 h 7623"/>
              <a:gd name="T24" fmla="*/ 2245546 w 11066"/>
              <a:gd name="T25" fmla="*/ 2228614 h 7623"/>
              <a:gd name="T26" fmla="*/ 1228174 w 11066"/>
              <a:gd name="T27" fmla="*/ 3339040 h 7623"/>
              <a:gd name="T28" fmla="*/ 18106 w 11066"/>
              <a:gd name="T29" fmla="*/ 3611214 h 7623"/>
              <a:gd name="T30" fmla="*/ 352631 w 11066"/>
              <a:gd name="T31" fmla="*/ 3848201 h 7623"/>
              <a:gd name="T32" fmla="*/ 580678 w 11066"/>
              <a:gd name="T33" fmla="*/ 3720394 h 7623"/>
              <a:gd name="T34" fmla="*/ 854420 w 11066"/>
              <a:gd name="T35" fmla="*/ 3643295 h 7623"/>
              <a:gd name="T36" fmla="*/ 910030 w 11066"/>
              <a:gd name="T37" fmla="*/ 3709010 h 7623"/>
              <a:gd name="T38" fmla="*/ 1371296 w 11066"/>
              <a:gd name="T39" fmla="*/ 3771103 h 7623"/>
              <a:gd name="T40" fmla="*/ 1295424 w 11066"/>
              <a:gd name="T41" fmla="*/ 3596208 h 7623"/>
              <a:gd name="T42" fmla="*/ 2534807 w 11066"/>
              <a:gd name="T43" fmla="*/ 3396994 h 7623"/>
              <a:gd name="T44" fmla="*/ 3720735 w 11066"/>
              <a:gd name="T45" fmla="*/ 3688830 h 7623"/>
              <a:gd name="T46" fmla="*/ 4177259 w 11066"/>
              <a:gd name="T47" fmla="*/ 3944445 h 7623"/>
              <a:gd name="T48" fmla="*/ 3675471 w 11066"/>
              <a:gd name="T49" fmla="*/ 3579132 h 7623"/>
              <a:gd name="T50" fmla="*/ 4040172 w 11066"/>
              <a:gd name="T51" fmla="*/ 3141378 h 7623"/>
              <a:gd name="T52" fmla="*/ 4587656 w 11066"/>
              <a:gd name="T53" fmla="*/ 3597760 h 7623"/>
              <a:gd name="T54" fmla="*/ 4679047 w 11066"/>
              <a:gd name="T55" fmla="*/ 3579132 h 7623"/>
              <a:gd name="T56" fmla="*/ 4648440 w 11066"/>
              <a:gd name="T57" fmla="*/ 3451325 h 7623"/>
              <a:gd name="T58" fmla="*/ 4344522 w 11066"/>
              <a:gd name="T59" fmla="*/ 3122751 h 7623"/>
              <a:gd name="T60" fmla="*/ 4628178 w 11066"/>
              <a:gd name="T61" fmla="*/ 2662746 h 7623"/>
              <a:gd name="T62" fmla="*/ 3873772 w 11066"/>
              <a:gd name="T63" fmla="*/ 2873862 h 7623"/>
              <a:gd name="T64" fmla="*/ 3477600 w 11066"/>
              <a:gd name="T65" fmla="*/ 3305407 h 7623"/>
              <a:gd name="T66" fmla="*/ 2793030 w 11066"/>
              <a:gd name="T67" fmla="*/ 3232448 h 7623"/>
              <a:gd name="T68" fmla="*/ 2291241 w 11066"/>
              <a:gd name="T69" fmla="*/ 1680645 h 7623"/>
              <a:gd name="T70" fmla="*/ 2960723 w 11066"/>
              <a:gd name="T71" fmla="*/ 492603 h 7623"/>
              <a:gd name="T72" fmla="*/ 3097379 w 11066"/>
              <a:gd name="T73" fmla="*/ 218877 h 7623"/>
              <a:gd name="T74" fmla="*/ 2702070 w 11066"/>
              <a:gd name="T75" fmla="*/ 529341 h 7623"/>
              <a:gd name="T76" fmla="*/ 2854244 w 11066"/>
              <a:gd name="T77" fmla="*/ 91069 h 7623"/>
              <a:gd name="T78" fmla="*/ 2732246 w 11066"/>
              <a:gd name="T79" fmla="*/ 218877 h 7623"/>
              <a:gd name="T80" fmla="*/ 2549895 w 11066"/>
              <a:gd name="T81" fmla="*/ 474492 h 7623"/>
              <a:gd name="T82" fmla="*/ 2367544 w 11066"/>
              <a:gd name="T83" fmla="*/ 0 h 7623"/>
              <a:gd name="T84" fmla="*/ 2230458 w 11066"/>
              <a:gd name="T85" fmla="*/ 401533 h 7623"/>
              <a:gd name="T86" fmla="*/ 1956716 w 11066"/>
              <a:gd name="T87" fmla="*/ 0 h 762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066"/>
              <a:gd name="T133" fmla="*/ 0 h 7623"/>
              <a:gd name="T134" fmla="*/ 11066 w 11066"/>
              <a:gd name="T135" fmla="*/ 7623 h 762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066" h="7623">
                <a:moveTo>
                  <a:pt x="4539" y="317"/>
                </a:moveTo>
                <a:cubicBezTo>
                  <a:pt x="4672" y="715"/>
                  <a:pt x="4816" y="826"/>
                  <a:pt x="5139" y="1058"/>
                </a:cubicBezTo>
                <a:cubicBezTo>
                  <a:pt x="5179" y="1087"/>
                  <a:pt x="5435" y="1073"/>
                  <a:pt x="5480" y="1095"/>
                </a:cubicBezTo>
                <a:cubicBezTo>
                  <a:pt x="5469" y="1125"/>
                  <a:pt x="5250" y="1782"/>
                  <a:pt x="5139" y="1837"/>
                </a:cubicBezTo>
                <a:cubicBezTo>
                  <a:pt x="5059" y="1798"/>
                  <a:pt x="4896" y="1679"/>
                  <a:pt x="4821" y="1626"/>
                </a:cubicBezTo>
                <a:cubicBezTo>
                  <a:pt x="4567" y="1442"/>
                  <a:pt x="3778" y="2139"/>
                  <a:pt x="3084" y="2772"/>
                </a:cubicBezTo>
                <a:cubicBezTo>
                  <a:pt x="3037" y="2725"/>
                  <a:pt x="2969" y="2656"/>
                  <a:pt x="2908" y="2631"/>
                </a:cubicBezTo>
                <a:lnTo>
                  <a:pt x="2555" y="2631"/>
                </a:lnTo>
                <a:cubicBezTo>
                  <a:pt x="2489" y="2658"/>
                  <a:pt x="2385" y="2844"/>
                  <a:pt x="2061" y="2737"/>
                </a:cubicBezTo>
                <a:cubicBezTo>
                  <a:pt x="1743" y="2631"/>
                  <a:pt x="1777" y="2699"/>
                  <a:pt x="1532" y="2455"/>
                </a:cubicBezTo>
                <a:cubicBezTo>
                  <a:pt x="1532" y="2138"/>
                  <a:pt x="1573" y="2135"/>
                  <a:pt x="1814" y="1961"/>
                </a:cubicBezTo>
                <a:cubicBezTo>
                  <a:pt x="1925" y="1881"/>
                  <a:pt x="2109" y="1876"/>
                  <a:pt x="2238" y="1855"/>
                </a:cubicBezTo>
                <a:lnTo>
                  <a:pt x="2238" y="1749"/>
                </a:lnTo>
                <a:cubicBezTo>
                  <a:pt x="2112" y="1623"/>
                  <a:pt x="1663" y="1759"/>
                  <a:pt x="1532" y="1890"/>
                </a:cubicBezTo>
                <a:cubicBezTo>
                  <a:pt x="1467" y="1499"/>
                  <a:pt x="1430" y="1682"/>
                  <a:pt x="1215" y="1467"/>
                </a:cubicBezTo>
                <a:lnTo>
                  <a:pt x="897" y="1467"/>
                </a:lnTo>
                <a:cubicBezTo>
                  <a:pt x="866" y="1530"/>
                  <a:pt x="862" y="1572"/>
                  <a:pt x="862" y="1643"/>
                </a:cubicBezTo>
                <a:cubicBezTo>
                  <a:pt x="1016" y="1682"/>
                  <a:pt x="1170" y="1705"/>
                  <a:pt x="1285" y="1820"/>
                </a:cubicBezTo>
                <a:cubicBezTo>
                  <a:pt x="1285" y="2452"/>
                  <a:pt x="1182" y="2520"/>
                  <a:pt x="1532" y="2772"/>
                </a:cubicBezTo>
                <a:cubicBezTo>
                  <a:pt x="1659" y="2863"/>
                  <a:pt x="1641" y="2868"/>
                  <a:pt x="1814" y="2913"/>
                </a:cubicBezTo>
                <a:cubicBezTo>
                  <a:pt x="1974" y="2955"/>
                  <a:pt x="2405" y="2977"/>
                  <a:pt x="2569" y="2995"/>
                </a:cubicBezTo>
                <a:lnTo>
                  <a:pt x="2308" y="3019"/>
                </a:lnTo>
                <a:cubicBezTo>
                  <a:pt x="2011" y="3078"/>
                  <a:pt x="1730" y="3206"/>
                  <a:pt x="1426" y="3231"/>
                </a:cubicBezTo>
                <a:cubicBezTo>
                  <a:pt x="1220" y="3247"/>
                  <a:pt x="349" y="3283"/>
                  <a:pt x="262" y="2913"/>
                </a:cubicBezTo>
                <a:cubicBezTo>
                  <a:pt x="238" y="2811"/>
                  <a:pt x="242" y="2589"/>
                  <a:pt x="298" y="2490"/>
                </a:cubicBezTo>
                <a:cubicBezTo>
                  <a:pt x="334" y="2426"/>
                  <a:pt x="441" y="2312"/>
                  <a:pt x="509" y="2278"/>
                </a:cubicBezTo>
                <a:cubicBezTo>
                  <a:pt x="593" y="2237"/>
                  <a:pt x="772" y="2191"/>
                  <a:pt x="827" y="2137"/>
                </a:cubicBezTo>
                <a:lnTo>
                  <a:pt x="827" y="1996"/>
                </a:lnTo>
                <a:cubicBezTo>
                  <a:pt x="605" y="1996"/>
                  <a:pt x="421" y="2049"/>
                  <a:pt x="262" y="2208"/>
                </a:cubicBezTo>
                <a:cubicBezTo>
                  <a:pt x="105" y="2365"/>
                  <a:pt x="38" y="2426"/>
                  <a:pt x="15" y="2666"/>
                </a:cubicBezTo>
                <a:cubicBezTo>
                  <a:pt x="0" y="2823"/>
                  <a:pt x="55" y="2971"/>
                  <a:pt x="86" y="3125"/>
                </a:cubicBezTo>
                <a:cubicBezTo>
                  <a:pt x="287" y="3225"/>
                  <a:pt x="343" y="3405"/>
                  <a:pt x="650" y="3442"/>
                </a:cubicBezTo>
                <a:cubicBezTo>
                  <a:pt x="865" y="3468"/>
                  <a:pt x="1558" y="3466"/>
                  <a:pt x="1885" y="3372"/>
                </a:cubicBezTo>
                <a:cubicBezTo>
                  <a:pt x="2015" y="3334"/>
                  <a:pt x="2332" y="3231"/>
                  <a:pt x="2449" y="3231"/>
                </a:cubicBezTo>
                <a:cubicBezTo>
                  <a:pt x="2563" y="3344"/>
                  <a:pt x="2886" y="3241"/>
                  <a:pt x="2958" y="3140"/>
                </a:cubicBezTo>
                <a:lnTo>
                  <a:pt x="3054" y="2962"/>
                </a:lnTo>
                <a:cubicBezTo>
                  <a:pt x="3548" y="2849"/>
                  <a:pt x="4385" y="1230"/>
                  <a:pt x="5068" y="2120"/>
                </a:cubicBezTo>
                <a:cubicBezTo>
                  <a:pt x="5176" y="2260"/>
                  <a:pt x="5033" y="3872"/>
                  <a:pt x="5139" y="4095"/>
                </a:cubicBezTo>
                <a:cubicBezTo>
                  <a:pt x="5186" y="4193"/>
                  <a:pt x="5178" y="4123"/>
                  <a:pt x="5209" y="4307"/>
                </a:cubicBezTo>
                <a:cubicBezTo>
                  <a:pt x="5369" y="5239"/>
                  <a:pt x="5415" y="5352"/>
                  <a:pt x="6011" y="6225"/>
                </a:cubicBezTo>
                <a:cubicBezTo>
                  <a:pt x="5676" y="6393"/>
                  <a:pt x="4867" y="7269"/>
                  <a:pt x="3206" y="6830"/>
                </a:cubicBezTo>
                <a:cubicBezTo>
                  <a:pt x="2774" y="6715"/>
                  <a:pt x="3111" y="6715"/>
                  <a:pt x="2849" y="6453"/>
                </a:cubicBezTo>
                <a:cubicBezTo>
                  <a:pt x="2303" y="6453"/>
                  <a:pt x="2538" y="6362"/>
                  <a:pt x="2399" y="6638"/>
                </a:cubicBezTo>
                <a:cubicBezTo>
                  <a:pt x="1255" y="6702"/>
                  <a:pt x="1754" y="6833"/>
                  <a:pt x="1135" y="6943"/>
                </a:cubicBezTo>
                <a:lnTo>
                  <a:pt x="42" y="6979"/>
                </a:lnTo>
                <a:lnTo>
                  <a:pt x="42" y="7155"/>
                </a:lnTo>
                <a:lnTo>
                  <a:pt x="1181" y="7124"/>
                </a:lnTo>
                <a:cubicBezTo>
                  <a:pt x="1070" y="7235"/>
                  <a:pt x="818" y="7249"/>
                  <a:pt x="818" y="7437"/>
                </a:cubicBezTo>
                <a:lnTo>
                  <a:pt x="853" y="7473"/>
                </a:lnTo>
                <a:cubicBezTo>
                  <a:pt x="1063" y="7473"/>
                  <a:pt x="1085" y="7409"/>
                  <a:pt x="1241" y="7296"/>
                </a:cubicBezTo>
                <a:cubicBezTo>
                  <a:pt x="1315" y="7243"/>
                  <a:pt x="1294" y="7264"/>
                  <a:pt x="1347" y="7190"/>
                </a:cubicBezTo>
                <a:cubicBezTo>
                  <a:pt x="1433" y="7071"/>
                  <a:pt x="1981" y="6715"/>
                  <a:pt x="2264" y="6809"/>
                </a:cubicBezTo>
                <a:lnTo>
                  <a:pt x="2264" y="6950"/>
                </a:lnTo>
                <a:cubicBezTo>
                  <a:pt x="2127" y="7019"/>
                  <a:pt x="2156" y="6998"/>
                  <a:pt x="1982" y="7041"/>
                </a:cubicBezTo>
                <a:cubicBezTo>
                  <a:pt x="1916" y="7058"/>
                  <a:pt x="1854" y="7063"/>
                  <a:pt x="1806" y="7112"/>
                </a:cubicBezTo>
                <a:lnTo>
                  <a:pt x="1806" y="7288"/>
                </a:lnTo>
                <a:cubicBezTo>
                  <a:pt x="1971" y="7307"/>
                  <a:pt x="1944" y="7168"/>
                  <a:pt x="2111" y="7168"/>
                </a:cubicBezTo>
                <a:lnTo>
                  <a:pt x="2335" y="7147"/>
                </a:lnTo>
                <a:cubicBezTo>
                  <a:pt x="2530" y="7050"/>
                  <a:pt x="2606" y="7077"/>
                  <a:pt x="2829" y="7077"/>
                </a:cubicBezTo>
                <a:cubicBezTo>
                  <a:pt x="2864" y="7112"/>
                  <a:pt x="3141" y="7279"/>
                  <a:pt x="3181" y="7288"/>
                </a:cubicBezTo>
                <a:lnTo>
                  <a:pt x="3428" y="7288"/>
                </a:lnTo>
                <a:cubicBezTo>
                  <a:pt x="3588" y="7128"/>
                  <a:pt x="3244" y="7041"/>
                  <a:pt x="3146" y="6971"/>
                </a:cubicBezTo>
                <a:cubicBezTo>
                  <a:pt x="3106" y="6942"/>
                  <a:pt x="3050" y="6973"/>
                  <a:pt x="3005" y="6950"/>
                </a:cubicBezTo>
                <a:lnTo>
                  <a:pt x="3005" y="6915"/>
                </a:lnTo>
                <a:cubicBezTo>
                  <a:pt x="3451" y="6989"/>
                  <a:pt x="3851" y="7075"/>
                  <a:pt x="4310" y="7091"/>
                </a:cubicBezTo>
                <a:cubicBezTo>
                  <a:pt x="5304" y="7126"/>
                  <a:pt x="4986" y="6824"/>
                  <a:pt x="5880" y="6565"/>
                </a:cubicBezTo>
                <a:cubicBezTo>
                  <a:pt x="6245" y="6458"/>
                  <a:pt x="6815" y="6534"/>
                  <a:pt x="7150" y="6741"/>
                </a:cubicBezTo>
                <a:cubicBezTo>
                  <a:pt x="7354" y="6867"/>
                  <a:pt x="7312" y="6710"/>
                  <a:pt x="7538" y="7023"/>
                </a:cubicBezTo>
                <a:cubicBezTo>
                  <a:pt x="7854" y="7462"/>
                  <a:pt x="8457" y="7103"/>
                  <a:pt x="8631" y="7129"/>
                </a:cubicBezTo>
                <a:cubicBezTo>
                  <a:pt x="8714" y="7141"/>
                  <a:pt x="8923" y="7244"/>
                  <a:pt x="8984" y="7305"/>
                </a:cubicBezTo>
                <a:cubicBezTo>
                  <a:pt x="9037" y="7358"/>
                  <a:pt x="9108" y="7359"/>
                  <a:pt x="9161" y="7411"/>
                </a:cubicBezTo>
                <a:cubicBezTo>
                  <a:pt x="9262" y="7512"/>
                  <a:pt x="9551" y="7623"/>
                  <a:pt x="9690" y="7623"/>
                </a:cubicBezTo>
                <a:lnTo>
                  <a:pt x="9690" y="7482"/>
                </a:lnTo>
                <a:cubicBezTo>
                  <a:pt x="9511" y="7392"/>
                  <a:pt x="8833" y="6984"/>
                  <a:pt x="8737" y="6953"/>
                </a:cubicBezTo>
                <a:lnTo>
                  <a:pt x="8526" y="6917"/>
                </a:lnTo>
                <a:cubicBezTo>
                  <a:pt x="8495" y="6704"/>
                  <a:pt x="8496" y="6641"/>
                  <a:pt x="8349" y="6494"/>
                </a:cubicBezTo>
                <a:cubicBezTo>
                  <a:pt x="8349" y="6281"/>
                  <a:pt x="8550" y="6046"/>
                  <a:pt x="8702" y="6071"/>
                </a:cubicBezTo>
                <a:cubicBezTo>
                  <a:pt x="8900" y="6103"/>
                  <a:pt x="9201" y="6242"/>
                  <a:pt x="9372" y="6071"/>
                </a:cubicBezTo>
                <a:cubicBezTo>
                  <a:pt x="9603" y="6071"/>
                  <a:pt x="9699" y="6172"/>
                  <a:pt x="9901" y="6247"/>
                </a:cubicBezTo>
                <a:cubicBezTo>
                  <a:pt x="10034" y="6296"/>
                  <a:pt x="10151" y="6368"/>
                  <a:pt x="10289" y="6423"/>
                </a:cubicBezTo>
                <a:cubicBezTo>
                  <a:pt x="10549" y="6527"/>
                  <a:pt x="10565" y="6583"/>
                  <a:pt x="10642" y="6953"/>
                </a:cubicBezTo>
                <a:lnTo>
                  <a:pt x="10678" y="7164"/>
                </a:lnTo>
                <a:lnTo>
                  <a:pt x="10783" y="7164"/>
                </a:lnTo>
                <a:lnTo>
                  <a:pt x="10854" y="6917"/>
                </a:lnTo>
                <a:lnTo>
                  <a:pt x="11066" y="6917"/>
                </a:lnTo>
                <a:lnTo>
                  <a:pt x="11066" y="6811"/>
                </a:lnTo>
                <a:cubicBezTo>
                  <a:pt x="10992" y="6737"/>
                  <a:pt x="10858" y="6745"/>
                  <a:pt x="10783" y="6670"/>
                </a:cubicBezTo>
                <a:cubicBezTo>
                  <a:pt x="10734" y="6621"/>
                  <a:pt x="10662" y="6472"/>
                  <a:pt x="10607" y="6423"/>
                </a:cubicBezTo>
                <a:cubicBezTo>
                  <a:pt x="10550" y="6373"/>
                  <a:pt x="10518" y="6370"/>
                  <a:pt x="10395" y="6247"/>
                </a:cubicBezTo>
                <a:cubicBezTo>
                  <a:pt x="10302" y="6153"/>
                  <a:pt x="10169" y="6127"/>
                  <a:pt x="10078" y="6035"/>
                </a:cubicBezTo>
                <a:cubicBezTo>
                  <a:pt x="10045" y="6003"/>
                  <a:pt x="10013" y="5985"/>
                  <a:pt x="9972" y="5965"/>
                </a:cubicBezTo>
                <a:cubicBezTo>
                  <a:pt x="9972" y="5905"/>
                  <a:pt x="10183" y="5663"/>
                  <a:pt x="10223" y="5444"/>
                </a:cubicBezTo>
                <a:cubicBezTo>
                  <a:pt x="10267" y="5207"/>
                  <a:pt x="10736" y="5374"/>
                  <a:pt x="10736" y="5146"/>
                </a:cubicBezTo>
                <a:cubicBezTo>
                  <a:pt x="10020" y="5180"/>
                  <a:pt x="10211" y="5389"/>
                  <a:pt x="9760" y="5894"/>
                </a:cubicBezTo>
                <a:cubicBezTo>
                  <a:pt x="9723" y="5936"/>
                  <a:pt x="9429" y="5896"/>
                  <a:pt x="9404" y="5846"/>
                </a:cubicBezTo>
                <a:cubicBezTo>
                  <a:pt x="9285" y="5608"/>
                  <a:pt x="9272" y="5635"/>
                  <a:pt x="8986" y="5554"/>
                </a:cubicBezTo>
                <a:cubicBezTo>
                  <a:pt x="8824" y="5716"/>
                  <a:pt x="8563" y="5534"/>
                  <a:pt x="8455" y="5965"/>
                </a:cubicBezTo>
                <a:cubicBezTo>
                  <a:pt x="8357" y="6014"/>
                  <a:pt x="8185" y="6153"/>
                  <a:pt x="8138" y="6247"/>
                </a:cubicBezTo>
                <a:lnTo>
                  <a:pt x="8067" y="6388"/>
                </a:lnTo>
                <a:cubicBezTo>
                  <a:pt x="7867" y="6417"/>
                  <a:pt x="7686" y="6451"/>
                  <a:pt x="7538" y="6600"/>
                </a:cubicBezTo>
                <a:cubicBezTo>
                  <a:pt x="7341" y="6600"/>
                  <a:pt x="7235" y="6489"/>
                  <a:pt x="7009" y="6423"/>
                </a:cubicBezTo>
                <a:cubicBezTo>
                  <a:pt x="6809" y="6365"/>
                  <a:pt x="6788" y="6324"/>
                  <a:pt x="6479" y="6247"/>
                </a:cubicBezTo>
                <a:cubicBezTo>
                  <a:pt x="5913" y="6105"/>
                  <a:pt x="6013" y="5918"/>
                  <a:pt x="5774" y="5506"/>
                </a:cubicBezTo>
                <a:cubicBezTo>
                  <a:pt x="5630" y="5258"/>
                  <a:pt x="5630" y="4867"/>
                  <a:pt x="5527" y="4589"/>
                </a:cubicBezTo>
                <a:cubicBezTo>
                  <a:pt x="5494" y="4499"/>
                  <a:pt x="5315" y="3332"/>
                  <a:pt x="5315" y="3248"/>
                </a:cubicBezTo>
                <a:cubicBezTo>
                  <a:pt x="5315" y="2425"/>
                  <a:pt x="5452" y="1670"/>
                  <a:pt x="5516" y="1476"/>
                </a:cubicBezTo>
                <a:cubicBezTo>
                  <a:pt x="5813" y="1434"/>
                  <a:pt x="5876" y="1486"/>
                  <a:pt x="5969" y="1205"/>
                </a:cubicBezTo>
                <a:cubicBezTo>
                  <a:pt x="6123" y="1167"/>
                  <a:pt x="6782" y="1072"/>
                  <a:pt x="6868" y="952"/>
                </a:cubicBezTo>
                <a:cubicBezTo>
                  <a:pt x="6920" y="879"/>
                  <a:pt x="6900" y="899"/>
                  <a:pt x="6973" y="846"/>
                </a:cubicBezTo>
                <a:cubicBezTo>
                  <a:pt x="6993" y="833"/>
                  <a:pt x="7104" y="610"/>
                  <a:pt x="7185" y="529"/>
                </a:cubicBezTo>
                <a:lnTo>
                  <a:pt x="7185" y="423"/>
                </a:lnTo>
                <a:lnTo>
                  <a:pt x="7009" y="423"/>
                </a:lnTo>
                <a:cubicBezTo>
                  <a:pt x="6868" y="705"/>
                  <a:pt x="6881" y="621"/>
                  <a:pt x="6656" y="846"/>
                </a:cubicBezTo>
                <a:cubicBezTo>
                  <a:pt x="6582" y="920"/>
                  <a:pt x="6372" y="993"/>
                  <a:pt x="6268" y="1023"/>
                </a:cubicBezTo>
                <a:lnTo>
                  <a:pt x="6162" y="1058"/>
                </a:lnTo>
                <a:lnTo>
                  <a:pt x="6127" y="1023"/>
                </a:lnTo>
                <a:cubicBezTo>
                  <a:pt x="6331" y="818"/>
                  <a:pt x="6621" y="475"/>
                  <a:pt x="6621" y="176"/>
                </a:cubicBezTo>
                <a:lnTo>
                  <a:pt x="6585" y="141"/>
                </a:lnTo>
                <a:lnTo>
                  <a:pt x="6479" y="141"/>
                </a:lnTo>
                <a:cubicBezTo>
                  <a:pt x="6434" y="231"/>
                  <a:pt x="6397" y="342"/>
                  <a:pt x="6338" y="423"/>
                </a:cubicBezTo>
                <a:cubicBezTo>
                  <a:pt x="6302" y="474"/>
                  <a:pt x="6261" y="506"/>
                  <a:pt x="6233" y="564"/>
                </a:cubicBezTo>
                <a:cubicBezTo>
                  <a:pt x="6163" y="703"/>
                  <a:pt x="6061" y="807"/>
                  <a:pt x="5950" y="917"/>
                </a:cubicBezTo>
                <a:lnTo>
                  <a:pt x="5915" y="917"/>
                </a:lnTo>
                <a:cubicBezTo>
                  <a:pt x="5866" y="868"/>
                  <a:pt x="5805" y="863"/>
                  <a:pt x="5739" y="846"/>
                </a:cubicBezTo>
                <a:cubicBezTo>
                  <a:pt x="5698" y="563"/>
                  <a:pt x="5657" y="286"/>
                  <a:pt x="5633" y="0"/>
                </a:cubicBezTo>
                <a:lnTo>
                  <a:pt x="5492" y="0"/>
                </a:lnTo>
                <a:lnTo>
                  <a:pt x="5456" y="35"/>
                </a:lnTo>
                <a:cubicBezTo>
                  <a:pt x="5456" y="306"/>
                  <a:pt x="5492" y="575"/>
                  <a:pt x="5492" y="846"/>
                </a:cubicBezTo>
                <a:cubicBezTo>
                  <a:pt x="5362" y="911"/>
                  <a:pt x="5282" y="853"/>
                  <a:pt x="5174" y="776"/>
                </a:cubicBezTo>
                <a:cubicBezTo>
                  <a:pt x="5067" y="699"/>
                  <a:pt x="5105" y="712"/>
                  <a:pt x="4998" y="635"/>
                </a:cubicBezTo>
                <a:cubicBezTo>
                  <a:pt x="4848" y="527"/>
                  <a:pt x="4794" y="148"/>
                  <a:pt x="4645" y="0"/>
                </a:cubicBezTo>
                <a:lnTo>
                  <a:pt x="4539" y="0"/>
                </a:lnTo>
                <a:lnTo>
                  <a:pt x="4539" y="317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24282B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4" name="Т нервн"/>
          <p:cNvSpPr/>
          <p:nvPr/>
        </p:nvSpPr>
        <p:spPr>
          <a:xfrm flipH="1">
            <a:off x="6935788" y="4582799"/>
            <a:ext cx="2051050" cy="36933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1"/>
                </a:solidFill>
                <a:latin typeface="Calibri" pitchFamily="34" charset="0"/>
                <a:hlinkClick r:id="" action="ppaction://noaction" tooltip="Нервная система"/>
              </a:rPr>
              <a:t>нервная</a:t>
            </a:r>
            <a:endParaRPr lang="ru-RU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9" name="дых"/>
          <p:cNvSpPr/>
          <p:nvPr/>
        </p:nvSpPr>
        <p:spPr>
          <a:xfrm>
            <a:off x="4033838" y="3082925"/>
            <a:ext cx="1120775" cy="1349375"/>
          </a:xfrm>
          <a:custGeom>
            <a:avLst/>
            <a:gdLst>
              <a:gd name="connsiteX0" fmla="*/ 1060862 w 1120239"/>
              <a:gd name="connsiteY0" fmla="*/ 1124197 h 1124197"/>
              <a:gd name="connsiteX1" fmla="*/ 668977 w 1120239"/>
              <a:gd name="connsiteY1" fmla="*/ 708561 h 1124197"/>
              <a:gd name="connsiteX2" fmla="*/ 182088 w 1120239"/>
              <a:gd name="connsiteY2" fmla="*/ 542306 h 1124197"/>
              <a:gd name="connsiteX3" fmla="*/ 122712 w 1120239"/>
              <a:gd name="connsiteY3" fmla="*/ 102919 h 1124197"/>
              <a:gd name="connsiteX4" fmla="*/ 918358 w 1120239"/>
              <a:gd name="connsiteY4" fmla="*/ 67293 h 1124197"/>
              <a:gd name="connsiteX5" fmla="*/ 989610 w 1120239"/>
              <a:gd name="connsiteY5" fmla="*/ 506680 h 1124197"/>
              <a:gd name="connsiteX6" fmla="*/ 704603 w 1120239"/>
              <a:gd name="connsiteY6" fmla="*/ 542306 h 1124197"/>
              <a:gd name="connsiteX7" fmla="*/ 1120239 w 1120239"/>
              <a:gd name="connsiteY7" fmla="*/ 1112322 h 1124197"/>
              <a:gd name="connsiteX0" fmla="*/ 1060862 w 1120239"/>
              <a:gd name="connsiteY0" fmla="*/ 1124197 h 1124197"/>
              <a:gd name="connsiteX1" fmla="*/ 668977 w 1120239"/>
              <a:gd name="connsiteY1" fmla="*/ 708561 h 1124197"/>
              <a:gd name="connsiteX2" fmla="*/ 182088 w 1120239"/>
              <a:gd name="connsiteY2" fmla="*/ 542306 h 1124197"/>
              <a:gd name="connsiteX3" fmla="*/ 122712 w 1120239"/>
              <a:gd name="connsiteY3" fmla="*/ 102919 h 1124197"/>
              <a:gd name="connsiteX4" fmla="*/ 918358 w 1120239"/>
              <a:gd name="connsiteY4" fmla="*/ 67293 h 1124197"/>
              <a:gd name="connsiteX5" fmla="*/ 989610 w 1120239"/>
              <a:gd name="connsiteY5" fmla="*/ 506680 h 1124197"/>
              <a:gd name="connsiteX6" fmla="*/ 704603 w 1120239"/>
              <a:gd name="connsiteY6" fmla="*/ 542306 h 1124197"/>
              <a:gd name="connsiteX7" fmla="*/ 1120239 w 1120239"/>
              <a:gd name="connsiteY7" fmla="*/ 1112322 h 1124197"/>
              <a:gd name="connsiteX8" fmla="*/ 1060862 w 1120239"/>
              <a:gd name="connsiteY8" fmla="*/ 1124197 h 1124197"/>
              <a:gd name="connsiteX0" fmla="*/ 1060862 w 1120239"/>
              <a:gd name="connsiteY0" fmla="*/ 1124197 h 1124197"/>
              <a:gd name="connsiteX1" fmla="*/ 668977 w 1120239"/>
              <a:gd name="connsiteY1" fmla="*/ 543461 h 1124197"/>
              <a:gd name="connsiteX2" fmla="*/ 182088 w 1120239"/>
              <a:gd name="connsiteY2" fmla="*/ 542306 h 1124197"/>
              <a:gd name="connsiteX3" fmla="*/ 122712 w 1120239"/>
              <a:gd name="connsiteY3" fmla="*/ 102919 h 1124197"/>
              <a:gd name="connsiteX4" fmla="*/ 918358 w 1120239"/>
              <a:gd name="connsiteY4" fmla="*/ 67293 h 1124197"/>
              <a:gd name="connsiteX5" fmla="*/ 989610 w 1120239"/>
              <a:gd name="connsiteY5" fmla="*/ 506680 h 1124197"/>
              <a:gd name="connsiteX6" fmla="*/ 704603 w 1120239"/>
              <a:gd name="connsiteY6" fmla="*/ 542306 h 1124197"/>
              <a:gd name="connsiteX7" fmla="*/ 1120239 w 1120239"/>
              <a:gd name="connsiteY7" fmla="*/ 1112322 h 1124197"/>
              <a:gd name="connsiteX8" fmla="*/ 1060862 w 1120239"/>
              <a:gd name="connsiteY8" fmla="*/ 1124197 h 1124197"/>
              <a:gd name="connsiteX0" fmla="*/ 1060862 w 1120239"/>
              <a:gd name="connsiteY0" fmla="*/ 1124197 h 1124197"/>
              <a:gd name="connsiteX1" fmla="*/ 668977 w 1120239"/>
              <a:gd name="connsiteY1" fmla="*/ 543461 h 1124197"/>
              <a:gd name="connsiteX2" fmla="*/ 182088 w 1120239"/>
              <a:gd name="connsiteY2" fmla="*/ 542306 h 1124197"/>
              <a:gd name="connsiteX3" fmla="*/ 122712 w 1120239"/>
              <a:gd name="connsiteY3" fmla="*/ 102919 h 1124197"/>
              <a:gd name="connsiteX4" fmla="*/ 918358 w 1120239"/>
              <a:gd name="connsiteY4" fmla="*/ 67293 h 1124197"/>
              <a:gd name="connsiteX5" fmla="*/ 989610 w 1120239"/>
              <a:gd name="connsiteY5" fmla="*/ 506680 h 1124197"/>
              <a:gd name="connsiteX6" fmla="*/ 609353 w 1120239"/>
              <a:gd name="connsiteY6" fmla="*/ 542306 h 1124197"/>
              <a:gd name="connsiteX7" fmla="*/ 1120239 w 1120239"/>
              <a:gd name="connsiteY7" fmla="*/ 1112322 h 1124197"/>
              <a:gd name="connsiteX8" fmla="*/ 1060862 w 1120239"/>
              <a:gd name="connsiteY8" fmla="*/ 1124197 h 1124197"/>
              <a:gd name="connsiteX0" fmla="*/ 1060862 w 1120239"/>
              <a:gd name="connsiteY0" fmla="*/ 1124197 h 1124197"/>
              <a:gd name="connsiteX1" fmla="*/ 668977 w 1120239"/>
              <a:gd name="connsiteY1" fmla="*/ 543461 h 1124197"/>
              <a:gd name="connsiteX2" fmla="*/ 182088 w 1120239"/>
              <a:gd name="connsiteY2" fmla="*/ 542306 h 1124197"/>
              <a:gd name="connsiteX3" fmla="*/ 122712 w 1120239"/>
              <a:gd name="connsiteY3" fmla="*/ 102919 h 1124197"/>
              <a:gd name="connsiteX4" fmla="*/ 918358 w 1120239"/>
              <a:gd name="connsiteY4" fmla="*/ 67293 h 1124197"/>
              <a:gd name="connsiteX5" fmla="*/ 989610 w 1120239"/>
              <a:gd name="connsiteY5" fmla="*/ 506680 h 1124197"/>
              <a:gd name="connsiteX6" fmla="*/ 780803 w 1120239"/>
              <a:gd name="connsiteY6" fmla="*/ 542306 h 1124197"/>
              <a:gd name="connsiteX7" fmla="*/ 1120239 w 1120239"/>
              <a:gd name="connsiteY7" fmla="*/ 1112322 h 1124197"/>
              <a:gd name="connsiteX8" fmla="*/ 1060862 w 1120239"/>
              <a:gd name="connsiteY8" fmla="*/ 1124197 h 1124197"/>
              <a:gd name="connsiteX0" fmla="*/ 1060862 w 1120239"/>
              <a:gd name="connsiteY0" fmla="*/ 1124197 h 1124197"/>
              <a:gd name="connsiteX1" fmla="*/ 668977 w 1120239"/>
              <a:gd name="connsiteY1" fmla="*/ 543461 h 1124197"/>
              <a:gd name="connsiteX2" fmla="*/ 182088 w 1120239"/>
              <a:gd name="connsiteY2" fmla="*/ 542306 h 1124197"/>
              <a:gd name="connsiteX3" fmla="*/ 122712 w 1120239"/>
              <a:gd name="connsiteY3" fmla="*/ 102919 h 1124197"/>
              <a:gd name="connsiteX4" fmla="*/ 918358 w 1120239"/>
              <a:gd name="connsiteY4" fmla="*/ 67293 h 1124197"/>
              <a:gd name="connsiteX5" fmla="*/ 989610 w 1120239"/>
              <a:gd name="connsiteY5" fmla="*/ 506680 h 1124197"/>
              <a:gd name="connsiteX6" fmla="*/ 780803 w 1120239"/>
              <a:gd name="connsiteY6" fmla="*/ 542306 h 1124197"/>
              <a:gd name="connsiteX7" fmla="*/ 1120239 w 1120239"/>
              <a:gd name="connsiteY7" fmla="*/ 1112322 h 1124197"/>
              <a:gd name="connsiteX8" fmla="*/ 1060862 w 1120239"/>
              <a:gd name="connsiteY8" fmla="*/ 1124197 h 1124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0239" h="1124197">
                <a:moveTo>
                  <a:pt x="1060862" y="1124197"/>
                </a:moveTo>
                <a:cubicBezTo>
                  <a:pt x="938150" y="964870"/>
                  <a:pt x="815439" y="640443"/>
                  <a:pt x="668977" y="543461"/>
                </a:cubicBezTo>
                <a:cubicBezTo>
                  <a:pt x="522515" y="446479"/>
                  <a:pt x="273132" y="615730"/>
                  <a:pt x="182088" y="542306"/>
                </a:cubicBezTo>
                <a:cubicBezTo>
                  <a:pt x="91044" y="468882"/>
                  <a:pt x="0" y="182088"/>
                  <a:pt x="122712" y="102919"/>
                </a:cubicBezTo>
                <a:cubicBezTo>
                  <a:pt x="245424" y="23750"/>
                  <a:pt x="773875" y="0"/>
                  <a:pt x="918358" y="67293"/>
                </a:cubicBezTo>
                <a:cubicBezTo>
                  <a:pt x="1062841" y="134587"/>
                  <a:pt x="1012536" y="427511"/>
                  <a:pt x="989610" y="506680"/>
                </a:cubicBezTo>
                <a:cubicBezTo>
                  <a:pt x="966684" y="585849"/>
                  <a:pt x="759032" y="441366"/>
                  <a:pt x="780803" y="542306"/>
                </a:cubicBezTo>
                <a:cubicBezTo>
                  <a:pt x="901634" y="674278"/>
                  <a:pt x="923306" y="877784"/>
                  <a:pt x="1120239" y="1112322"/>
                </a:cubicBezTo>
                <a:lnTo>
                  <a:pt x="1060862" y="1124197"/>
                </a:lnTo>
                <a:close/>
              </a:path>
            </a:pathLst>
          </a:custGeom>
          <a:solidFill>
            <a:schemeClr val="bg2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Т дых"/>
          <p:cNvSpPr/>
          <p:nvPr/>
        </p:nvSpPr>
        <p:spPr>
          <a:xfrm flipH="1">
            <a:off x="6577013" y="3128879"/>
            <a:ext cx="2411412" cy="36933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1"/>
                </a:solidFill>
                <a:latin typeface="Calibri" pitchFamily="34" charset="0"/>
              </a:rPr>
              <a:t>дыхательная</a:t>
            </a:r>
          </a:p>
        </p:txBody>
      </p:sp>
      <p:sp>
        <p:nvSpPr>
          <p:cNvPr id="2069" name="КС арт"/>
          <p:cNvSpPr>
            <a:spLocks/>
          </p:cNvSpPr>
          <p:nvPr/>
        </p:nvSpPr>
        <p:spPr bwMode="auto">
          <a:xfrm>
            <a:off x="939800" y="1885950"/>
            <a:ext cx="4943475" cy="4030663"/>
          </a:xfrm>
          <a:custGeom>
            <a:avLst/>
            <a:gdLst>
              <a:gd name="T0" fmla="*/ 0 w 11476"/>
              <a:gd name="T1" fmla="*/ 0 h 7767"/>
              <a:gd name="T2" fmla="*/ 11476 w 11476"/>
              <a:gd name="T3" fmla="*/ 7767 h 7767"/>
            </a:gdLst>
            <a:ahLst/>
            <a:cxnLst/>
            <a:rect l="T0" t="T1" r="T2" b="T3"/>
            <a:pathLst>
              <a:path w="11476" h="7767">
                <a:moveTo>
                  <a:pt x="10618" y="6046"/>
                </a:moveTo>
                <a:cubicBezTo>
                  <a:pt x="10705" y="5912"/>
                  <a:pt x="11332" y="5492"/>
                  <a:pt x="11447" y="5408"/>
                </a:cubicBezTo>
                <a:cubicBezTo>
                  <a:pt x="11432" y="5384"/>
                  <a:pt x="11053" y="5719"/>
                  <a:pt x="10526" y="5901"/>
                </a:cubicBezTo>
                <a:cubicBezTo>
                  <a:pt x="10368" y="5980"/>
                  <a:pt x="9630" y="5925"/>
                  <a:pt x="9243" y="5879"/>
                </a:cubicBezTo>
                <a:cubicBezTo>
                  <a:pt x="8856" y="5833"/>
                  <a:pt x="8988" y="5809"/>
                  <a:pt x="8202" y="5627"/>
                </a:cubicBezTo>
                <a:cubicBezTo>
                  <a:pt x="7640" y="5225"/>
                  <a:pt x="6484" y="5049"/>
                  <a:pt x="5779" y="4787"/>
                </a:cubicBezTo>
                <a:cubicBezTo>
                  <a:pt x="5609" y="4570"/>
                  <a:pt x="7251" y="4394"/>
                  <a:pt x="7182" y="4326"/>
                </a:cubicBezTo>
                <a:cubicBezTo>
                  <a:pt x="6546" y="4249"/>
                  <a:pt x="5874" y="4745"/>
                  <a:pt x="5363" y="4380"/>
                </a:cubicBezTo>
                <a:cubicBezTo>
                  <a:pt x="5084" y="4180"/>
                  <a:pt x="4761" y="4223"/>
                  <a:pt x="4514" y="3978"/>
                </a:cubicBezTo>
                <a:cubicBezTo>
                  <a:pt x="4412" y="3877"/>
                  <a:pt x="4317" y="3816"/>
                  <a:pt x="4230" y="3697"/>
                </a:cubicBezTo>
                <a:cubicBezTo>
                  <a:pt x="3999" y="3378"/>
                  <a:pt x="3946" y="3106"/>
                  <a:pt x="3980" y="2604"/>
                </a:cubicBezTo>
                <a:cubicBezTo>
                  <a:pt x="4000" y="2296"/>
                  <a:pt x="4052" y="1944"/>
                  <a:pt x="4273" y="1722"/>
                </a:cubicBezTo>
                <a:cubicBezTo>
                  <a:pt x="4324" y="1619"/>
                  <a:pt x="4667" y="1146"/>
                  <a:pt x="4784" y="1021"/>
                </a:cubicBezTo>
                <a:cubicBezTo>
                  <a:pt x="4900" y="896"/>
                  <a:pt x="5120" y="682"/>
                  <a:pt x="5385" y="871"/>
                </a:cubicBezTo>
                <a:cubicBezTo>
                  <a:pt x="5607" y="1030"/>
                  <a:pt x="6234" y="971"/>
                  <a:pt x="6443" y="761"/>
                </a:cubicBezTo>
                <a:cubicBezTo>
                  <a:pt x="6541" y="859"/>
                  <a:pt x="6636" y="1095"/>
                  <a:pt x="6761" y="1148"/>
                </a:cubicBezTo>
                <a:cubicBezTo>
                  <a:pt x="7833" y="1501"/>
                  <a:pt x="7612" y="885"/>
                  <a:pt x="8562" y="1565"/>
                </a:cubicBezTo>
                <a:cubicBezTo>
                  <a:pt x="8826" y="1754"/>
                  <a:pt x="9105" y="1957"/>
                  <a:pt x="9305" y="2232"/>
                </a:cubicBezTo>
                <a:cubicBezTo>
                  <a:pt x="9546" y="2564"/>
                  <a:pt x="9466" y="2569"/>
                  <a:pt x="9555" y="2937"/>
                </a:cubicBezTo>
                <a:lnTo>
                  <a:pt x="9555" y="3008"/>
                </a:lnTo>
                <a:cubicBezTo>
                  <a:pt x="9523" y="3040"/>
                  <a:pt x="9491" y="3058"/>
                  <a:pt x="9449" y="3079"/>
                </a:cubicBezTo>
                <a:cubicBezTo>
                  <a:pt x="9347" y="2977"/>
                  <a:pt x="9237" y="2974"/>
                  <a:pt x="9096" y="2974"/>
                </a:cubicBezTo>
                <a:cubicBezTo>
                  <a:pt x="9097" y="3115"/>
                  <a:pt x="9138" y="3105"/>
                  <a:pt x="9273" y="3150"/>
                </a:cubicBezTo>
                <a:cubicBezTo>
                  <a:pt x="9180" y="3150"/>
                  <a:pt x="9085" y="3214"/>
                  <a:pt x="9027" y="3178"/>
                </a:cubicBezTo>
                <a:cubicBezTo>
                  <a:pt x="8993" y="3156"/>
                  <a:pt x="8993" y="3048"/>
                  <a:pt x="8955" y="3010"/>
                </a:cubicBezTo>
                <a:lnTo>
                  <a:pt x="8814" y="3010"/>
                </a:lnTo>
                <a:cubicBezTo>
                  <a:pt x="8814" y="3045"/>
                  <a:pt x="8815" y="3081"/>
                  <a:pt x="8815" y="3116"/>
                </a:cubicBezTo>
                <a:lnTo>
                  <a:pt x="8850" y="3151"/>
                </a:lnTo>
                <a:cubicBezTo>
                  <a:pt x="8850" y="3230"/>
                  <a:pt x="8713" y="3185"/>
                  <a:pt x="8594" y="3198"/>
                </a:cubicBezTo>
                <a:cubicBezTo>
                  <a:pt x="8469" y="3211"/>
                  <a:pt x="8413" y="3034"/>
                  <a:pt x="8391" y="3012"/>
                </a:cubicBezTo>
                <a:lnTo>
                  <a:pt x="8285" y="3012"/>
                </a:lnTo>
                <a:lnTo>
                  <a:pt x="8285" y="3118"/>
                </a:lnTo>
                <a:lnTo>
                  <a:pt x="8407" y="3222"/>
                </a:lnTo>
                <a:lnTo>
                  <a:pt x="8091" y="3228"/>
                </a:lnTo>
                <a:cubicBezTo>
                  <a:pt x="8085" y="3180"/>
                  <a:pt x="8080" y="3131"/>
                  <a:pt x="8074" y="3083"/>
                </a:cubicBezTo>
                <a:cubicBezTo>
                  <a:pt x="8023" y="3034"/>
                  <a:pt x="7966" y="3049"/>
                  <a:pt x="7897" y="3049"/>
                </a:cubicBezTo>
                <a:lnTo>
                  <a:pt x="7897" y="3155"/>
                </a:lnTo>
                <a:cubicBezTo>
                  <a:pt x="7917" y="3187"/>
                  <a:pt x="7937" y="3220"/>
                  <a:pt x="7957" y="3252"/>
                </a:cubicBezTo>
                <a:cubicBezTo>
                  <a:pt x="7899" y="3252"/>
                  <a:pt x="7879" y="3181"/>
                  <a:pt x="7827" y="3155"/>
                </a:cubicBezTo>
                <a:cubicBezTo>
                  <a:pt x="7815" y="3120"/>
                  <a:pt x="7803" y="3084"/>
                  <a:pt x="7791" y="3049"/>
                </a:cubicBezTo>
                <a:lnTo>
                  <a:pt x="7685" y="3050"/>
                </a:lnTo>
                <a:cubicBezTo>
                  <a:pt x="7685" y="3109"/>
                  <a:pt x="7686" y="3167"/>
                  <a:pt x="7686" y="3226"/>
                </a:cubicBezTo>
                <a:cubicBezTo>
                  <a:pt x="7956" y="3494"/>
                  <a:pt x="8662" y="3247"/>
                  <a:pt x="9556" y="3325"/>
                </a:cubicBezTo>
                <a:lnTo>
                  <a:pt x="9662" y="3219"/>
                </a:lnTo>
                <a:cubicBezTo>
                  <a:pt x="9777" y="2869"/>
                  <a:pt x="9717" y="2324"/>
                  <a:pt x="9446" y="2056"/>
                </a:cubicBezTo>
                <a:cubicBezTo>
                  <a:pt x="9183" y="1795"/>
                  <a:pt x="8149" y="1062"/>
                  <a:pt x="8030" y="826"/>
                </a:cubicBezTo>
                <a:cubicBezTo>
                  <a:pt x="7892" y="497"/>
                  <a:pt x="7703" y="470"/>
                  <a:pt x="7499" y="369"/>
                </a:cubicBezTo>
                <a:cubicBezTo>
                  <a:pt x="7345" y="292"/>
                  <a:pt x="6765" y="250"/>
                  <a:pt x="6653" y="407"/>
                </a:cubicBezTo>
                <a:cubicBezTo>
                  <a:pt x="6614" y="462"/>
                  <a:pt x="6611" y="482"/>
                  <a:pt x="6547" y="514"/>
                </a:cubicBezTo>
                <a:cubicBezTo>
                  <a:pt x="6547" y="402"/>
                  <a:pt x="6489" y="279"/>
                  <a:pt x="6405" y="197"/>
                </a:cubicBezTo>
                <a:lnTo>
                  <a:pt x="6334" y="126"/>
                </a:lnTo>
                <a:cubicBezTo>
                  <a:pt x="6080" y="0"/>
                  <a:pt x="5724" y="54"/>
                  <a:pt x="5452" y="94"/>
                </a:cubicBezTo>
                <a:cubicBezTo>
                  <a:pt x="5291" y="149"/>
                  <a:pt x="5151" y="240"/>
                  <a:pt x="5222" y="378"/>
                </a:cubicBezTo>
                <a:cubicBezTo>
                  <a:pt x="5057" y="544"/>
                  <a:pt x="4605" y="539"/>
                  <a:pt x="4467" y="733"/>
                </a:cubicBezTo>
                <a:cubicBezTo>
                  <a:pt x="4232" y="887"/>
                  <a:pt x="3557" y="1300"/>
                  <a:pt x="3622" y="1300"/>
                </a:cubicBezTo>
                <a:cubicBezTo>
                  <a:pt x="3787" y="1247"/>
                  <a:pt x="4717" y="745"/>
                  <a:pt x="4858" y="733"/>
                </a:cubicBezTo>
                <a:cubicBezTo>
                  <a:pt x="4807" y="819"/>
                  <a:pt x="4469" y="1198"/>
                  <a:pt x="4469" y="1227"/>
                </a:cubicBezTo>
                <a:cubicBezTo>
                  <a:pt x="3839" y="1861"/>
                  <a:pt x="3618" y="2466"/>
                  <a:pt x="3735" y="3381"/>
                </a:cubicBezTo>
                <a:cubicBezTo>
                  <a:pt x="3839" y="3586"/>
                  <a:pt x="3965" y="3820"/>
                  <a:pt x="4126" y="3980"/>
                </a:cubicBezTo>
                <a:cubicBezTo>
                  <a:pt x="4331" y="4184"/>
                  <a:pt x="4249" y="4141"/>
                  <a:pt x="4515" y="4331"/>
                </a:cubicBezTo>
                <a:cubicBezTo>
                  <a:pt x="4581" y="4378"/>
                  <a:pt x="4617" y="4434"/>
                  <a:pt x="4692" y="4471"/>
                </a:cubicBezTo>
                <a:cubicBezTo>
                  <a:pt x="4787" y="4518"/>
                  <a:pt x="4824" y="4430"/>
                  <a:pt x="4940" y="4487"/>
                </a:cubicBezTo>
                <a:cubicBezTo>
                  <a:pt x="5275" y="4653"/>
                  <a:pt x="5497" y="4937"/>
                  <a:pt x="5310" y="5299"/>
                </a:cubicBezTo>
                <a:cubicBezTo>
                  <a:pt x="5154" y="5601"/>
                  <a:pt x="5001" y="6024"/>
                  <a:pt x="4749" y="6279"/>
                </a:cubicBezTo>
                <a:cubicBezTo>
                  <a:pt x="4628" y="6523"/>
                  <a:pt x="3830" y="6978"/>
                  <a:pt x="3573" y="7032"/>
                </a:cubicBezTo>
                <a:cubicBezTo>
                  <a:pt x="2763" y="7201"/>
                  <a:pt x="2299" y="6905"/>
                  <a:pt x="1386" y="7286"/>
                </a:cubicBezTo>
                <a:cubicBezTo>
                  <a:pt x="798" y="7388"/>
                  <a:pt x="81" y="7600"/>
                  <a:pt x="47" y="7644"/>
                </a:cubicBezTo>
                <a:cubicBezTo>
                  <a:pt x="0" y="7691"/>
                  <a:pt x="1224" y="7389"/>
                  <a:pt x="1400" y="7394"/>
                </a:cubicBezTo>
                <a:cubicBezTo>
                  <a:pt x="1400" y="7429"/>
                  <a:pt x="1106" y="7641"/>
                  <a:pt x="1106" y="7676"/>
                </a:cubicBezTo>
                <a:cubicBezTo>
                  <a:pt x="1891" y="7085"/>
                  <a:pt x="2081" y="7218"/>
                  <a:pt x="2339" y="7315"/>
                </a:cubicBezTo>
                <a:cubicBezTo>
                  <a:pt x="2491" y="7325"/>
                  <a:pt x="1952" y="7737"/>
                  <a:pt x="2017" y="7737"/>
                </a:cubicBezTo>
                <a:cubicBezTo>
                  <a:pt x="2212" y="7736"/>
                  <a:pt x="2332" y="7357"/>
                  <a:pt x="2727" y="7317"/>
                </a:cubicBezTo>
                <a:cubicBezTo>
                  <a:pt x="3436" y="7245"/>
                  <a:pt x="3647" y="7129"/>
                  <a:pt x="4313" y="6923"/>
                </a:cubicBezTo>
                <a:cubicBezTo>
                  <a:pt x="4972" y="6981"/>
                  <a:pt x="6309" y="7213"/>
                  <a:pt x="6682" y="7664"/>
                </a:cubicBezTo>
                <a:cubicBezTo>
                  <a:pt x="6667" y="7599"/>
                  <a:pt x="6651" y="7533"/>
                  <a:pt x="6636" y="7468"/>
                </a:cubicBezTo>
                <a:cubicBezTo>
                  <a:pt x="6764" y="7482"/>
                  <a:pt x="7140" y="7493"/>
                  <a:pt x="7141" y="7627"/>
                </a:cubicBezTo>
                <a:cubicBezTo>
                  <a:pt x="7272" y="7677"/>
                  <a:pt x="7280" y="7631"/>
                  <a:pt x="7424" y="7767"/>
                </a:cubicBezTo>
                <a:cubicBezTo>
                  <a:pt x="7347" y="7503"/>
                  <a:pt x="7517" y="7690"/>
                  <a:pt x="7317" y="7591"/>
                </a:cubicBezTo>
                <a:cubicBezTo>
                  <a:pt x="7010" y="7286"/>
                  <a:pt x="6570" y="7385"/>
                  <a:pt x="6222" y="7172"/>
                </a:cubicBezTo>
                <a:cubicBezTo>
                  <a:pt x="6006" y="7039"/>
                  <a:pt x="4678" y="6846"/>
                  <a:pt x="4539" y="6846"/>
                </a:cubicBezTo>
                <a:cubicBezTo>
                  <a:pt x="4538" y="6595"/>
                  <a:pt x="4520" y="6860"/>
                  <a:pt x="4981" y="6215"/>
                </a:cubicBezTo>
                <a:cubicBezTo>
                  <a:pt x="5007" y="6179"/>
                  <a:pt x="5018" y="6142"/>
                  <a:pt x="5051" y="6109"/>
                </a:cubicBezTo>
                <a:cubicBezTo>
                  <a:pt x="5074" y="6085"/>
                  <a:pt x="5098" y="6062"/>
                  <a:pt x="5121" y="6038"/>
                </a:cubicBezTo>
                <a:cubicBezTo>
                  <a:pt x="5342" y="5594"/>
                  <a:pt x="5541" y="5418"/>
                  <a:pt x="5542" y="4868"/>
                </a:cubicBezTo>
                <a:cubicBezTo>
                  <a:pt x="6246" y="5279"/>
                  <a:pt x="7037" y="5173"/>
                  <a:pt x="7639" y="5770"/>
                </a:cubicBezTo>
                <a:cubicBezTo>
                  <a:pt x="8112" y="6008"/>
                  <a:pt x="8257" y="6227"/>
                  <a:pt x="8381" y="6297"/>
                </a:cubicBezTo>
                <a:lnTo>
                  <a:pt x="7841" y="5698"/>
                </a:lnTo>
                <a:cubicBezTo>
                  <a:pt x="7988" y="5709"/>
                  <a:pt x="8626" y="5864"/>
                  <a:pt x="9263" y="6364"/>
                </a:cubicBezTo>
                <a:lnTo>
                  <a:pt x="8901" y="5977"/>
                </a:lnTo>
                <a:cubicBezTo>
                  <a:pt x="10643" y="6000"/>
                  <a:pt x="10081" y="6224"/>
                  <a:pt x="10251" y="6396"/>
                </a:cubicBezTo>
                <a:cubicBezTo>
                  <a:pt x="10310" y="6302"/>
                  <a:pt x="10162" y="6100"/>
                  <a:pt x="10427" y="6113"/>
                </a:cubicBezTo>
                <a:cubicBezTo>
                  <a:pt x="10742" y="6165"/>
                  <a:pt x="11301" y="7197"/>
                  <a:pt x="11476" y="7392"/>
                </a:cubicBezTo>
              </a:path>
            </a:pathLst>
          </a:custGeom>
          <a:solidFill>
            <a:srgbClr val="FF0000"/>
          </a:solidFill>
          <a:ln w="9525">
            <a:solidFill>
              <a:srgbClr val="24282B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73" name="КС вен"/>
          <p:cNvSpPr>
            <a:spLocks/>
          </p:cNvSpPr>
          <p:nvPr/>
        </p:nvSpPr>
        <p:spPr bwMode="auto">
          <a:xfrm>
            <a:off x="1425575" y="2455863"/>
            <a:ext cx="3535363" cy="2260600"/>
          </a:xfrm>
          <a:custGeom>
            <a:avLst/>
            <a:gdLst>
              <a:gd name="T0" fmla="*/ 294890904 w 8177"/>
              <a:gd name="T1" fmla="*/ 137335433 h 4351"/>
              <a:gd name="T2" fmla="*/ 126141620 w 8177"/>
              <a:gd name="T3" fmla="*/ 260060291 h 4351"/>
              <a:gd name="T4" fmla="*/ 290032105 w 8177"/>
              <a:gd name="T5" fmla="*/ 174872223 h 4351"/>
              <a:gd name="T6" fmla="*/ 211917712 w 8177"/>
              <a:gd name="T7" fmla="*/ 312432041 h 4351"/>
              <a:gd name="T8" fmla="*/ 511854247 w 8177"/>
              <a:gd name="T9" fmla="*/ 80243309 h 4351"/>
              <a:gd name="T10" fmla="*/ 672754515 w 8177"/>
              <a:gd name="T11" fmla="*/ 30119610 h 4351"/>
              <a:gd name="T12" fmla="*/ 472423090 w 8177"/>
              <a:gd name="T13" fmla="*/ 143853521 h 4351"/>
              <a:gd name="T14" fmla="*/ 321427090 w 8177"/>
              <a:gd name="T15" fmla="*/ 310858745 h 4351"/>
              <a:gd name="T16" fmla="*/ 242752419 w 8177"/>
              <a:gd name="T17" fmla="*/ 509556802 h 4351"/>
              <a:gd name="T18" fmla="*/ 177719342 w 8177"/>
              <a:gd name="T19" fmla="*/ 771415359 h 4351"/>
              <a:gd name="T20" fmla="*/ 0 w 8177"/>
              <a:gd name="T21" fmla="*/ 867392631 h 4351"/>
              <a:gd name="T22" fmla="*/ 159218463 w 8177"/>
              <a:gd name="T23" fmla="*/ 854355936 h 4351"/>
              <a:gd name="T24" fmla="*/ 79422238 w 8177"/>
              <a:gd name="T25" fmla="*/ 977980414 h 4351"/>
              <a:gd name="T26" fmla="*/ 210983394 w 8177"/>
              <a:gd name="T27" fmla="*/ 793892348 h 4351"/>
              <a:gd name="T28" fmla="*/ 257328384 w 8177"/>
              <a:gd name="T29" fmla="*/ 953480319 h 4351"/>
              <a:gd name="T30" fmla="*/ 225372582 w 8177"/>
              <a:gd name="T31" fmla="*/ 755681363 h 4351"/>
              <a:gd name="T32" fmla="*/ 332265783 w 8177"/>
              <a:gd name="T33" fmla="*/ 360758035 h 4351"/>
              <a:gd name="T34" fmla="*/ 505500366 w 8177"/>
              <a:gd name="T35" fmla="*/ 175321513 h 4351"/>
              <a:gd name="T36" fmla="*/ 914011528 w 8177"/>
              <a:gd name="T37" fmla="*/ 100697711 h 4351"/>
              <a:gd name="T38" fmla="*/ 1250762015 w 8177"/>
              <a:gd name="T39" fmla="*/ 263656692 h 4351"/>
              <a:gd name="T40" fmla="*/ 1311870990 w 8177"/>
              <a:gd name="T41" fmla="*/ 342551643 h 4351"/>
              <a:gd name="T42" fmla="*/ 1211518068 w 8177"/>
              <a:gd name="T43" fmla="*/ 362556235 h 4351"/>
              <a:gd name="T44" fmla="*/ 1211518068 w 8177"/>
              <a:gd name="T45" fmla="*/ 378515136 h 4351"/>
              <a:gd name="T46" fmla="*/ 1198436753 w 8177"/>
              <a:gd name="T47" fmla="*/ 418074512 h 4351"/>
              <a:gd name="T48" fmla="*/ 1224786161 w 8177"/>
              <a:gd name="T49" fmla="*/ 418074512 h 4351"/>
              <a:gd name="T50" fmla="*/ 1238055119 w 8177"/>
              <a:gd name="T51" fmla="*/ 394249133 h 4351"/>
              <a:gd name="T52" fmla="*/ 1238055119 w 8177"/>
              <a:gd name="T53" fmla="*/ 433808508 h 4351"/>
              <a:gd name="T54" fmla="*/ 1264404527 w 8177"/>
              <a:gd name="T55" fmla="*/ 433808508 h 4351"/>
              <a:gd name="T56" fmla="*/ 1270945185 w 8177"/>
              <a:gd name="T57" fmla="*/ 386157230 h 4351"/>
              <a:gd name="T58" fmla="*/ 1297294593 w 8177"/>
              <a:gd name="T59" fmla="*/ 385932325 h 4351"/>
              <a:gd name="T60" fmla="*/ 1297481370 w 8177"/>
              <a:gd name="T61" fmla="*/ 425717125 h 4351"/>
              <a:gd name="T62" fmla="*/ 1330371436 w 8177"/>
              <a:gd name="T63" fmla="*/ 425492220 h 4351"/>
              <a:gd name="T64" fmla="*/ 1330184659 w 8177"/>
              <a:gd name="T65" fmla="*/ 385033224 h 4351"/>
              <a:gd name="T66" fmla="*/ 1389610910 w 8177"/>
              <a:gd name="T67" fmla="*/ 393574937 h 4351"/>
              <a:gd name="T68" fmla="*/ 1422688618 w 8177"/>
              <a:gd name="T69" fmla="*/ 384359029 h 4351"/>
              <a:gd name="T70" fmla="*/ 1451280216 w 8177"/>
              <a:gd name="T71" fmla="*/ 375143640 h 4351"/>
              <a:gd name="T72" fmla="*/ 1455578684 w 8177"/>
              <a:gd name="T73" fmla="*/ 417175931 h 4351"/>
              <a:gd name="T74" fmla="*/ 1481928092 w 8177"/>
              <a:gd name="T75" fmla="*/ 416951026 h 4351"/>
              <a:gd name="T76" fmla="*/ 1481928092 w 8177"/>
              <a:gd name="T77" fmla="*/ 385258129 h 4351"/>
              <a:gd name="T78" fmla="*/ 1528086251 w 8177"/>
              <a:gd name="T79" fmla="*/ 377166226 h 4351"/>
              <a:gd name="T80" fmla="*/ 1527899474 w 8177"/>
              <a:gd name="T81" fmla="*/ 345473849 h 4351"/>
              <a:gd name="T82" fmla="*/ 1334483127 w 8177"/>
              <a:gd name="T83" fmla="*/ 335358840 h 4351"/>
              <a:gd name="T84" fmla="*/ 1158445698 w 8177"/>
              <a:gd name="T85" fmla="*/ 168353615 h 4351"/>
              <a:gd name="T86" fmla="*/ 939240273 w 8177"/>
              <a:gd name="T87" fmla="*/ 79344208 h 4351"/>
              <a:gd name="T88" fmla="*/ 722650377 w 8177"/>
              <a:gd name="T89" fmla="*/ 0 h 4351"/>
              <a:gd name="T90" fmla="*/ 445139256 w 8177"/>
              <a:gd name="T91" fmla="*/ 77096717 h 4351"/>
              <a:gd name="T92" fmla="*/ 132308291 w 8177"/>
              <a:gd name="T93" fmla="*/ 93504909 h 435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177"/>
              <a:gd name="T142" fmla="*/ 0 h 4351"/>
              <a:gd name="T143" fmla="*/ 8177 w 8177"/>
              <a:gd name="T144" fmla="*/ 4351 h 435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177" h="4351">
                <a:moveTo>
                  <a:pt x="1578" y="611"/>
                </a:moveTo>
                <a:cubicBezTo>
                  <a:pt x="1280" y="918"/>
                  <a:pt x="976" y="975"/>
                  <a:pt x="675" y="1157"/>
                </a:cubicBezTo>
                <a:lnTo>
                  <a:pt x="1552" y="778"/>
                </a:lnTo>
                <a:lnTo>
                  <a:pt x="1134" y="1390"/>
                </a:lnTo>
                <a:cubicBezTo>
                  <a:pt x="1652" y="838"/>
                  <a:pt x="1560" y="680"/>
                  <a:pt x="2739" y="357"/>
                </a:cubicBezTo>
                <a:cubicBezTo>
                  <a:pt x="2875" y="306"/>
                  <a:pt x="3472" y="134"/>
                  <a:pt x="3600" y="134"/>
                </a:cubicBezTo>
                <a:cubicBezTo>
                  <a:pt x="3406" y="328"/>
                  <a:pt x="2685" y="626"/>
                  <a:pt x="2528" y="640"/>
                </a:cubicBezTo>
                <a:cubicBezTo>
                  <a:pt x="2215" y="848"/>
                  <a:pt x="1925" y="1112"/>
                  <a:pt x="1720" y="1383"/>
                </a:cubicBezTo>
                <a:cubicBezTo>
                  <a:pt x="1638" y="1548"/>
                  <a:pt x="1427" y="1926"/>
                  <a:pt x="1299" y="2267"/>
                </a:cubicBezTo>
                <a:cubicBezTo>
                  <a:pt x="1258" y="2412"/>
                  <a:pt x="979" y="3403"/>
                  <a:pt x="951" y="3432"/>
                </a:cubicBezTo>
                <a:cubicBezTo>
                  <a:pt x="708" y="3677"/>
                  <a:pt x="109" y="3749"/>
                  <a:pt x="0" y="3859"/>
                </a:cubicBezTo>
                <a:cubicBezTo>
                  <a:pt x="284" y="3840"/>
                  <a:pt x="535" y="3635"/>
                  <a:pt x="852" y="3801"/>
                </a:cubicBezTo>
                <a:cubicBezTo>
                  <a:pt x="595" y="4062"/>
                  <a:pt x="397" y="4342"/>
                  <a:pt x="425" y="4351"/>
                </a:cubicBezTo>
                <a:cubicBezTo>
                  <a:pt x="471" y="4306"/>
                  <a:pt x="960" y="3814"/>
                  <a:pt x="1129" y="3532"/>
                </a:cubicBezTo>
                <a:cubicBezTo>
                  <a:pt x="1510" y="3692"/>
                  <a:pt x="1313" y="4224"/>
                  <a:pt x="1377" y="4242"/>
                </a:cubicBezTo>
                <a:cubicBezTo>
                  <a:pt x="1390" y="4214"/>
                  <a:pt x="1575" y="3930"/>
                  <a:pt x="1206" y="3362"/>
                </a:cubicBezTo>
                <a:cubicBezTo>
                  <a:pt x="1273" y="2923"/>
                  <a:pt x="1528" y="2035"/>
                  <a:pt x="1778" y="1605"/>
                </a:cubicBezTo>
                <a:cubicBezTo>
                  <a:pt x="2008" y="1285"/>
                  <a:pt x="2213" y="956"/>
                  <a:pt x="2705" y="780"/>
                </a:cubicBezTo>
                <a:cubicBezTo>
                  <a:pt x="3596" y="183"/>
                  <a:pt x="4068" y="111"/>
                  <a:pt x="4891" y="448"/>
                </a:cubicBezTo>
                <a:cubicBezTo>
                  <a:pt x="5775" y="625"/>
                  <a:pt x="6371" y="852"/>
                  <a:pt x="6693" y="1173"/>
                </a:cubicBezTo>
                <a:cubicBezTo>
                  <a:pt x="6784" y="1263"/>
                  <a:pt x="6959" y="1402"/>
                  <a:pt x="7020" y="1524"/>
                </a:cubicBezTo>
                <a:cubicBezTo>
                  <a:pt x="6815" y="1525"/>
                  <a:pt x="6602" y="1493"/>
                  <a:pt x="6483" y="1613"/>
                </a:cubicBezTo>
                <a:lnTo>
                  <a:pt x="6483" y="1684"/>
                </a:lnTo>
                <a:cubicBezTo>
                  <a:pt x="6460" y="1743"/>
                  <a:pt x="6436" y="1801"/>
                  <a:pt x="6413" y="1860"/>
                </a:cubicBezTo>
                <a:lnTo>
                  <a:pt x="6554" y="1860"/>
                </a:lnTo>
                <a:cubicBezTo>
                  <a:pt x="6606" y="1808"/>
                  <a:pt x="6585" y="1833"/>
                  <a:pt x="6625" y="1754"/>
                </a:cubicBezTo>
                <a:lnTo>
                  <a:pt x="6625" y="1930"/>
                </a:lnTo>
                <a:lnTo>
                  <a:pt x="6766" y="1930"/>
                </a:lnTo>
                <a:cubicBezTo>
                  <a:pt x="6815" y="1831"/>
                  <a:pt x="6801" y="1866"/>
                  <a:pt x="6801" y="1718"/>
                </a:cubicBezTo>
                <a:lnTo>
                  <a:pt x="6942" y="1717"/>
                </a:lnTo>
                <a:cubicBezTo>
                  <a:pt x="6942" y="1776"/>
                  <a:pt x="6943" y="1835"/>
                  <a:pt x="6943" y="1894"/>
                </a:cubicBezTo>
                <a:lnTo>
                  <a:pt x="7119" y="1893"/>
                </a:lnTo>
                <a:cubicBezTo>
                  <a:pt x="7119" y="1833"/>
                  <a:pt x="7118" y="1773"/>
                  <a:pt x="7118" y="1713"/>
                </a:cubicBezTo>
                <a:lnTo>
                  <a:pt x="7436" y="1751"/>
                </a:lnTo>
                <a:cubicBezTo>
                  <a:pt x="7571" y="2000"/>
                  <a:pt x="7825" y="2019"/>
                  <a:pt x="7613" y="1710"/>
                </a:cubicBezTo>
                <a:lnTo>
                  <a:pt x="7766" y="1669"/>
                </a:lnTo>
                <a:cubicBezTo>
                  <a:pt x="7774" y="1731"/>
                  <a:pt x="7781" y="1794"/>
                  <a:pt x="7789" y="1856"/>
                </a:cubicBezTo>
                <a:lnTo>
                  <a:pt x="7930" y="1855"/>
                </a:lnTo>
                <a:lnTo>
                  <a:pt x="7930" y="1714"/>
                </a:lnTo>
                <a:cubicBezTo>
                  <a:pt x="8039" y="1714"/>
                  <a:pt x="8065" y="1701"/>
                  <a:pt x="8177" y="1678"/>
                </a:cubicBezTo>
                <a:cubicBezTo>
                  <a:pt x="8177" y="1631"/>
                  <a:pt x="8176" y="1584"/>
                  <a:pt x="8176" y="1537"/>
                </a:cubicBezTo>
                <a:cubicBezTo>
                  <a:pt x="7574" y="1552"/>
                  <a:pt x="7559" y="1773"/>
                  <a:pt x="7141" y="1492"/>
                </a:cubicBezTo>
                <a:cubicBezTo>
                  <a:pt x="6829" y="1281"/>
                  <a:pt x="6745" y="968"/>
                  <a:pt x="6199" y="749"/>
                </a:cubicBezTo>
                <a:cubicBezTo>
                  <a:pt x="5947" y="666"/>
                  <a:pt x="5473" y="444"/>
                  <a:pt x="5026" y="353"/>
                </a:cubicBezTo>
                <a:cubicBezTo>
                  <a:pt x="4507" y="247"/>
                  <a:pt x="4594" y="12"/>
                  <a:pt x="3867" y="0"/>
                </a:cubicBezTo>
                <a:cubicBezTo>
                  <a:pt x="3351" y="26"/>
                  <a:pt x="2875" y="104"/>
                  <a:pt x="2382" y="343"/>
                </a:cubicBezTo>
                <a:cubicBezTo>
                  <a:pt x="1530" y="625"/>
                  <a:pt x="1057" y="401"/>
                  <a:pt x="708" y="416"/>
                </a:cubicBezTo>
              </a:path>
            </a:pathLst>
          </a:custGeom>
          <a:solidFill>
            <a:srgbClr val="0070C0"/>
          </a:solidFill>
          <a:ln w="9525">
            <a:solidFill>
              <a:srgbClr val="24282B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6" name="Т кров"/>
          <p:cNvSpPr/>
          <p:nvPr/>
        </p:nvSpPr>
        <p:spPr>
          <a:xfrm flipH="1">
            <a:off x="6754814" y="3856791"/>
            <a:ext cx="2232025" cy="369332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1"/>
                </a:solidFill>
                <a:latin typeface="Calibri" pitchFamily="34" charset="0"/>
                <a:hlinkClick r:id="" action="ppaction://noaction" tooltip="Кровеносная система"/>
              </a:rPr>
              <a:t>кровеносная</a:t>
            </a:r>
            <a:endParaRPr lang="ru-RU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7" grpId="0" animBg="1"/>
      <p:bldP spid="2077" grpId="1" animBg="1"/>
      <p:bldP spid="2061" grpId="0" animBg="1"/>
      <p:bldP spid="2061" grpId="1" animBg="1"/>
      <p:bldP spid="2065" grpId="0" animBg="1"/>
      <p:bldP spid="2069" grpId="0" animBg="1"/>
      <p:bldP spid="2069" grpId="1" animBg="1"/>
      <p:bldP spid="2073" grpId="0" animBg="1"/>
      <p:bldP spid="207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3058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Пищеварительная система</a:t>
            </a:r>
          </a:p>
        </p:txBody>
      </p:sp>
      <p:sp>
        <p:nvSpPr>
          <p:cNvPr id="2053" name="Контур"/>
          <p:cNvSpPr>
            <a:spLocks/>
          </p:cNvSpPr>
          <p:nvPr/>
        </p:nvSpPr>
        <p:spPr bwMode="auto">
          <a:xfrm>
            <a:off x="119063" y="1714500"/>
            <a:ext cx="6024562" cy="4581525"/>
          </a:xfrm>
          <a:custGeom>
            <a:avLst/>
            <a:gdLst>
              <a:gd name="connsiteX0" fmla="*/ 6746 w 14118"/>
              <a:gd name="connsiteY0" fmla="*/ 72 h 8859"/>
              <a:gd name="connsiteX1" fmla="*/ 5370 w 14118"/>
              <a:gd name="connsiteY1" fmla="*/ 602 h 8859"/>
              <a:gd name="connsiteX2" fmla="*/ 5159 w 14118"/>
              <a:gd name="connsiteY2" fmla="*/ 743 h 8859"/>
              <a:gd name="connsiteX3" fmla="*/ 4630 w 14118"/>
              <a:gd name="connsiteY3" fmla="*/ 1166 h 8859"/>
              <a:gd name="connsiteX4" fmla="*/ 4418 w 14118"/>
              <a:gd name="connsiteY4" fmla="*/ 1342 h 8859"/>
              <a:gd name="connsiteX5" fmla="*/ 2831 w 14118"/>
              <a:gd name="connsiteY5" fmla="*/ 2012 h 8859"/>
              <a:gd name="connsiteX6" fmla="*/ 2372 w 14118"/>
              <a:gd name="connsiteY6" fmla="*/ 2506 h 8859"/>
              <a:gd name="connsiteX7" fmla="*/ 2231 w 14118"/>
              <a:gd name="connsiteY7" fmla="*/ 2647 h 8859"/>
              <a:gd name="connsiteX8" fmla="*/ 2090 w 14118"/>
              <a:gd name="connsiteY8" fmla="*/ 2753 h 8859"/>
              <a:gd name="connsiteX9" fmla="*/ 1667 w 14118"/>
              <a:gd name="connsiteY9" fmla="*/ 3071 h 8859"/>
              <a:gd name="connsiteX10" fmla="*/ 1138 w 14118"/>
              <a:gd name="connsiteY10" fmla="*/ 3423 h 8859"/>
              <a:gd name="connsiteX11" fmla="*/ 891 w 14118"/>
              <a:gd name="connsiteY11" fmla="*/ 3600 h 8859"/>
              <a:gd name="connsiteX12" fmla="*/ 644 w 14118"/>
              <a:gd name="connsiteY12" fmla="*/ 3741 h 8859"/>
              <a:gd name="connsiteX13" fmla="*/ 256 w 14118"/>
              <a:gd name="connsiteY13" fmla="*/ 3917 h 8859"/>
              <a:gd name="connsiteX14" fmla="*/ 256 w 14118"/>
              <a:gd name="connsiteY14" fmla="*/ 4023 h 8859"/>
              <a:gd name="connsiteX15" fmla="*/ 679 w 14118"/>
              <a:gd name="connsiteY15" fmla="*/ 4199 h 8859"/>
              <a:gd name="connsiteX16" fmla="*/ 1102 w 14118"/>
              <a:gd name="connsiteY16" fmla="*/ 4376 h 8859"/>
              <a:gd name="connsiteX17" fmla="*/ 1526 w 14118"/>
              <a:gd name="connsiteY17" fmla="*/ 4552 h 8859"/>
              <a:gd name="connsiteX18" fmla="*/ 2513 w 14118"/>
              <a:gd name="connsiteY18" fmla="*/ 5222 h 8859"/>
              <a:gd name="connsiteX19" fmla="*/ 3184 w 14118"/>
              <a:gd name="connsiteY19" fmla="*/ 5751 h 8859"/>
              <a:gd name="connsiteX20" fmla="*/ 4171 w 14118"/>
              <a:gd name="connsiteY20" fmla="*/ 6281 h 8859"/>
              <a:gd name="connsiteX21" fmla="*/ 5018 w 14118"/>
              <a:gd name="connsiteY21" fmla="*/ 6563 h 8859"/>
              <a:gd name="connsiteX22" fmla="*/ 5335 w 14118"/>
              <a:gd name="connsiteY22" fmla="*/ 6633 h 8859"/>
              <a:gd name="connsiteX23" fmla="*/ 2725 w 14118"/>
              <a:gd name="connsiteY23" fmla="*/ 7268 h 8859"/>
              <a:gd name="connsiteX24" fmla="*/ 2019 w 14118"/>
              <a:gd name="connsiteY24" fmla="*/ 7727 h 8859"/>
              <a:gd name="connsiteX25" fmla="*/ 1667 w 14118"/>
              <a:gd name="connsiteY25" fmla="*/ 8044 h 8859"/>
              <a:gd name="connsiteX26" fmla="*/ 1667 w 14118"/>
              <a:gd name="connsiteY26" fmla="*/ 8150 h 8859"/>
              <a:gd name="connsiteX27" fmla="*/ 2125 w 14118"/>
              <a:gd name="connsiteY27" fmla="*/ 8291 h 8859"/>
              <a:gd name="connsiteX28" fmla="*/ 3148 w 14118"/>
              <a:gd name="connsiteY28" fmla="*/ 8362 h 8859"/>
              <a:gd name="connsiteX29" fmla="*/ 4101 w 14118"/>
              <a:gd name="connsiteY29" fmla="*/ 8362 h 8859"/>
              <a:gd name="connsiteX30" fmla="*/ 6252 w 14118"/>
              <a:gd name="connsiteY30" fmla="*/ 8185 h 8859"/>
              <a:gd name="connsiteX31" fmla="*/ 7981 w 14118"/>
              <a:gd name="connsiteY31" fmla="*/ 8326 h 8859"/>
              <a:gd name="connsiteX32" fmla="*/ 9780 w 14118"/>
              <a:gd name="connsiteY32" fmla="*/ 8397 h 8859"/>
              <a:gd name="connsiteX33" fmla="*/ 11543 w 14118"/>
              <a:gd name="connsiteY33" fmla="*/ 8467 h 8859"/>
              <a:gd name="connsiteX34" fmla="*/ 12884 w 14118"/>
              <a:gd name="connsiteY34" fmla="*/ 8609 h 8859"/>
              <a:gd name="connsiteX35" fmla="*/ 13483 w 14118"/>
              <a:gd name="connsiteY35" fmla="*/ 8291 h 8859"/>
              <a:gd name="connsiteX36" fmla="*/ 13730 w 14118"/>
              <a:gd name="connsiteY36" fmla="*/ 7938 h 8859"/>
              <a:gd name="connsiteX37" fmla="*/ 13907 w 14118"/>
              <a:gd name="connsiteY37" fmla="*/ 7833 h 8859"/>
              <a:gd name="connsiteX38" fmla="*/ 14048 w 14118"/>
              <a:gd name="connsiteY38" fmla="*/ 7691 h 8859"/>
              <a:gd name="connsiteX39" fmla="*/ 14083 w 14118"/>
              <a:gd name="connsiteY39" fmla="*/ 7656 h 8859"/>
              <a:gd name="connsiteX40" fmla="*/ 13942 w 14118"/>
              <a:gd name="connsiteY40" fmla="*/ 6986 h 8859"/>
              <a:gd name="connsiteX41" fmla="*/ 13554 w 14118"/>
              <a:gd name="connsiteY41" fmla="*/ 6563 h 8859"/>
              <a:gd name="connsiteX42" fmla="*/ 13201 w 14118"/>
              <a:gd name="connsiteY42" fmla="*/ 6316 h 8859"/>
              <a:gd name="connsiteX43" fmla="*/ 13201 w 14118"/>
              <a:gd name="connsiteY43" fmla="*/ 6245 h 8859"/>
              <a:gd name="connsiteX44" fmla="*/ 13695 w 14118"/>
              <a:gd name="connsiteY44" fmla="*/ 5857 h 8859"/>
              <a:gd name="connsiteX45" fmla="*/ 14118 w 14118"/>
              <a:gd name="connsiteY45" fmla="*/ 5575 h 8859"/>
              <a:gd name="connsiteX46" fmla="*/ 12566 w 14118"/>
              <a:gd name="connsiteY46" fmla="*/ 5681 h 8859"/>
              <a:gd name="connsiteX47" fmla="*/ 11437 w 14118"/>
              <a:gd name="connsiteY47" fmla="*/ 5716 h 8859"/>
              <a:gd name="connsiteX48" fmla="*/ 11155 w 14118"/>
              <a:gd name="connsiteY48" fmla="*/ 5505 h 8859"/>
              <a:gd name="connsiteX49" fmla="*/ 12178 w 14118"/>
              <a:gd name="connsiteY49" fmla="*/ 5046 h 8859"/>
              <a:gd name="connsiteX50" fmla="*/ 12319 w 14118"/>
              <a:gd name="connsiteY50" fmla="*/ 4799 h 8859"/>
              <a:gd name="connsiteX51" fmla="*/ 12566 w 14118"/>
              <a:gd name="connsiteY51" fmla="*/ 4235 h 8859"/>
              <a:gd name="connsiteX52" fmla="*/ 12460 w 14118"/>
              <a:gd name="connsiteY52" fmla="*/ 3741 h 8859"/>
              <a:gd name="connsiteX53" fmla="*/ 12319 w 14118"/>
              <a:gd name="connsiteY53" fmla="*/ 3353 h 8859"/>
              <a:gd name="connsiteX54" fmla="*/ 11614 w 14118"/>
              <a:gd name="connsiteY54" fmla="*/ 2224 h 8859"/>
              <a:gd name="connsiteX55" fmla="*/ 10979 w 14118"/>
              <a:gd name="connsiteY55" fmla="*/ 1589 h 8859"/>
              <a:gd name="connsiteX56" fmla="*/ 10767 w 14118"/>
              <a:gd name="connsiteY56" fmla="*/ 1378 h 8859"/>
              <a:gd name="connsiteX57" fmla="*/ 10450 w 14118"/>
              <a:gd name="connsiteY57" fmla="*/ 1131 h 8859"/>
              <a:gd name="connsiteX58" fmla="*/ 9744 w 14118"/>
              <a:gd name="connsiteY58" fmla="*/ 672 h 8859"/>
              <a:gd name="connsiteX59" fmla="*/ 8474 w 14118"/>
              <a:gd name="connsiteY59" fmla="*/ 108 h 8859"/>
              <a:gd name="connsiteX60" fmla="*/ 6746 w 14118"/>
              <a:gd name="connsiteY60" fmla="*/ 72 h 8859"/>
              <a:gd name="connsiteX0" fmla="*/ 6496 w 13868"/>
              <a:gd name="connsiteY0" fmla="*/ 72 h 8859"/>
              <a:gd name="connsiteX1" fmla="*/ 5120 w 13868"/>
              <a:gd name="connsiteY1" fmla="*/ 602 h 8859"/>
              <a:gd name="connsiteX2" fmla="*/ 4909 w 13868"/>
              <a:gd name="connsiteY2" fmla="*/ 743 h 8859"/>
              <a:gd name="connsiteX3" fmla="*/ 4380 w 13868"/>
              <a:gd name="connsiteY3" fmla="*/ 1166 h 8859"/>
              <a:gd name="connsiteX4" fmla="*/ 4168 w 13868"/>
              <a:gd name="connsiteY4" fmla="*/ 1342 h 8859"/>
              <a:gd name="connsiteX5" fmla="*/ 2581 w 13868"/>
              <a:gd name="connsiteY5" fmla="*/ 2012 h 8859"/>
              <a:gd name="connsiteX6" fmla="*/ 2122 w 13868"/>
              <a:gd name="connsiteY6" fmla="*/ 2506 h 8859"/>
              <a:gd name="connsiteX7" fmla="*/ 1981 w 13868"/>
              <a:gd name="connsiteY7" fmla="*/ 2647 h 8859"/>
              <a:gd name="connsiteX8" fmla="*/ 1840 w 13868"/>
              <a:gd name="connsiteY8" fmla="*/ 2753 h 8859"/>
              <a:gd name="connsiteX9" fmla="*/ 1417 w 13868"/>
              <a:gd name="connsiteY9" fmla="*/ 3071 h 8859"/>
              <a:gd name="connsiteX10" fmla="*/ 888 w 13868"/>
              <a:gd name="connsiteY10" fmla="*/ 3423 h 8859"/>
              <a:gd name="connsiteX11" fmla="*/ 641 w 13868"/>
              <a:gd name="connsiteY11" fmla="*/ 3600 h 8859"/>
              <a:gd name="connsiteX12" fmla="*/ 394 w 13868"/>
              <a:gd name="connsiteY12" fmla="*/ 3741 h 8859"/>
              <a:gd name="connsiteX13" fmla="*/ 6 w 13868"/>
              <a:gd name="connsiteY13" fmla="*/ 4023 h 8859"/>
              <a:gd name="connsiteX14" fmla="*/ 429 w 13868"/>
              <a:gd name="connsiteY14" fmla="*/ 4199 h 8859"/>
              <a:gd name="connsiteX15" fmla="*/ 852 w 13868"/>
              <a:gd name="connsiteY15" fmla="*/ 4376 h 8859"/>
              <a:gd name="connsiteX16" fmla="*/ 1276 w 13868"/>
              <a:gd name="connsiteY16" fmla="*/ 4552 h 8859"/>
              <a:gd name="connsiteX17" fmla="*/ 2263 w 13868"/>
              <a:gd name="connsiteY17" fmla="*/ 5222 h 8859"/>
              <a:gd name="connsiteX18" fmla="*/ 2934 w 13868"/>
              <a:gd name="connsiteY18" fmla="*/ 5751 h 8859"/>
              <a:gd name="connsiteX19" fmla="*/ 3921 w 13868"/>
              <a:gd name="connsiteY19" fmla="*/ 6281 h 8859"/>
              <a:gd name="connsiteX20" fmla="*/ 4768 w 13868"/>
              <a:gd name="connsiteY20" fmla="*/ 6563 h 8859"/>
              <a:gd name="connsiteX21" fmla="*/ 5085 w 13868"/>
              <a:gd name="connsiteY21" fmla="*/ 6633 h 8859"/>
              <a:gd name="connsiteX22" fmla="*/ 2475 w 13868"/>
              <a:gd name="connsiteY22" fmla="*/ 7268 h 8859"/>
              <a:gd name="connsiteX23" fmla="*/ 1769 w 13868"/>
              <a:gd name="connsiteY23" fmla="*/ 7727 h 8859"/>
              <a:gd name="connsiteX24" fmla="*/ 1417 w 13868"/>
              <a:gd name="connsiteY24" fmla="*/ 8044 h 8859"/>
              <a:gd name="connsiteX25" fmla="*/ 1417 w 13868"/>
              <a:gd name="connsiteY25" fmla="*/ 8150 h 8859"/>
              <a:gd name="connsiteX26" fmla="*/ 1875 w 13868"/>
              <a:gd name="connsiteY26" fmla="*/ 8291 h 8859"/>
              <a:gd name="connsiteX27" fmla="*/ 2898 w 13868"/>
              <a:gd name="connsiteY27" fmla="*/ 8362 h 8859"/>
              <a:gd name="connsiteX28" fmla="*/ 3851 w 13868"/>
              <a:gd name="connsiteY28" fmla="*/ 8362 h 8859"/>
              <a:gd name="connsiteX29" fmla="*/ 6002 w 13868"/>
              <a:gd name="connsiteY29" fmla="*/ 8185 h 8859"/>
              <a:gd name="connsiteX30" fmla="*/ 7731 w 13868"/>
              <a:gd name="connsiteY30" fmla="*/ 8326 h 8859"/>
              <a:gd name="connsiteX31" fmla="*/ 9530 w 13868"/>
              <a:gd name="connsiteY31" fmla="*/ 8397 h 8859"/>
              <a:gd name="connsiteX32" fmla="*/ 11293 w 13868"/>
              <a:gd name="connsiteY32" fmla="*/ 8467 h 8859"/>
              <a:gd name="connsiteX33" fmla="*/ 12634 w 13868"/>
              <a:gd name="connsiteY33" fmla="*/ 8609 h 8859"/>
              <a:gd name="connsiteX34" fmla="*/ 13233 w 13868"/>
              <a:gd name="connsiteY34" fmla="*/ 8291 h 8859"/>
              <a:gd name="connsiteX35" fmla="*/ 13480 w 13868"/>
              <a:gd name="connsiteY35" fmla="*/ 7938 h 8859"/>
              <a:gd name="connsiteX36" fmla="*/ 13657 w 13868"/>
              <a:gd name="connsiteY36" fmla="*/ 7833 h 8859"/>
              <a:gd name="connsiteX37" fmla="*/ 13798 w 13868"/>
              <a:gd name="connsiteY37" fmla="*/ 7691 h 8859"/>
              <a:gd name="connsiteX38" fmla="*/ 13833 w 13868"/>
              <a:gd name="connsiteY38" fmla="*/ 7656 h 8859"/>
              <a:gd name="connsiteX39" fmla="*/ 13692 w 13868"/>
              <a:gd name="connsiteY39" fmla="*/ 6986 h 8859"/>
              <a:gd name="connsiteX40" fmla="*/ 13304 w 13868"/>
              <a:gd name="connsiteY40" fmla="*/ 6563 h 8859"/>
              <a:gd name="connsiteX41" fmla="*/ 12951 w 13868"/>
              <a:gd name="connsiteY41" fmla="*/ 6316 h 8859"/>
              <a:gd name="connsiteX42" fmla="*/ 12951 w 13868"/>
              <a:gd name="connsiteY42" fmla="*/ 6245 h 8859"/>
              <a:gd name="connsiteX43" fmla="*/ 13445 w 13868"/>
              <a:gd name="connsiteY43" fmla="*/ 5857 h 8859"/>
              <a:gd name="connsiteX44" fmla="*/ 13868 w 13868"/>
              <a:gd name="connsiteY44" fmla="*/ 5575 h 8859"/>
              <a:gd name="connsiteX45" fmla="*/ 12316 w 13868"/>
              <a:gd name="connsiteY45" fmla="*/ 5681 h 8859"/>
              <a:gd name="connsiteX46" fmla="*/ 11187 w 13868"/>
              <a:gd name="connsiteY46" fmla="*/ 5716 h 8859"/>
              <a:gd name="connsiteX47" fmla="*/ 10905 w 13868"/>
              <a:gd name="connsiteY47" fmla="*/ 5505 h 8859"/>
              <a:gd name="connsiteX48" fmla="*/ 11928 w 13868"/>
              <a:gd name="connsiteY48" fmla="*/ 5046 h 8859"/>
              <a:gd name="connsiteX49" fmla="*/ 12069 w 13868"/>
              <a:gd name="connsiteY49" fmla="*/ 4799 h 8859"/>
              <a:gd name="connsiteX50" fmla="*/ 12316 w 13868"/>
              <a:gd name="connsiteY50" fmla="*/ 4235 h 8859"/>
              <a:gd name="connsiteX51" fmla="*/ 12210 w 13868"/>
              <a:gd name="connsiteY51" fmla="*/ 3741 h 8859"/>
              <a:gd name="connsiteX52" fmla="*/ 12069 w 13868"/>
              <a:gd name="connsiteY52" fmla="*/ 3353 h 8859"/>
              <a:gd name="connsiteX53" fmla="*/ 11364 w 13868"/>
              <a:gd name="connsiteY53" fmla="*/ 2224 h 8859"/>
              <a:gd name="connsiteX54" fmla="*/ 10729 w 13868"/>
              <a:gd name="connsiteY54" fmla="*/ 1589 h 8859"/>
              <a:gd name="connsiteX55" fmla="*/ 10517 w 13868"/>
              <a:gd name="connsiteY55" fmla="*/ 1378 h 8859"/>
              <a:gd name="connsiteX56" fmla="*/ 10200 w 13868"/>
              <a:gd name="connsiteY56" fmla="*/ 1131 h 8859"/>
              <a:gd name="connsiteX57" fmla="*/ 9494 w 13868"/>
              <a:gd name="connsiteY57" fmla="*/ 672 h 8859"/>
              <a:gd name="connsiteX58" fmla="*/ 8224 w 13868"/>
              <a:gd name="connsiteY58" fmla="*/ 108 h 8859"/>
              <a:gd name="connsiteX59" fmla="*/ 6496 w 13868"/>
              <a:gd name="connsiteY59" fmla="*/ 72 h 8859"/>
              <a:gd name="connsiteX0" fmla="*/ 6616 w 13988"/>
              <a:gd name="connsiteY0" fmla="*/ 72 h 8859"/>
              <a:gd name="connsiteX1" fmla="*/ 5240 w 13988"/>
              <a:gd name="connsiteY1" fmla="*/ 602 h 8859"/>
              <a:gd name="connsiteX2" fmla="*/ 5029 w 13988"/>
              <a:gd name="connsiteY2" fmla="*/ 743 h 8859"/>
              <a:gd name="connsiteX3" fmla="*/ 4500 w 13988"/>
              <a:gd name="connsiteY3" fmla="*/ 1166 h 8859"/>
              <a:gd name="connsiteX4" fmla="*/ 4288 w 13988"/>
              <a:gd name="connsiteY4" fmla="*/ 1342 h 8859"/>
              <a:gd name="connsiteX5" fmla="*/ 2701 w 13988"/>
              <a:gd name="connsiteY5" fmla="*/ 2012 h 8859"/>
              <a:gd name="connsiteX6" fmla="*/ 2242 w 13988"/>
              <a:gd name="connsiteY6" fmla="*/ 2506 h 8859"/>
              <a:gd name="connsiteX7" fmla="*/ 2101 w 13988"/>
              <a:gd name="connsiteY7" fmla="*/ 2647 h 8859"/>
              <a:gd name="connsiteX8" fmla="*/ 1960 w 13988"/>
              <a:gd name="connsiteY8" fmla="*/ 2753 h 8859"/>
              <a:gd name="connsiteX9" fmla="*/ 1537 w 13988"/>
              <a:gd name="connsiteY9" fmla="*/ 3071 h 8859"/>
              <a:gd name="connsiteX10" fmla="*/ 1008 w 13988"/>
              <a:gd name="connsiteY10" fmla="*/ 3423 h 8859"/>
              <a:gd name="connsiteX11" fmla="*/ 761 w 13988"/>
              <a:gd name="connsiteY11" fmla="*/ 3600 h 8859"/>
              <a:gd name="connsiteX12" fmla="*/ 514 w 13988"/>
              <a:gd name="connsiteY12" fmla="*/ 3741 h 8859"/>
              <a:gd name="connsiteX13" fmla="*/ 126 w 13988"/>
              <a:gd name="connsiteY13" fmla="*/ 4023 h 8859"/>
              <a:gd name="connsiteX14" fmla="*/ 549 w 13988"/>
              <a:gd name="connsiteY14" fmla="*/ 4199 h 8859"/>
              <a:gd name="connsiteX15" fmla="*/ 972 w 13988"/>
              <a:gd name="connsiteY15" fmla="*/ 4376 h 8859"/>
              <a:gd name="connsiteX16" fmla="*/ 1396 w 13988"/>
              <a:gd name="connsiteY16" fmla="*/ 4552 h 8859"/>
              <a:gd name="connsiteX17" fmla="*/ 2383 w 13988"/>
              <a:gd name="connsiteY17" fmla="*/ 5222 h 8859"/>
              <a:gd name="connsiteX18" fmla="*/ 3054 w 13988"/>
              <a:gd name="connsiteY18" fmla="*/ 5751 h 8859"/>
              <a:gd name="connsiteX19" fmla="*/ 4041 w 13988"/>
              <a:gd name="connsiteY19" fmla="*/ 6281 h 8859"/>
              <a:gd name="connsiteX20" fmla="*/ 4888 w 13988"/>
              <a:gd name="connsiteY20" fmla="*/ 6563 h 8859"/>
              <a:gd name="connsiteX21" fmla="*/ 5205 w 13988"/>
              <a:gd name="connsiteY21" fmla="*/ 6633 h 8859"/>
              <a:gd name="connsiteX22" fmla="*/ 2595 w 13988"/>
              <a:gd name="connsiteY22" fmla="*/ 7268 h 8859"/>
              <a:gd name="connsiteX23" fmla="*/ 1889 w 13988"/>
              <a:gd name="connsiteY23" fmla="*/ 7727 h 8859"/>
              <a:gd name="connsiteX24" fmla="*/ 1537 w 13988"/>
              <a:gd name="connsiteY24" fmla="*/ 8044 h 8859"/>
              <a:gd name="connsiteX25" fmla="*/ 1537 w 13988"/>
              <a:gd name="connsiteY25" fmla="*/ 8150 h 8859"/>
              <a:gd name="connsiteX26" fmla="*/ 1995 w 13988"/>
              <a:gd name="connsiteY26" fmla="*/ 8291 h 8859"/>
              <a:gd name="connsiteX27" fmla="*/ 3018 w 13988"/>
              <a:gd name="connsiteY27" fmla="*/ 8362 h 8859"/>
              <a:gd name="connsiteX28" fmla="*/ 3971 w 13988"/>
              <a:gd name="connsiteY28" fmla="*/ 8362 h 8859"/>
              <a:gd name="connsiteX29" fmla="*/ 6122 w 13988"/>
              <a:gd name="connsiteY29" fmla="*/ 8185 h 8859"/>
              <a:gd name="connsiteX30" fmla="*/ 7851 w 13988"/>
              <a:gd name="connsiteY30" fmla="*/ 8326 h 8859"/>
              <a:gd name="connsiteX31" fmla="*/ 9650 w 13988"/>
              <a:gd name="connsiteY31" fmla="*/ 8397 h 8859"/>
              <a:gd name="connsiteX32" fmla="*/ 11413 w 13988"/>
              <a:gd name="connsiteY32" fmla="*/ 8467 h 8859"/>
              <a:gd name="connsiteX33" fmla="*/ 12754 w 13988"/>
              <a:gd name="connsiteY33" fmla="*/ 8609 h 8859"/>
              <a:gd name="connsiteX34" fmla="*/ 13353 w 13988"/>
              <a:gd name="connsiteY34" fmla="*/ 8291 h 8859"/>
              <a:gd name="connsiteX35" fmla="*/ 13600 w 13988"/>
              <a:gd name="connsiteY35" fmla="*/ 7938 h 8859"/>
              <a:gd name="connsiteX36" fmla="*/ 13777 w 13988"/>
              <a:gd name="connsiteY36" fmla="*/ 7833 h 8859"/>
              <a:gd name="connsiteX37" fmla="*/ 13918 w 13988"/>
              <a:gd name="connsiteY37" fmla="*/ 7691 h 8859"/>
              <a:gd name="connsiteX38" fmla="*/ 13953 w 13988"/>
              <a:gd name="connsiteY38" fmla="*/ 7656 h 8859"/>
              <a:gd name="connsiteX39" fmla="*/ 13812 w 13988"/>
              <a:gd name="connsiteY39" fmla="*/ 6986 h 8859"/>
              <a:gd name="connsiteX40" fmla="*/ 13424 w 13988"/>
              <a:gd name="connsiteY40" fmla="*/ 6563 h 8859"/>
              <a:gd name="connsiteX41" fmla="*/ 13071 w 13988"/>
              <a:gd name="connsiteY41" fmla="*/ 6316 h 8859"/>
              <a:gd name="connsiteX42" fmla="*/ 13071 w 13988"/>
              <a:gd name="connsiteY42" fmla="*/ 6245 h 8859"/>
              <a:gd name="connsiteX43" fmla="*/ 13565 w 13988"/>
              <a:gd name="connsiteY43" fmla="*/ 5857 h 8859"/>
              <a:gd name="connsiteX44" fmla="*/ 13988 w 13988"/>
              <a:gd name="connsiteY44" fmla="*/ 5575 h 8859"/>
              <a:gd name="connsiteX45" fmla="*/ 12436 w 13988"/>
              <a:gd name="connsiteY45" fmla="*/ 5681 h 8859"/>
              <a:gd name="connsiteX46" fmla="*/ 11307 w 13988"/>
              <a:gd name="connsiteY46" fmla="*/ 5716 h 8859"/>
              <a:gd name="connsiteX47" fmla="*/ 11025 w 13988"/>
              <a:gd name="connsiteY47" fmla="*/ 5505 h 8859"/>
              <a:gd name="connsiteX48" fmla="*/ 12048 w 13988"/>
              <a:gd name="connsiteY48" fmla="*/ 5046 h 8859"/>
              <a:gd name="connsiteX49" fmla="*/ 12189 w 13988"/>
              <a:gd name="connsiteY49" fmla="*/ 4799 h 8859"/>
              <a:gd name="connsiteX50" fmla="*/ 12436 w 13988"/>
              <a:gd name="connsiteY50" fmla="*/ 4235 h 8859"/>
              <a:gd name="connsiteX51" fmla="*/ 12330 w 13988"/>
              <a:gd name="connsiteY51" fmla="*/ 3741 h 8859"/>
              <a:gd name="connsiteX52" fmla="*/ 12189 w 13988"/>
              <a:gd name="connsiteY52" fmla="*/ 3353 h 8859"/>
              <a:gd name="connsiteX53" fmla="*/ 11484 w 13988"/>
              <a:gd name="connsiteY53" fmla="*/ 2224 h 8859"/>
              <a:gd name="connsiteX54" fmla="*/ 10849 w 13988"/>
              <a:gd name="connsiteY54" fmla="*/ 1589 h 8859"/>
              <a:gd name="connsiteX55" fmla="*/ 10637 w 13988"/>
              <a:gd name="connsiteY55" fmla="*/ 1378 h 8859"/>
              <a:gd name="connsiteX56" fmla="*/ 10320 w 13988"/>
              <a:gd name="connsiteY56" fmla="*/ 1131 h 8859"/>
              <a:gd name="connsiteX57" fmla="*/ 9614 w 13988"/>
              <a:gd name="connsiteY57" fmla="*/ 672 h 8859"/>
              <a:gd name="connsiteX58" fmla="*/ 8344 w 13988"/>
              <a:gd name="connsiteY58" fmla="*/ 108 h 8859"/>
              <a:gd name="connsiteX59" fmla="*/ 6616 w 13988"/>
              <a:gd name="connsiteY59" fmla="*/ 72 h 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988" h="8859">
                <a:moveTo>
                  <a:pt x="6616" y="72"/>
                </a:moveTo>
                <a:cubicBezTo>
                  <a:pt x="6160" y="187"/>
                  <a:pt x="5621" y="327"/>
                  <a:pt x="5240" y="602"/>
                </a:cubicBezTo>
                <a:cubicBezTo>
                  <a:pt x="5167" y="655"/>
                  <a:pt x="5095" y="676"/>
                  <a:pt x="5029" y="743"/>
                </a:cubicBezTo>
                <a:cubicBezTo>
                  <a:pt x="4979" y="793"/>
                  <a:pt x="4683" y="982"/>
                  <a:pt x="4500" y="1166"/>
                </a:cubicBezTo>
                <a:cubicBezTo>
                  <a:pt x="4386" y="1279"/>
                  <a:pt x="4431" y="1144"/>
                  <a:pt x="4288" y="1342"/>
                </a:cubicBezTo>
                <a:cubicBezTo>
                  <a:pt x="4070" y="1645"/>
                  <a:pt x="3678" y="1308"/>
                  <a:pt x="2701" y="2012"/>
                </a:cubicBezTo>
                <a:cubicBezTo>
                  <a:pt x="2541" y="2127"/>
                  <a:pt x="2355" y="2349"/>
                  <a:pt x="2242" y="2506"/>
                </a:cubicBezTo>
                <a:cubicBezTo>
                  <a:pt x="2204" y="2560"/>
                  <a:pt x="2140" y="2594"/>
                  <a:pt x="2101" y="2647"/>
                </a:cubicBezTo>
                <a:cubicBezTo>
                  <a:pt x="2036" y="2738"/>
                  <a:pt x="2068" y="2709"/>
                  <a:pt x="1960" y="2753"/>
                </a:cubicBezTo>
                <a:cubicBezTo>
                  <a:pt x="1875" y="2788"/>
                  <a:pt x="1625" y="2982"/>
                  <a:pt x="1537" y="3071"/>
                </a:cubicBezTo>
                <a:cubicBezTo>
                  <a:pt x="1071" y="3536"/>
                  <a:pt x="1225" y="3267"/>
                  <a:pt x="1008" y="3423"/>
                </a:cubicBezTo>
                <a:cubicBezTo>
                  <a:pt x="916" y="3490"/>
                  <a:pt x="875" y="3552"/>
                  <a:pt x="761" y="3600"/>
                </a:cubicBezTo>
                <a:cubicBezTo>
                  <a:pt x="629" y="3654"/>
                  <a:pt x="617" y="3686"/>
                  <a:pt x="514" y="3741"/>
                </a:cubicBezTo>
                <a:cubicBezTo>
                  <a:pt x="408" y="3811"/>
                  <a:pt x="0" y="3943"/>
                  <a:pt x="126" y="4023"/>
                </a:cubicBezTo>
                <a:cubicBezTo>
                  <a:pt x="132" y="4099"/>
                  <a:pt x="422" y="4108"/>
                  <a:pt x="549" y="4199"/>
                </a:cubicBezTo>
                <a:cubicBezTo>
                  <a:pt x="676" y="4291"/>
                  <a:pt x="856" y="4260"/>
                  <a:pt x="972" y="4376"/>
                </a:cubicBezTo>
                <a:cubicBezTo>
                  <a:pt x="1087" y="4490"/>
                  <a:pt x="1326" y="4483"/>
                  <a:pt x="1396" y="4552"/>
                </a:cubicBezTo>
                <a:cubicBezTo>
                  <a:pt x="2020" y="5176"/>
                  <a:pt x="2118" y="4957"/>
                  <a:pt x="2383" y="5222"/>
                </a:cubicBezTo>
                <a:cubicBezTo>
                  <a:pt x="2443" y="5282"/>
                  <a:pt x="2961" y="5685"/>
                  <a:pt x="3054" y="5751"/>
                </a:cubicBezTo>
                <a:cubicBezTo>
                  <a:pt x="3245" y="5889"/>
                  <a:pt x="3825" y="6209"/>
                  <a:pt x="4041" y="6281"/>
                </a:cubicBezTo>
                <a:cubicBezTo>
                  <a:pt x="4397" y="6399"/>
                  <a:pt x="4399" y="6441"/>
                  <a:pt x="4888" y="6563"/>
                </a:cubicBezTo>
                <a:lnTo>
                  <a:pt x="5205" y="6633"/>
                </a:lnTo>
                <a:cubicBezTo>
                  <a:pt x="4705" y="6758"/>
                  <a:pt x="2896" y="7082"/>
                  <a:pt x="2595" y="7268"/>
                </a:cubicBezTo>
                <a:cubicBezTo>
                  <a:pt x="2247" y="7483"/>
                  <a:pt x="2241" y="7473"/>
                  <a:pt x="1889" y="7727"/>
                </a:cubicBezTo>
                <a:cubicBezTo>
                  <a:pt x="1810" y="7784"/>
                  <a:pt x="1574" y="7954"/>
                  <a:pt x="1537" y="8044"/>
                </a:cubicBezTo>
                <a:lnTo>
                  <a:pt x="1537" y="8150"/>
                </a:lnTo>
                <a:cubicBezTo>
                  <a:pt x="1665" y="8279"/>
                  <a:pt x="1816" y="8277"/>
                  <a:pt x="1995" y="8291"/>
                </a:cubicBezTo>
                <a:cubicBezTo>
                  <a:pt x="2231" y="8309"/>
                  <a:pt x="2850" y="8431"/>
                  <a:pt x="3018" y="8362"/>
                </a:cubicBezTo>
                <a:cubicBezTo>
                  <a:pt x="3103" y="8327"/>
                  <a:pt x="3777" y="8367"/>
                  <a:pt x="3971" y="8362"/>
                </a:cubicBezTo>
                <a:cubicBezTo>
                  <a:pt x="4687" y="8341"/>
                  <a:pt x="5416" y="8306"/>
                  <a:pt x="6122" y="8185"/>
                </a:cubicBezTo>
                <a:cubicBezTo>
                  <a:pt x="6773" y="8074"/>
                  <a:pt x="7227" y="8275"/>
                  <a:pt x="7851" y="8326"/>
                </a:cubicBezTo>
                <a:cubicBezTo>
                  <a:pt x="8311" y="8364"/>
                  <a:pt x="9251" y="8232"/>
                  <a:pt x="9650" y="8397"/>
                </a:cubicBezTo>
                <a:cubicBezTo>
                  <a:pt x="9857" y="8483"/>
                  <a:pt x="11171" y="8584"/>
                  <a:pt x="11413" y="8467"/>
                </a:cubicBezTo>
                <a:cubicBezTo>
                  <a:pt x="12245" y="8052"/>
                  <a:pt x="12175" y="8416"/>
                  <a:pt x="12754" y="8609"/>
                </a:cubicBezTo>
                <a:cubicBezTo>
                  <a:pt x="12879" y="8859"/>
                  <a:pt x="13271" y="8405"/>
                  <a:pt x="13353" y="8291"/>
                </a:cubicBezTo>
                <a:cubicBezTo>
                  <a:pt x="13398" y="8229"/>
                  <a:pt x="13549" y="7970"/>
                  <a:pt x="13600" y="7938"/>
                </a:cubicBezTo>
                <a:cubicBezTo>
                  <a:pt x="13677" y="7891"/>
                  <a:pt x="13703" y="7907"/>
                  <a:pt x="13777" y="7833"/>
                </a:cubicBezTo>
                <a:cubicBezTo>
                  <a:pt x="13866" y="7743"/>
                  <a:pt x="13828" y="7816"/>
                  <a:pt x="13918" y="7691"/>
                </a:cubicBezTo>
                <a:lnTo>
                  <a:pt x="13953" y="7656"/>
                </a:lnTo>
                <a:cubicBezTo>
                  <a:pt x="13953" y="7414"/>
                  <a:pt x="13982" y="7222"/>
                  <a:pt x="13812" y="6986"/>
                </a:cubicBezTo>
                <a:cubicBezTo>
                  <a:pt x="13706" y="6839"/>
                  <a:pt x="13567" y="6666"/>
                  <a:pt x="13424" y="6563"/>
                </a:cubicBezTo>
                <a:cubicBezTo>
                  <a:pt x="13369" y="6523"/>
                  <a:pt x="13090" y="6362"/>
                  <a:pt x="13071" y="6316"/>
                </a:cubicBezTo>
                <a:lnTo>
                  <a:pt x="13071" y="6245"/>
                </a:lnTo>
                <a:cubicBezTo>
                  <a:pt x="13194" y="6184"/>
                  <a:pt x="13458" y="5923"/>
                  <a:pt x="13565" y="5857"/>
                </a:cubicBezTo>
                <a:cubicBezTo>
                  <a:pt x="13694" y="5777"/>
                  <a:pt x="13988" y="5744"/>
                  <a:pt x="13988" y="5575"/>
                </a:cubicBezTo>
                <a:cubicBezTo>
                  <a:pt x="12749" y="5487"/>
                  <a:pt x="12856" y="5681"/>
                  <a:pt x="12436" y="5681"/>
                </a:cubicBezTo>
                <a:cubicBezTo>
                  <a:pt x="12244" y="5873"/>
                  <a:pt x="11511" y="5863"/>
                  <a:pt x="11307" y="5716"/>
                </a:cubicBezTo>
                <a:cubicBezTo>
                  <a:pt x="11209" y="5645"/>
                  <a:pt x="11113" y="5593"/>
                  <a:pt x="11025" y="5505"/>
                </a:cubicBezTo>
                <a:cubicBezTo>
                  <a:pt x="11111" y="5419"/>
                  <a:pt x="11951" y="5181"/>
                  <a:pt x="12048" y="5046"/>
                </a:cubicBezTo>
                <a:cubicBezTo>
                  <a:pt x="12101" y="4972"/>
                  <a:pt x="12125" y="4864"/>
                  <a:pt x="12189" y="4799"/>
                </a:cubicBezTo>
                <a:cubicBezTo>
                  <a:pt x="12276" y="4713"/>
                  <a:pt x="12492" y="4685"/>
                  <a:pt x="12436" y="4235"/>
                </a:cubicBezTo>
                <a:cubicBezTo>
                  <a:pt x="12424" y="4136"/>
                  <a:pt x="12372" y="3808"/>
                  <a:pt x="12330" y="3741"/>
                </a:cubicBezTo>
                <a:cubicBezTo>
                  <a:pt x="12262" y="3630"/>
                  <a:pt x="12242" y="3480"/>
                  <a:pt x="12189" y="3353"/>
                </a:cubicBezTo>
                <a:cubicBezTo>
                  <a:pt x="11939" y="2749"/>
                  <a:pt x="11821" y="2691"/>
                  <a:pt x="11484" y="2224"/>
                </a:cubicBezTo>
                <a:cubicBezTo>
                  <a:pt x="11419" y="2135"/>
                  <a:pt x="10938" y="1654"/>
                  <a:pt x="10849" y="1589"/>
                </a:cubicBezTo>
                <a:cubicBezTo>
                  <a:pt x="10654" y="1448"/>
                  <a:pt x="10692" y="1425"/>
                  <a:pt x="10637" y="1378"/>
                </a:cubicBezTo>
                <a:cubicBezTo>
                  <a:pt x="10601" y="1346"/>
                  <a:pt x="10619" y="1430"/>
                  <a:pt x="10320" y="1131"/>
                </a:cubicBezTo>
                <a:cubicBezTo>
                  <a:pt x="10194" y="1005"/>
                  <a:pt x="9640" y="698"/>
                  <a:pt x="9614" y="672"/>
                </a:cubicBezTo>
                <a:cubicBezTo>
                  <a:pt x="9460" y="518"/>
                  <a:pt x="8577" y="160"/>
                  <a:pt x="8344" y="108"/>
                </a:cubicBezTo>
                <a:cubicBezTo>
                  <a:pt x="7883" y="3"/>
                  <a:pt x="7052" y="0"/>
                  <a:pt x="6616" y="7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grpSp>
        <p:nvGrpSpPr>
          <p:cNvPr id="24580" name="ПС основная"/>
          <p:cNvGrpSpPr>
            <a:grpSpLocks/>
          </p:cNvGrpSpPr>
          <p:nvPr/>
        </p:nvGrpSpPr>
        <p:grpSpPr bwMode="auto">
          <a:xfrm>
            <a:off x="658813" y="2228850"/>
            <a:ext cx="5248275" cy="3741738"/>
            <a:chOff x="659297" y="1857368"/>
            <a:chExt cx="5248567" cy="3116867"/>
          </a:xfrm>
        </p:grpSpPr>
        <p:sp>
          <p:nvSpPr>
            <p:cNvPr id="24610" name="Печень"/>
            <p:cNvSpPr>
              <a:spLocks noEditPoints="1"/>
            </p:cNvSpPr>
            <p:nvPr/>
          </p:nvSpPr>
          <p:spPr bwMode="auto">
            <a:xfrm>
              <a:off x="659297" y="1857368"/>
              <a:ext cx="2300864" cy="2254213"/>
            </a:xfrm>
            <a:custGeom>
              <a:avLst/>
              <a:gdLst>
                <a:gd name="T0" fmla="*/ 773181 w 5297"/>
                <a:gd name="T1" fmla="*/ 1876705 h 5201"/>
                <a:gd name="T2" fmla="*/ 895673 w 5297"/>
                <a:gd name="T3" fmla="*/ 1963822 h 5201"/>
                <a:gd name="T4" fmla="*/ 1799600 w 5297"/>
                <a:gd name="T5" fmla="*/ 1898376 h 5201"/>
                <a:gd name="T6" fmla="*/ 1477731 w 5297"/>
                <a:gd name="T7" fmla="*/ 1517834 h 5201"/>
                <a:gd name="T8" fmla="*/ 1324832 w 5297"/>
                <a:gd name="T9" fmla="*/ 1071846 h 5201"/>
                <a:gd name="T10" fmla="*/ 1707947 w 5297"/>
                <a:gd name="T11" fmla="*/ 506234 h 5201"/>
                <a:gd name="T12" fmla="*/ 1692310 w 5297"/>
                <a:gd name="T13" fmla="*/ 506234 h 5201"/>
                <a:gd name="T14" fmla="*/ 773181 w 5297"/>
                <a:gd name="T15" fmla="*/ 1876705 h 5201"/>
                <a:gd name="T16" fmla="*/ 405268 w 5297"/>
                <a:gd name="T17" fmla="*/ 1724575 h 5201"/>
                <a:gd name="T18" fmla="*/ 481718 w 5297"/>
                <a:gd name="T19" fmla="*/ 1757081 h 5201"/>
                <a:gd name="T20" fmla="*/ 589007 w 5297"/>
                <a:gd name="T21" fmla="*/ 1757081 h 5201"/>
                <a:gd name="T22" fmla="*/ 573804 w 5297"/>
                <a:gd name="T23" fmla="*/ 1680799 h 5201"/>
                <a:gd name="T24" fmla="*/ 635485 w 5297"/>
                <a:gd name="T25" fmla="*/ 787956 h 5201"/>
                <a:gd name="T26" fmla="*/ 570329 w 5297"/>
                <a:gd name="T27" fmla="*/ 743747 h 5201"/>
                <a:gd name="T28" fmla="*/ 405268 w 5297"/>
                <a:gd name="T29" fmla="*/ 1724575 h 520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297"/>
                <a:gd name="T46" fmla="*/ 0 h 5201"/>
                <a:gd name="T47" fmla="*/ 5297 w 5297"/>
                <a:gd name="T48" fmla="*/ 5201 h 520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297" h="5201">
                  <a:moveTo>
                    <a:pt x="1780" y="4330"/>
                  </a:moveTo>
                  <a:cubicBezTo>
                    <a:pt x="1830" y="4348"/>
                    <a:pt x="2010" y="4457"/>
                    <a:pt x="2062" y="4531"/>
                  </a:cubicBezTo>
                  <a:cubicBezTo>
                    <a:pt x="2462" y="4820"/>
                    <a:pt x="5297" y="5201"/>
                    <a:pt x="4143" y="4380"/>
                  </a:cubicBezTo>
                  <a:cubicBezTo>
                    <a:pt x="3790" y="4129"/>
                    <a:pt x="2005" y="3999"/>
                    <a:pt x="3402" y="3502"/>
                  </a:cubicBezTo>
                  <a:cubicBezTo>
                    <a:pt x="4667" y="3052"/>
                    <a:pt x="3061" y="2481"/>
                    <a:pt x="3050" y="2473"/>
                  </a:cubicBezTo>
                  <a:cubicBezTo>
                    <a:pt x="3050" y="1859"/>
                    <a:pt x="4327" y="2011"/>
                    <a:pt x="3932" y="1168"/>
                  </a:cubicBezTo>
                  <a:lnTo>
                    <a:pt x="3896" y="1168"/>
                  </a:lnTo>
                  <a:cubicBezTo>
                    <a:pt x="2255" y="0"/>
                    <a:pt x="398" y="3347"/>
                    <a:pt x="1780" y="4330"/>
                  </a:cubicBezTo>
                  <a:close/>
                  <a:moveTo>
                    <a:pt x="933" y="3979"/>
                  </a:moveTo>
                  <a:cubicBezTo>
                    <a:pt x="1109" y="4041"/>
                    <a:pt x="1020" y="4054"/>
                    <a:pt x="1109" y="4054"/>
                  </a:cubicBezTo>
                  <a:cubicBezTo>
                    <a:pt x="1203" y="4120"/>
                    <a:pt x="1263" y="4120"/>
                    <a:pt x="1356" y="4054"/>
                  </a:cubicBezTo>
                  <a:lnTo>
                    <a:pt x="1321" y="3878"/>
                  </a:lnTo>
                  <a:cubicBezTo>
                    <a:pt x="1120" y="3345"/>
                    <a:pt x="986" y="2858"/>
                    <a:pt x="1463" y="1818"/>
                  </a:cubicBezTo>
                  <a:cubicBezTo>
                    <a:pt x="1502" y="1734"/>
                    <a:pt x="1364" y="1742"/>
                    <a:pt x="1313" y="1716"/>
                  </a:cubicBezTo>
                  <a:cubicBezTo>
                    <a:pt x="0" y="1716"/>
                    <a:pt x="269" y="3507"/>
                    <a:pt x="933" y="3979"/>
                  </a:cubicBezTo>
                  <a:close/>
                </a:path>
              </a:pathLst>
            </a:custGeom>
            <a:solidFill>
              <a:srgbClr val="B0105C">
                <a:alpha val="79999"/>
              </a:srgbClr>
            </a:solidFill>
            <a:ln w="28575">
              <a:solidFill>
                <a:srgbClr val="24282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24611" name="ПС основная"/>
            <p:cNvSpPr>
              <a:spLocks/>
            </p:cNvSpPr>
            <p:nvPr/>
          </p:nvSpPr>
          <p:spPr bwMode="auto">
            <a:xfrm>
              <a:off x="1602840" y="1928809"/>
              <a:ext cx="4305024" cy="3045426"/>
            </a:xfrm>
            <a:custGeom>
              <a:avLst/>
              <a:gdLst>
                <a:gd name="T0" fmla="*/ 1724940 w 9988"/>
                <a:gd name="T1" fmla="*/ 54814 h 7056"/>
                <a:gd name="T2" fmla="*/ 1512448 w 9988"/>
                <a:gd name="T3" fmla="*/ 147178 h 7056"/>
                <a:gd name="T4" fmla="*/ 1193493 w 9988"/>
                <a:gd name="T5" fmla="*/ 346150 h 7056"/>
                <a:gd name="T6" fmla="*/ 874539 w 9988"/>
                <a:gd name="T7" fmla="*/ 347444 h 7056"/>
                <a:gd name="T8" fmla="*/ 752560 w 9988"/>
                <a:gd name="T9" fmla="*/ 332338 h 7056"/>
                <a:gd name="T10" fmla="*/ 327144 w 9988"/>
                <a:gd name="T11" fmla="*/ 349171 h 7056"/>
                <a:gd name="T12" fmla="*/ 68963 w 9988"/>
                <a:gd name="T13" fmla="*/ 548142 h 7056"/>
                <a:gd name="T14" fmla="*/ 70687 w 9988"/>
                <a:gd name="T15" fmla="*/ 1020321 h 7056"/>
                <a:gd name="T16" fmla="*/ 208182 w 9988"/>
                <a:gd name="T17" fmla="*/ 1202460 h 7056"/>
                <a:gd name="T18" fmla="*/ 299990 w 9988"/>
                <a:gd name="T19" fmla="*/ 1262885 h 7056"/>
                <a:gd name="T20" fmla="*/ 878418 w 9988"/>
                <a:gd name="T21" fmla="*/ 1458835 h 7056"/>
                <a:gd name="T22" fmla="*/ 1259008 w 9988"/>
                <a:gd name="T23" fmla="*/ 1594360 h 7056"/>
                <a:gd name="T24" fmla="*/ 1441760 w 9988"/>
                <a:gd name="T25" fmla="*/ 1715642 h 7056"/>
                <a:gd name="T26" fmla="*/ 1609427 w 9988"/>
                <a:gd name="T27" fmla="*/ 1852030 h 7056"/>
                <a:gd name="T28" fmla="*/ 1716320 w 9988"/>
                <a:gd name="T29" fmla="*/ 1943099 h 7056"/>
                <a:gd name="T30" fmla="*/ 1899073 w 9988"/>
                <a:gd name="T31" fmla="*/ 2064381 h 7056"/>
                <a:gd name="T32" fmla="*/ 2249491 w 9988"/>
                <a:gd name="T33" fmla="*/ 2260763 h 7056"/>
                <a:gd name="T34" fmla="*/ 2523620 w 9988"/>
                <a:gd name="T35" fmla="*/ 2335863 h 7056"/>
                <a:gd name="T36" fmla="*/ 2721458 w 9988"/>
                <a:gd name="T37" fmla="*/ 2365644 h 7056"/>
                <a:gd name="T38" fmla="*/ 2797317 w 9988"/>
                <a:gd name="T39" fmla="*/ 2380750 h 7056"/>
                <a:gd name="T40" fmla="*/ 3117134 w 9988"/>
                <a:gd name="T41" fmla="*/ 2486062 h 7056"/>
                <a:gd name="T42" fmla="*/ 3239112 w 9988"/>
                <a:gd name="T43" fmla="*/ 2562025 h 7056"/>
                <a:gd name="T44" fmla="*/ 3330488 w 9988"/>
                <a:gd name="T45" fmla="*/ 2622450 h 7056"/>
                <a:gd name="T46" fmla="*/ 3908917 w 9988"/>
                <a:gd name="T47" fmla="*/ 2818400 h 7056"/>
                <a:gd name="T48" fmla="*/ 4183045 w 9988"/>
                <a:gd name="T49" fmla="*/ 2954357 h 7056"/>
                <a:gd name="T50" fmla="*/ 4213648 w 9988"/>
                <a:gd name="T51" fmla="*/ 2969463 h 7056"/>
                <a:gd name="T52" fmla="*/ 4244250 w 9988"/>
                <a:gd name="T53" fmla="*/ 3045426 h 7056"/>
                <a:gd name="T54" fmla="*/ 4259767 w 9988"/>
                <a:gd name="T55" fmla="*/ 3045426 h 7056"/>
                <a:gd name="T56" fmla="*/ 4305024 w 9988"/>
                <a:gd name="T57" fmla="*/ 2984569 h 7056"/>
                <a:gd name="T58" fmla="*/ 4213217 w 9988"/>
                <a:gd name="T59" fmla="*/ 2847750 h 7056"/>
                <a:gd name="T60" fmla="*/ 3908486 w 9988"/>
                <a:gd name="T61" fmla="*/ 2711793 h 7056"/>
                <a:gd name="T62" fmla="*/ 3391262 w 9988"/>
                <a:gd name="T63" fmla="*/ 2561162 h 7056"/>
                <a:gd name="T64" fmla="*/ 3284369 w 9988"/>
                <a:gd name="T65" fmla="*/ 2485631 h 7056"/>
                <a:gd name="T66" fmla="*/ 3208079 w 9988"/>
                <a:gd name="T67" fmla="*/ 2424774 h 7056"/>
                <a:gd name="T68" fmla="*/ 3131788 w 9988"/>
                <a:gd name="T69" fmla="*/ 2364349 h 7056"/>
                <a:gd name="T70" fmla="*/ 3055498 w 9988"/>
                <a:gd name="T71" fmla="*/ 2303492 h 7056"/>
                <a:gd name="T72" fmla="*/ 2933519 w 9988"/>
                <a:gd name="T73" fmla="*/ 2212854 h 7056"/>
                <a:gd name="T74" fmla="*/ 2827057 w 9988"/>
                <a:gd name="T75" fmla="*/ 2136891 h 7056"/>
                <a:gd name="T76" fmla="*/ 2720165 w 9988"/>
                <a:gd name="T77" fmla="*/ 2046254 h 7056"/>
                <a:gd name="T78" fmla="*/ 2613272 w 9988"/>
                <a:gd name="T79" fmla="*/ 1955185 h 7056"/>
                <a:gd name="T80" fmla="*/ 2552498 w 9988"/>
                <a:gd name="T81" fmla="*/ 1879222 h 7056"/>
                <a:gd name="T82" fmla="*/ 2430089 w 9988"/>
                <a:gd name="T83" fmla="*/ 1742401 h 7056"/>
                <a:gd name="T84" fmla="*/ 2323196 w 9988"/>
                <a:gd name="T85" fmla="*/ 1621120 h 7056"/>
                <a:gd name="T86" fmla="*/ 2231820 w 9988"/>
                <a:gd name="T87" fmla="*/ 1514944 h 7056"/>
                <a:gd name="T88" fmla="*/ 2155529 w 9988"/>
                <a:gd name="T89" fmla="*/ 1438981 h 7056"/>
                <a:gd name="T90" fmla="*/ 2094324 w 9988"/>
                <a:gd name="T91" fmla="*/ 1393662 h 7056"/>
                <a:gd name="T92" fmla="*/ 1805110 w 9988"/>
                <a:gd name="T93" fmla="*/ 1257706 h 7056"/>
                <a:gd name="T94" fmla="*/ 421106 w 9988"/>
                <a:gd name="T95" fmla="*/ 1186490 h 7056"/>
                <a:gd name="T96" fmla="*/ 253440 w 9988"/>
                <a:gd name="T97" fmla="*/ 1050102 h 7056"/>
                <a:gd name="T98" fmla="*/ 146116 w 9988"/>
                <a:gd name="T99" fmla="*/ 760925 h 7056"/>
                <a:gd name="T100" fmla="*/ 236630 w 9988"/>
                <a:gd name="T101" fmla="*/ 562817 h 7056"/>
                <a:gd name="T102" fmla="*/ 433606 w 9988"/>
                <a:gd name="T103" fmla="*/ 455347 h 7056"/>
                <a:gd name="T104" fmla="*/ 1209441 w 9988"/>
                <a:gd name="T105" fmla="*/ 452757 h 7056"/>
                <a:gd name="T106" fmla="*/ 1452105 w 9988"/>
                <a:gd name="T107" fmla="*/ 360393 h 7056"/>
                <a:gd name="T108" fmla="*/ 1771060 w 9988"/>
                <a:gd name="T109" fmla="*/ 191634 h 7056"/>
                <a:gd name="T110" fmla="*/ 2623185 w 9988"/>
                <a:gd name="T111" fmla="*/ 386721 h 7056"/>
                <a:gd name="T112" fmla="*/ 2836540 w 9988"/>
                <a:gd name="T113" fmla="*/ 538215 h 7056"/>
                <a:gd name="T114" fmla="*/ 3719700 w 9988"/>
                <a:gd name="T115" fmla="*/ 1640974 h 7056"/>
                <a:gd name="T116" fmla="*/ 3763664 w 9988"/>
                <a:gd name="T117" fmla="*/ 1562853 h 7056"/>
                <a:gd name="T118" fmla="*/ 2881797 w 9988"/>
                <a:gd name="T119" fmla="*/ 416070 h 7056"/>
                <a:gd name="T120" fmla="*/ 2759818 w 9988"/>
                <a:gd name="T121" fmla="*/ 325432 h 7056"/>
                <a:gd name="T122" fmla="*/ 2485259 w 9988"/>
                <a:gd name="T123" fmla="*/ 158832 h 7056"/>
                <a:gd name="T124" fmla="*/ 1724940 w 9988"/>
                <a:gd name="T125" fmla="*/ 54814 h 70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988"/>
                <a:gd name="T190" fmla="*/ 0 h 7056"/>
                <a:gd name="T191" fmla="*/ 9988 w 9988"/>
                <a:gd name="T192" fmla="*/ 7056 h 70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988" h="7056">
                  <a:moveTo>
                    <a:pt x="4002" y="127"/>
                  </a:moveTo>
                  <a:cubicBezTo>
                    <a:pt x="3840" y="168"/>
                    <a:pt x="3630" y="218"/>
                    <a:pt x="3509" y="341"/>
                  </a:cubicBezTo>
                  <a:cubicBezTo>
                    <a:pt x="3318" y="532"/>
                    <a:pt x="3048" y="756"/>
                    <a:pt x="2769" y="802"/>
                  </a:cubicBezTo>
                  <a:lnTo>
                    <a:pt x="2029" y="805"/>
                  </a:lnTo>
                  <a:lnTo>
                    <a:pt x="1746" y="770"/>
                  </a:lnTo>
                  <a:cubicBezTo>
                    <a:pt x="1534" y="758"/>
                    <a:pt x="959" y="750"/>
                    <a:pt x="759" y="809"/>
                  </a:cubicBezTo>
                  <a:cubicBezTo>
                    <a:pt x="529" y="877"/>
                    <a:pt x="269" y="1051"/>
                    <a:pt x="160" y="1270"/>
                  </a:cubicBezTo>
                  <a:cubicBezTo>
                    <a:pt x="0" y="1594"/>
                    <a:pt x="40" y="2030"/>
                    <a:pt x="164" y="2364"/>
                  </a:cubicBezTo>
                  <a:cubicBezTo>
                    <a:pt x="198" y="2452"/>
                    <a:pt x="402" y="2727"/>
                    <a:pt x="483" y="2786"/>
                  </a:cubicBezTo>
                  <a:lnTo>
                    <a:pt x="696" y="2926"/>
                  </a:lnTo>
                  <a:cubicBezTo>
                    <a:pt x="999" y="3143"/>
                    <a:pt x="1672" y="3314"/>
                    <a:pt x="2038" y="3380"/>
                  </a:cubicBezTo>
                  <a:cubicBezTo>
                    <a:pt x="2460" y="3456"/>
                    <a:pt x="2550" y="3510"/>
                    <a:pt x="2921" y="3694"/>
                  </a:cubicBezTo>
                  <a:cubicBezTo>
                    <a:pt x="2997" y="3732"/>
                    <a:pt x="3290" y="3921"/>
                    <a:pt x="3345" y="3975"/>
                  </a:cubicBezTo>
                  <a:cubicBezTo>
                    <a:pt x="3398" y="4027"/>
                    <a:pt x="3556" y="4114"/>
                    <a:pt x="3734" y="4291"/>
                  </a:cubicBezTo>
                  <a:cubicBezTo>
                    <a:pt x="3818" y="4375"/>
                    <a:pt x="3889" y="4409"/>
                    <a:pt x="3982" y="4502"/>
                  </a:cubicBezTo>
                  <a:cubicBezTo>
                    <a:pt x="4103" y="4622"/>
                    <a:pt x="4286" y="4663"/>
                    <a:pt x="4406" y="4783"/>
                  </a:cubicBezTo>
                  <a:cubicBezTo>
                    <a:pt x="4531" y="4906"/>
                    <a:pt x="5044" y="5174"/>
                    <a:pt x="5219" y="5238"/>
                  </a:cubicBezTo>
                  <a:cubicBezTo>
                    <a:pt x="5355" y="5288"/>
                    <a:pt x="5716" y="5384"/>
                    <a:pt x="5855" y="5412"/>
                  </a:cubicBezTo>
                  <a:cubicBezTo>
                    <a:pt x="6006" y="5443"/>
                    <a:pt x="6164" y="5447"/>
                    <a:pt x="6314" y="5481"/>
                  </a:cubicBezTo>
                  <a:cubicBezTo>
                    <a:pt x="6400" y="5501"/>
                    <a:pt x="6403" y="5506"/>
                    <a:pt x="6490" y="5516"/>
                  </a:cubicBezTo>
                  <a:cubicBezTo>
                    <a:pt x="6727" y="5544"/>
                    <a:pt x="7017" y="5654"/>
                    <a:pt x="7232" y="5760"/>
                  </a:cubicBezTo>
                  <a:cubicBezTo>
                    <a:pt x="7514" y="5900"/>
                    <a:pt x="7367" y="5830"/>
                    <a:pt x="7515" y="5936"/>
                  </a:cubicBezTo>
                  <a:lnTo>
                    <a:pt x="7727" y="6076"/>
                  </a:lnTo>
                  <a:cubicBezTo>
                    <a:pt x="8319" y="6499"/>
                    <a:pt x="8409" y="6259"/>
                    <a:pt x="9069" y="6530"/>
                  </a:cubicBezTo>
                  <a:cubicBezTo>
                    <a:pt x="9285" y="6618"/>
                    <a:pt x="9516" y="6710"/>
                    <a:pt x="9705" y="6845"/>
                  </a:cubicBezTo>
                  <a:lnTo>
                    <a:pt x="9776" y="6880"/>
                  </a:lnTo>
                  <a:cubicBezTo>
                    <a:pt x="9793" y="6946"/>
                    <a:pt x="9798" y="7008"/>
                    <a:pt x="9847" y="7056"/>
                  </a:cubicBezTo>
                  <a:lnTo>
                    <a:pt x="9883" y="7056"/>
                  </a:lnTo>
                  <a:cubicBezTo>
                    <a:pt x="9911" y="6998"/>
                    <a:pt x="9942" y="6960"/>
                    <a:pt x="9988" y="6915"/>
                  </a:cubicBezTo>
                  <a:cubicBezTo>
                    <a:pt x="9987" y="6673"/>
                    <a:pt x="9909" y="6731"/>
                    <a:pt x="9775" y="6598"/>
                  </a:cubicBezTo>
                  <a:cubicBezTo>
                    <a:pt x="9647" y="6471"/>
                    <a:pt x="9243" y="6326"/>
                    <a:pt x="9068" y="6283"/>
                  </a:cubicBezTo>
                  <a:cubicBezTo>
                    <a:pt x="8745" y="6203"/>
                    <a:pt x="8127" y="6120"/>
                    <a:pt x="7868" y="5934"/>
                  </a:cubicBezTo>
                  <a:cubicBezTo>
                    <a:pt x="7792" y="5881"/>
                    <a:pt x="7684" y="5822"/>
                    <a:pt x="7620" y="5759"/>
                  </a:cubicBezTo>
                  <a:cubicBezTo>
                    <a:pt x="7566" y="5705"/>
                    <a:pt x="7499" y="5674"/>
                    <a:pt x="7443" y="5618"/>
                  </a:cubicBezTo>
                  <a:cubicBezTo>
                    <a:pt x="7389" y="5565"/>
                    <a:pt x="7322" y="5533"/>
                    <a:pt x="7266" y="5478"/>
                  </a:cubicBezTo>
                  <a:cubicBezTo>
                    <a:pt x="7212" y="5424"/>
                    <a:pt x="7145" y="5393"/>
                    <a:pt x="7089" y="5337"/>
                  </a:cubicBezTo>
                  <a:cubicBezTo>
                    <a:pt x="7007" y="5255"/>
                    <a:pt x="6889" y="5209"/>
                    <a:pt x="6806" y="5127"/>
                  </a:cubicBezTo>
                  <a:cubicBezTo>
                    <a:pt x="6734" y="5055"/>
                    <a:pt x="6631" y="5023"/>
                    <a:pt x="6559" y="4951"/>
                  </a:cubicBezTo>
                  <a:cubicBezTo>
                    <a:pt x="6519" y="4912"/>
                    <a:pt x="6456" y="4884"/>
                    <a:pt x="6311" y="4741"/>
                  </a:cubicBezTo>
                  <a:cubicBezTo>
                    <a:pt x="6234" y="4664"/>
                    <a:pt x="6129" y="4620"/>
                    <a:pt x="6063" y="4530"/>
                  </a:cubicBezTo>
                  <a:cubicBezTo>
                    <a:pt x="5989" y="4427"/>
                    <a:pt x="6032" y="4463"/>
                    <a:pt x="5922" y="4354"/>
                  </a:cubicBezTo>
                  <a:cubicBezTo>
                    <a:pt x="5798" y="4231"/>
                    <a:pt x="5778" y="4176"/>
                    <a:pt x="5638" y="4037"/>
                  </a:cubicBezTo>
                  <a:cubicBezTo>
                    <a:pt x="5541" y="3940"/>
                    <a:pt x="5546" y="3910"/>
                    <a:pt x="5390" y="3756"/>
                  </a:cubicBezTo>
                  <a:cubicBezTo>
                    <a:pt x="5350" y="3716"/>
                    <a:pt x="5323" y="3654"/>
                    <a:pt x="5178" y="3510"/>
                  </a:cubicBezTo>
                  <a:cubicBezTo>
                    <a:pt x="5121" y="3454"/>
                    <a:pt x="5066" y="3380"/>
                    <a:pt x="5001" y="3334"/>
                  </a:cubicBezTo>
                  <a:cubicBezTo>
                    <a:pt x="4944" y="3294"/>
                    <a:pt x="4912" y="3281"/>
                    <a:pt x="4859" y="3229"/>
                  </a:cubicBezTo>
                  <a:cubicBezTo>
                    <a:pt x="4725" y="3095"/>
                    <a:pt x="4374" y="2949"/>
                    <a:pt x="4188" y="2914"/>
                  </a:cubicBezTo>
                  <a:cubicBezTo>
                    <a:pt x="3082" y="2701"/>
                    <a:pt x="2275" y="3392"/>
                    <a:pt x="977" y="2749"/>
                  </a:cubicBezTo>
                  <a:cubicBezTo>
                    <a:pt x="782" y="2652"/>
                    <a:pt x="737" y="2581"/>
                    <a:pt x="588" y="2433"/>
                  </a:cubicBezTo>
                  <a:cubicBezTo>
                    <a:pt x="447" y="2292"/>
                    <a:pt x="315" y="1961"/>
                    <a:pt x="339" y="1763"/>
                  </a:cubicBezTo>
                  <a:cubicBezTo>
                    <a:pt x="358" y="1597"/>
                    <a:pt x="432" y="1421"/>
                    <a:pt x="549" y="1304"/>
                  </a:cubicBezTo>
                  <a:cubicBezTo>
                    <a:pt x="695" y="1157"/>
                    <a:pt x="783" y="1078"/>
                    <a:pt x="1006" y="1055"/>
                  </a:cubicBezTo>
                  <a:cubicBezTo>
                    <a:pt x="1337" y="1021"/>
                    <a:pt x="2526" y="1084"/>
                    <a:pt x="2806" y="1049"/>
                  </a:cubicBezTo>
                  <a:cubicBezTo>
                    <a:pt x="2974" y="1027"/>
                    <a:pt x="3233" y="934"/>
                    <a:pt x="3369" y="835"/>
                  </a:cubicBezTo>
                  <a:cubicBezTo>
                    <a:pt x="3655" y="628"/>
                    <a:pt x="3732" y="524"/>
                    <a:pt x="4109" y="444"/>
                  </a:cubicBezTo>
                  <a:cubicBezTo>
                    <a:pt x="4855" y="286"/>
                    <a:pt x="5414" y="438"/>
                    <a:pt x="6086" y="896"/>
                  </a:cubicBezTo>
                  <a:cubicBezTo>
                    <a:pt x="6244" y="1004"/>
                    <a:pt x="6445" y="1112"/>
                    <a:pt x="6581" y="1247"/>
                  </a:cubicBezTo>
                  <a:cubicBezTo>
                    <a:pt x="7348" y="2009"/>
                    <a:pt x="7969" y="2948"/>
                    <a:pt x="8630" y="3802"/>
                  </a:cubicBezTo>
                  <a:cubicBezTo>
                    <a:pt x="8653" y="3689"/>
                    <a:pt x="8663" y="3692"/>
                    <a:pt x="8732" y="3621"/>
                  </a:cubicBezTo>
                  <a:cubicBezTo>
                    <a:pt x="8303" y="2750"/>
                    <a:pt x="7161" y="1436"/>
                    <a:pt x="6686" y="964"/>
                  </a:cubicBezTo>
                  <a:cubicBezTo>
                    <a:pt x="6603" y="882"/>
                    <a:pt x="6486" y="836"/>
                    <a:pt x="6403" y="754"/>
                  </a:cubicBezTo>
                  <a:cubicBezTo>
                    <a:pt x="6273" y="625"/>
                    <a:pt x="5930" y="485"/>
                    <a:pt x="5766" y="368"/>
                  </a:cubicBezTo>
                  <a:cubicBezTo>
                    <a:pt x="5251" y="0"/>
                    <a:pt x="4593" y="71"/>
                    <a:pt x="4002" y="127"/>
                  </a:cubicBezTo>
                  <a:close/>
                </a:path>
              </a:pathLst>
            </a:custGeom>
            <a:solidFill>
              <a:srgbClr val="CCFFFF">
                <a:alpha val="79999"/>
              </a:srgbClr>
            </a:solidFill>
            <a:ln w="28575">
              <a:solidFill>
                <a:srgbClr val="00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onstantia" pitchFamily="18" charset="0"/>
              </a:endParaRPr>
            </a:p>
          </p:txBody>
        </p:sp>
      </p:grpSp>
      <p:grpSp>
        <p:nvGrpSpPr>
          <p:cNvPr id="3" name="Т рот"/>
          <p:cNvGrpSpPr>
            <a:grpSpLocks/>
          </p:cNvGrpSpPr>
          <p:nvPr/>
        </p:nvGrpSpPr>
        <p:grpSpPr bwMode="auto">
          <a:xfrm>
            <a:off x="5870575" y="6002338"/>
            <a:ext cx="3146425" cy="735012"/>
            <a:chOff x="5870180" y="5000182"/>
            <a:chExt cx="3146820" cy="613218"/>
          </a:xfrm>
        </p:grpSpPr>
        <p:sp>
          <p:nvSpPr>
            <p:cNvPr id="44" name="TextBox 43"/>
            <p:cNvSpPr txBox="1"/>
            <p:nvPr/>
          </p:nvSpPr>
          <p:spPr>
            <a:xfrm>
              <a:off x="6568768" y="5151169"/>
              <a:ext cx="2448232" cy="462231"/>
            </a:xfrm>
            <a:prstGeom prst="rect">
              <a:avLst/>
            </a:prstGeom>
            <a:solidFill>
              <a:srgbClr val="99FFCC"/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рот</a:t>
              </a:r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45" name="Прямая со стрелкой 44"/>
            <p:cNvCxnSpPr>
              <a:stCxn id="44" idx="1"/>
              <a:endCxn id="2053" idx="34"/>
            </p:cNvCxnSpPr>
            <p:nvPr/>
          </p:nvCxnSpPr>
          <p:spPr>
            <a:xfrm rot="10800000">
              <a:off x="5870180" y="5000182"/>
              <a:ext cx="698588" cy="382764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ПС глотка"/>
          <p:cNvSpPr>
            <a:spLocks/>
          </p:cNvSpPr>
          <p:nvPr/>
        </p:nvSpPr>
        <p:spPr bwMode="auto">
          <a:xfrm>
            <a:off x="5510213" y="5475288"/>
            <a:ext cx="396875" cy="495300"/>
          </a:xfrm>
          <a:custGeom>
            <a:avLst/>
            <a:gdLst>
              <a:gd name="connsiteX0" fmla="*/ 8732 w 9988"/>
              <a:gd name="connsiteY0" fmla="*/ 3621 h 7056"/>
              <a:gd name="connsiteX1" fmla="*/ 6686 w 9988"/>
              <a:gd name="connsiteY1" fmla="*/ 964 h 7056"/>
              <a:gd name="connsiteX2" fmla="*/ 6403 w 9988"/>
              <a:gd name="connsiteY2" fmla="*/ 754 h 7056"/>
              <a:gd name="connsiteX3" fmla="*/ 5766 w 9988"/>
              <a:gd name="connsiteY3" fmla="*/ 368 h 7056"/>
              <a:gd name="connsiteX4" fmla="*/ 4002 w 9988"/>
              <a:gd name="connsiteY4" fmla="*/ 127 h 7056"/>
              <a:gd name="connsiteX5" fmla="*/ 3509 w 9988"/>
              <a:gd name="connsiteY5" fmla="*/ 341 h 7056"/>
              <a:gd name="connsiteX6" fmla="*/ 2769 w 9988"/>
              <a:gd name="connsiteY6" fmla="*/ 802 h 7056"/>
              <a:gd name="connsiteX7" fmla="*/ 2029 w 9988"/>
              <a:gd name="connsiteY7" fmla="*/ 805 h 7056"/>
              <a:gd name="connsiteX8" fmla="*/ 1746 w 9988"/>
              <a:gd name="connsiteY8" fmla="*/ 770 h 7056"/>
              <a:gd name="connsiteX9" fmla="*/ 759 w 9988"/>
              <a:gd name="connsiteY9" fmla="*/ 809 h 7056"/>
              <a:gd name="connsiteX10" fmla="*/ 160 w 9988"/>
              <a:gd name="connsiteY10" fmla="*/ 1270 h 7056"/>
              <a:gd name="connsiteX11" fmla="*/ 164 w 9988"/>
              <a:gd name="connsiteY11" fmla="*/ 2364 h 7056"/>
              <a:gd name="connsiteX12" fmla="*/ 483 w 9988"/>
              <a:gd name="connsiteY12" fmla="*/ 2786 h 7056"/>
              <a:gd name="connsiteX13" fmla="*/ 696 w 9988"/>
              <a:gd name="connsiteY13" fmla="*/ 2926 h 7056"/>
              <a:gd name="connsiteX14" fmla="*/ 2038 w 9988"/>
              <a:gd name="connsiteY14" fmla="*/ 3380 h 7056"/>
              <a:gd name="connsiteX15" fmla="*/ 2921 w 9988"/>
              <a:gd name="connsiteY15" fmla="*/ 3694 h 7056"/>
              <a:gd name="connsiteX16" fmla="*/ 3345 w 9988"/>
              <a:gd name="connsiteY16" fmla="*/ 3975 h 7056"/>
              <a:gd name="connsiteX17" fmla="*/ 3734 w 9988"/>
              <a:gd name="connsiteY17" fmla="*/ 4291 h 7056"/>
              <a:gd name="connsiteX18" fmla="*/ 3982 w 9988"/>
              <a:gd name="connsiteY18" fmla="*/ 4502 h 7056"/>
              <a:gd name="connsiteX19" fmla="*/ 4406 w 9988"/>
              <a:gd name="connsiteY19" fmla="*/ 4783 h 7056"/>
              <a:gd name="connsiteX20" fmla="*/ 5219 w 9988"/>
              <a:gd name="connsiteY20" fmla="*/ 5238 h 7056"/>
              <a:gd name="connsiteX21" fmla="*/ 5855 w 9988"/>
              <a:gd name="connsiteY21" fmla="*/ 5412 h 7056"/>
              <a:gd name="connsiteX22" fmla="*/ 6314 w 9988"/>
              <a:gd name="connsiteY22" fmla="*/ 5481 h 7056"/>
              <a:gd name="connsiteX23" fmla="*/ 6490 w 9988"/>
              <a:gd name="connsiteY23" fmla="*/ 5516 h 7056"/>
              <a:gd name="connsiteX24" fmla="*/ 7232 w 9988"/>
              <a:gd name="connsiteY24" fmla="*/ 5760 h 7056"/>
              <a:gd name="connsiteX25" fmla="*/ 7515 w 9988"/>
              <a:gd name="connsiteY25" fmla="*/ 5936 h 7056"/>
              <a:gd name="connsiteX26" fmla="*/ 7727 w 9988"/>
              <a:gd name="connsiteY26" fmla="*/ 6076 h 7056"/>
              <a:gd name="connsiteX27" fmla="*/ 9069 w 9988"/>
              <a:gd name="connsiteY27" fmla="*/ 6530 h 7056"/>
              <a:gd name="connsiteX28" fmla="*/ 9705 w 9988"/>
              <a:gd name="connsiteY28" fmla="*/ 6845 h 7056"/>
              <a:gd name="connsiteX29" fmla="*/ 9776 w 9988"/>
              <a:gd name="connsiteY29" fmla="*/ 6880 h 7056"/>
              <a:gd name="connsiteX30" fmla="*/ 9847 w 9988"/>
              <a:gd name="connsiteY30" fmla="*/ 7056 h 7056"/>
              <a:gd name="connsiteX31" fmla="*/ 9883 w 9988"/>
              <a:gd name="connsiteY31" fmla="*/ 7056 h 7056"/>
              <a:gd name="connsiteX32" fmla="*/ 9988 w 9988"/>
              <a:gd name="connsiteY32" fmla="*/ 6915 h 7056"/>
              <a:gd name="connsiteX33" fmla="*/ 9775 w 9988"/>
              <a:gd name="connsiteY33" fmla="*/ 6598 h 7056"/>
              <a:gd name="connsiteX34" fmla="*/ 9068 w 9988"/>
              <a:gd name="connsiteY34" fmla="*/ 6283 h 7056"/>
              <a:gd name="connsiteX35" fmla="*/ 7868 w 9988"/>
              <a:gd name="connsiteY35" fmla="*/ 5934 h 7056"/>
              <a:gd name="connsiteX36" fmla="*/ 7620 w 9988"/>
              <a:gd name="connsiteY36" fmla="*/ 5759 h 7056"/>
              <a:gd name="connsiteX37" fmla="*/ 7443 w 9988"/>
              <a:gd name="connsiteY37" fmla="*/ 5618 h 7056"/>
              <a:gd name="connsiteX38" fmla="*/ 7266 w 9988"/>
              <a:gd name="connsiteY38" fmla="*/ 5478 h 7056"/>
              <a:gd name="connsiteX39" fmla="*/ 7089 w 9988"/>
              <a:gd name="connsiteY39" fmla="*/ 5337 h 7056"/>
              <a:gd name="connsiteX40" fmla="*/ 6806 w 9988"/>
              <a:gd name="connsiteY40" fmla="*/ 5127 h 7056"/>
              <a:gd name="connsiteX41" fmla="*/ 6559 w 9988"/>
              <a:gd name="connsiteY41" fmla="*/ 4951 h 7056"/>
              <a:gd name="connsiteX42" fmla="*/ 6311 w 9988"/>
              <a:gd name="connsiteY42" fmla="*/ 4741 h 7056"/>
              <a:gd name="connsiteX43" fmla="*/ 6063 w 9988"/>
              <a:gd name="connsiteY43" fmla="*/ 4530 h 7056"/>
              <a:gd name="connsiteX44" fmla="*/ 5922 w 9988"/>
              <a:gd name="connsiteY44" fmla="*/ 4354 h 7056"/>
              <a:gd name="connsiteX45" fmla="*/ 5638 w 9988"/>
              <a:gd name="connsiteY45" fmla="*/ 4037 h 7056"/>
              <a:gd name="connsiteX46" fmla="*/ 5390 w 9988"/>
              <a:gd name="connsiteY46" fmla="*/ 3756 h 7056"/>
              <a:gd name="connsiteX47" fmla="*/ 5178 w 9988"/>
              <a:gd name="connsiteY47" fmla="*/ 3510 h 7056"/>
              <a:gd name="connsiteX48" fmla="*/ 5001 w 9988"/>
              <a:gd name="connsiteY48" fmla="*/ 3334 h 7056"/>
              <a:gd name="connsiteX49" fmla="*/ 4859 w 9988"/>
              <a:gd name="connsiteY49" fmla="*/ 3229 h 7056"/>
              <a:gd name="connsiteX50" fmla="*/ 4188 w 9988"/>
              <a:gd name="connsiteY50" fmla="*/ 2914 h 7056"/>
              <a:gd name="connsiteX51" fmla="*/ 977 w 9988"/>
              <a:gd name="connsiteY51" fmla="*/ 2749 h 7056"/>
              <a:gd name="connsiteX52" fmla="*/ 588 w 9988"/>
              <a:gd name="connsiteY52" fmla="*/ 2433 h 7056"/>
              <a:gd name="connsiteX53" fmla="*/ 339 w 9988"/>
              <a:gd name="connsiteY53" fmla="*/ 1763 h 7056"/>
              <a:gd name="connsiteX54" fmla="*/ 549 w 9988"/>
              <a:gd name="connsiteY54" fmla="*/ 1304 h 7056"/>
              <a:gd name="connsiteX55" fmla="*/ 1006 w 9988"/>
              <a:gd name="connsiteY55" fmla="*/ 1055 h 7056"/>
              <a:gd name="connsiteX56" fmla="*/ 2806 w 9988"/>
              <a:gd name="connsiteY56" fmla="*/ 1049 h 7056"/>
              <a:gd name="connsiteX57" fmla="*/ 3369 w 9988"/>
              <a:gd name="connsiteY57" fmla="*/ 835 h 7056"/>
              <a:gd name="connsiteX58" fmla="*/ 4109 w 9988"/>
              <a:gd name="connsiteY58" fmla="*/ 444 h 7056"/>
              <a:gd name="connsiteX59" fmla="*/ 6086 w 9988"/>
              <a:gd name="connsiteY59" fmla="*/ 896 h 7056"/>
              <a:gd name="connsiteX60" fmla="*/ 6581 w 9988"/>
              <a:gd name="connsiteY60" fmla="*/ 1247 h 7056"/>
              <a:gd name="connsiteX61" fmla="*/ 8842 w 9988"/>
              <a:gd name="connsiteY61" fmla="*/ 4014 h 7056"/>
              <a:gd name="connsiteX0" fmla="*/ 8732 w 9988"/>
              <a:gd name="connsiteY0" fmla="*/ 3621 h 7056"/>
              <a:gd name="connsiteX1" fmla="*/ 6686 w 9988"/>
              <a:gd name="connsiteY1" fmla="*/ 964 h 7056"/>
              <a:gd name="connsiteX2" fmla="*/ 6403 w 9988"/>
              <a:gd name="connsiteY2" fmla="*/ 754 h 7056"/>
              <a:gd name="connsiteX3" fmla="*/ 5766 w 9988"/>
              <a:gd name="connsiteY3" fmla="*/ 368 h 7056"/>
              <a:gd name="connsiteX4" fmla="*/ 4002 w 9988"/>
              <a:gd name="connsiteY4" fmla="*/ 127 h 7056"/>
              <a:gd name="connsiteX5" fmla="*/ 3509 w 9988"/>
              <a:gd name="connsiteY5" fmla="*/ 341 h 7056"/>
              <a:gd name="connsiteX6" fmla="*/ 2769 w 9988"/>
              <a:gd name="connsiteY6" fmla="*/ 802 h 7056"/>
              <a:gd name="connsiteX7" fmla="*/ 2029 w 9988"/>
              <a:gd name="connsiteY7" fmla="*/ 805 h 7056"/>
              <a:gd name="connsiteX8" fmla="*/ 1746 w 9988"/>
              <a:gd name="connsiteY8" fmla="*/ 770 h 7056"/>
              <a:gd name="connsiteX9" fmla="*/ 759 w 9988"/>
              <a:gd name="connsiteY9" fmla="*/ 809 h 7056"/>
              <a:gd name="connsiteX10" fmla="*/ 160 w 9988"/>
              <a:gd name="connsiteY10" fmla="*/ 1270 h 7056"/>
              <a:gd name="connsiteX11" fmla="*/ 164 w 9988"/>
              <a:gd name="connsiteY11" fmla="*/ 2364 h 7056"/>
              <a:gd name="connsiteX12" fmla="*/ 483 w 9988"/>
              <a:gd name="connsiteY12" fmla="*/ 2786 h 7056"/>
              <a:gd name="connsiteX13" fmla="*/ 696 w 9988"/>
              <a:gd name="connsiteY13" fmla="*/ 2926 h 7056"/>
              <a:gd name="connsiteX14" fmla="*/ 2038 w 9988"/>
              <a:gd name="connsiteY14" fmla="*/ 3380 h 7056"/>
              <a:gd name="connsiteX15" fmla="*/ 2921 w 9988"/>
              <a:gd name="connsiteY15" fmla="*/ 3694 h 7056"/>
              <a:gd name="connsiteX16" fmla="*/ 3345 w 9988"/>
              <a:gd name="connsiteY16" fmla="*/ 3975 h 7056"/>
              <a:gd name="connsiteX17" fmla="*/ 3734 w 9988"/>
              <a:gd name="connsiteY17" fmla="*/ 4291 h 7056"/>
              <a:gd name="connsiteX18" fmla="*/ 3982 w 9988"/>
              <a:gd name="connsiteY18" fmla="*/ 4502 h 7056"/>
              <a:gd name="connsiteX19" fmla="*/ 4406 w 9988"/>
              <a:gd name="connsiteY19" fmla="*/ 4783 h 7056"/>
              <a:gd name="connsiteX20" fmla="*/ 5219 w 9988"/>
              <a:gd name="connsiteY20" fmla="*/ 5238 h 7056"/>
              <a:gd name="connsiteX21" fmla="*/ 5855 w 9988"/>
              <a:gd name="connsiteY21" fmla="*/ 5412 h 7056"/>
              <a:gd name="connsiteX22" fmla="*/ 6314 w 9988"/>
              <a:gd name="connsiteY22" fmla="*/ 5481 h 7056"/>
              <a:gd name="connsiteX23" fmla="*/ 6490 w 9988"/>
              <a:gd name="connsiteY23" fmla="*/ 5516 h 7056"/>
              <a:gd name="connsiteX24" fmla="*/ 7232 w 9988"/>
              <a:gd name="connsiteY24" fmla="*/ 5760 h 7056"/>
              <a:gd name="connsiteX25" fmla="*/ 7515 w 9988"/>
              <a:gd name="connsiteY25" fmla="*/ 5936 h 7056"/>
              <a:gd name="connsiteX26" fmla="*/ 7727 w 9988"/>
              <a:gd name="connsiteY26" fmla="*/ 6076 h 7056"/>
              <a:gd name="connsiteX27" fmla="*/ 9069 w 9988"/>
              <a:gd name="connsiteY27" fmla="*/ 6530 h 7056"/>
              <a:gd name="connsiteX28" fmla="*/ 9705 w 9988"/>
              <a:gd name="connsiteY28" fmla="*/ 6845 h 7056"/>
              <a:gd name="connsiteX29" fmla="*/ 9776 w 9988"/>
              <a:gd name="connsiteY29" fmla="*/ 6880 h 7056"/>
              <a:gd name="connsiteX30" fmla="*/ 9847 w 9988"/>
              <a:gd name="connsiteY30" fmla="*/ 7056 h 7056"/>
              <a:gd name="connsiteX31" fmla="*/ 9883 w 9988"/>
              <a:gd name="connsiteY31" fmla="*/ 7056 h 7056"/>
              <a:gd name="connsiteX32" fmla="*/ 9988 w 9988"/>
              <a:gd name="connsiteY32" fmla="*/ 6915 h 7056"/>
              <a:gd name="connsiteX33" fmla="*/ 9775 w 9988"/>
              <a:gd name="connsiteY33" fmla="*/ 6598 h 7056"/>
              <a:gd name="connsiteX34" fmla="*/ 9068 w 9988"/>
              <a:gd name="connsiteY34" fmla="*/ 6283 h 7056"/>
              <a:gd name="connsiteX35" fmla="*/ 7868 w 9988"/>
              <a:gd name="connsiteY35" fmla="*/ 5934 h 7056"/>
              <a:gd name="connsiteX36" fmla="*/ 7620 w 9988"/>
              <a:gd name="connsiteY36" fmla="*/ 5759 h 7056"/>
              <a:gd name="connsiteX37" fmla="*/ 7443 w 9988"/>
              <a:gd name="connsiteY37" fmla="*/ 5618 h 7056"/>
              <a:gd name="connsiteX38" fmla="*/ 7266 w 9988"/>
              <a:gd name="connsiteY38" fmla="*/ 5478 h 7056"/>
              <a:gd name="connsiteX39" fmla="*/ 7089 w 9988"/>
              <a:gd name="connsiteY39" fmla="*/ 5337 h 7056"/>
              <a:gd name="connsiteX40" fmla="*/ 6806 w 9988"/>
              <a:gd name="connsiteY40" fmla="*/ 5127 h 7056"/>
              <a:gd name="connsiteX41" fmla="*/ 6559 w 9988"/>
              <a:gd name="connsiteY41" fmla="*/ 4951 h 7056"/>
              <a:gd name="connsiteX42" fmla="*/ 6311 w 9988"/>
              <a:gd name="connsiteY42" fmla="*/ 4741 h 7056"/>
              <a:gd name="connsiteX43" fmla="*/ 6063 w 9988"/>
              <a:gd name="connsiteY43" fmla="*/ 4530 h 7056"/>
              <a:gd name="connsiteX44" fmla="*/ 5922 w 9988"/>
              <a:gd name="connsiteY44" fmla="*/ 4354 h 7056"/>
              <a:gd name="connsiteX45" fmla="*/ 5638 w 9988"/>
              <a:gd name="connsiteY45" fmla="*/ 4037 h 7056"/>
              <a:gd name="connsiteX46" fmla="*/ 5390 w 9988"/>
              <a:gd name="connsiteY46" fmla="*/ 3756 h 7056"/>
              <a:gd name="connsiteX47" fmla="*/ 5178 w 9988"/>
              <a:gd name="connsiteY47" fmla="*/ 3510 h 7056"/>
              <a:gd name="connsiteX48" fmla="*/ 5001 w 9988"/>
              <a:gd name="connsiteY48" fmla="*/ 3334 h 7056"/>
              <a:gd name="connsiteX49" fmla="*/ 4859 w 9988"/>
              <a:gd name="connsiteY49" fmla="*/ 3229 h 7056"/>
              <a:gd name="connsiteX50" fmla="*/ 4188 w 9988"/>
              <a:gd name="connsiteY50" fmla="*/ 2914 h 7056"/>
              <a:gd name="connsiteX51" fmla="*/ 977 w 9988"/>
              <a:gd name="connsiteY51" fmla="*/ 2749 h 7056"/>
              <a:gd name="connsiteX52" fmla="*/ 588 w 9988"/>
              <a:gd name="connsiteY52" fmla="*/ 2433 h 7056"/>
              <a:gd name="connsiteX53" fmla="*/ 339 w 9988"/>
              <a:gd name="connsiteY53" fmla="*/ 1763 h 7056"/>
              <a:gd name="connsiteX54" fmla="*/ 549 w 9988"/>
              <a:gd name="connsiteY54" fmla="*/ 1304 h 7056"/>
              <a:gd name="connsiteX55" fmla="*/ 1006 w 9988"/>
              <a:gd name="connsiteY55" fmla="*/ 1055 h 7056"/>
              <a:gd name="connsiteX56" fmla="*/ 2806 w 9988"/>
              <a:gd name="connsiteY56" fmla="*/ 1049 h 7056"/>
              <a:gd name="connsiteX57" fmla="*/ 3369 w 9988"/>
              <a:gd name="connsiteY57" fmla="*/ 835 h 7056"/>
              <a:gd name="connsiteX58" fmla="*/ 4109 w 9988"/>
              <a:gd name="connsiteY58" fmla="*/ 444 h 7056"/>
              <a:gd name="connsiteX59" fmla="*/ 6086 w 9988"/>
              <a:gd name="connsiteY59" fmla="*/ 896 h 7056"/>
              <a:gd name="connsiteX60" fmla="*/ 6581 w 9988"/>
              <a:gd name="connsiteY60" fmla="*/ 1247 h 7056"/>
              <a:gd name="connsiteX0" fmla="*/ 6686 w 9988"/>
              <a:gd name="connsiteY0" fmla="*/ 964 h 7056"/>
              <a:gd name="connsiteX1" fmla="*/ 6403 w 9988"/>
              <a:gd name="connsiteY1" fmla="*/ 754 h 7056"/>
              <a:gd name="connsiteX2" fmla="*/ 5766 w 9988"/>
              <a:gd name="connsiteY2" fmla="*/ 368 h 7056"/>
              <a:gd name="connsiteX3" fmla="*/ 4002 w 9988"/>
              <a:gd name="connsiteY3" fmla="*/ 127 h 7056"/>
              <a:gd name="connsiteX4" fmla="*/ 3509 w 9988"/>
              <a:gd name="connsiteY4" fmla="*/ 341 h 7056"/>
              <a:gd name="connsiteX5" fmla="*/ 2769 w 9988"/>
              <a:gd name="connsiteY5" fmla="*/ 802 h 7056"/>
              <a:gd name="connsiteX6" fmla="*/ 2029 w 9988"/>
              <a:gd name="connsiteY6" fmla="*/ 805 h 7056"/>
              <a:gd name="connsiteX7" fmla="*/ 1746 w 9988"/>
              <a:gd name="connsiteY7" fmla="*/ 770 h 7056"/>
              <a:gd name="connsiteX8" fmla="*/ 759 w 9988"/>
              <a:gd name="connsiteY8" fmla="*/ 809 h 7056"/>
              <a:gd name="connsiteX9" fmla="*/ 160 w 9988"/>
              <a:gd name="connsiteY9" fmla="*/ 1270 h 7056"/>
              <a:gd name="connsiteX10" fmla="*/ 164 w 9988"/>
              <a:gd name="connsiteY10" fmla="*/ 2364 h 7056"/>
              <a:gd name="connsiteX11" fmla="*/ 483 w 9988"/>
              <a:gd name="connsiteY11" fmla="*/ 2786 h 7056"/>
              <a:gd name="connsiteX12" fmla="*/ 696 w 9988"/>
              <a:gd name="connsiteY12" fmla="*/ 2926 h 7056"/>
              <a:gd name="connsiteX13" fmla="*/ 2038 w 9988"/>
              <a:gd name="connsiteY13" fmla="*/ 3380 h 7056"/>
              <a:gd name="connsiteX14" fmla="*/ 2921 w 9988"/>
              <a:gd name="connsiteY14" fmla="*/ 3694 h 7056"/>
              <a:gd name="connsiteX15" fmla="*/ 3345 w 9988"/>
              <a:gd name="connsiteY15" fmla="*/ 3975 h 7056"/>
              <a:gd name="connsiteX16" fmla="*/ 3734 w 9988"/>
              <a:gd name="connsiteY16" fmla="*/ 4291 h 7056"/>
              <a:gd name="connsiteX17" fmla="*/ 3982 w 9988"/>
              <a:gd name="connsiteY17" fmla="*/ 4502 h 7056"/>
              <a:gd name="connsiteX18" fmla="*/ 4406 w 9988"/>
              <a:gd name="connsiteY18" fmla="*/ 4783 h 7056"/>
              <a:gd name="connsiteX19" fmla="*/ 5219 w 9988"/>
              <a:gd name="connsiteY19" fmla="*/ 5238 h 7056"/>
              <a:gd name="connsiteX20" fmla="*/ 5855 w 9988"/>
              <a:gd name="connsiteY20" fmla="*/ 5412 h 7056"/>
              <a:gd name="connsiteX21" fmla="*/ 6314 w 9988"/>
              <a:gd name="connsiteY21" fmla="*/ 5481 h 7056"/>
              <a:gd name="connsiteX22" fmla="*/ 6490 w 9988"/>
              <a:gd name="connsiteY22" fmla="*/ 5516 h 7056"/>
              <a:gd name="connsiteX23" fmla="*/ 7232 w 9988"/>
              <a:gd name="connsiteY23" fmla="*/ 5760 h 7056"/>
              <a:gd name="connsiteX24" fmla="*/ 7515 w 9988"/>
              <a:gd name="connsiteY24" fmla="*/ 5936 h 7056"/>
              <a:gd name="connsiteX25" fmla="*/ 7727 w 9988"/>
              <a:gd name="connsiteY25" fmla="*/ 6076 h 7056"/>
              <a:gd name="connsiteX26" fmla="*/ 9069 w 9988"/>
              <a:gd name="connsiteY26" fmla="*/ 6530 h 7056"/>
              <a:gd name="connsiteX27" fmla="*/ 9705 w 9988"/>
              <a:gd name="connsiteY27" fmla="*/ 6845 h 7056"/>
              <a:gd name="connsiteX28" fmla="*/ 9776 w 9988"/>
              <a:gd name="connsiteY28" fmla="*/ 6880 h 7056"/>
              <a:gd name="connsiteX29" fmla="*/ 9847 w 9988"/>
              <a:gd name="connsiteY29" fmla="*/ 7056 h 7056"/>
              <a:gd name="connsiteX30" fmla="*/ 9883 w 9988"/>
              <a:gd name="connsiteY30" fmla="*/ 7056 h 7056"/>
              <a:gd name="connsiteX31" fmla="*/ 9988 w 9988"/>
              <a:gd name="connsiteY31" fmla="*/ 6915 h 7056"/>
              <a:gd name="connsiteX32" fmla="*/ 9775 w 9988"/>
              <a:gd name="connsiteY32" fmla="*/ 6598 h 7056"/>
              <a:gd name="connsiteX33" fmla="*/ 9068 w 9988"/>
              <a:gd name="connsiteY33" fmla="*/ 6283 h 7056"/>
              <a:gd name="connsiteX34" fmla="*/ 7868 w 9988"/>
              <a:gd name="connsiteY34" fmla="*/ 5934 h 7056"/>
              <a:gd name="connsiteX35" fmla="*/ 7620 w 9988"/>
              <a:gd name="connsiteY35" fmla="*/ 5759 h 7056"/>
              <a:gd name="connsiteX36" fmla="*/ 7443 w 9988"/>
              <a:gd name="connsiteY36" fmla="*/ 5618 h 7056"/>
              <a:gd name="connsiteX37" fmla="*/ 7266 w 9988"/>
              <a:gd name="connsiteY37" fmla="*/ 5478 h 7056"/>
              <a:gd name="connsiteX38" fmla="*/ 7089 w 9988"/>
              <a:gd name="connsiteY38" fmla="*/ 5337 h 7056"/>
              <a:gd name="connsiteX39" fmla="*/ 6806 w 9988"/>
              <a:gd name="connsiteY39" fmla="*/ 5127 h 7056"/>
              <a:gd name="connsiteX40" fmla="*/ 6559 w 9988"/>
              <a:gd name="connsiteY40" fmla="*/ 4951 h 7056"/>
              <a:gd name="connsiteX41" fmla="*/ 6311 w 9988"/>
              <a:gd name="connsiteY41" fmla="*/ 4741 h 7056"/>
              <a:gd name="connsiteX42" fmla="*/ 6063 w 9988"/>
              <a:gd name="connsiteY42" fmla="*/ 4530 h 7056"/>
              <a:gd name="connsiteX43" fmla="*/ 5922 w 9988"/>
              <a:gd name="connsiteY43" fmla="*/ 4354 h 7056"/>
              <a:gd name="connsiteX44" fmla="*/ 5638 w 9988"/>
              <a:gd name="connsiteY44" fmla="*/ 4037 h 7056"/>
              <a:gd name="connsiteX45" fmla="*/ 5390 w 9988"/>
              <a:gd name="connsiteY45" fmla="*/ 3756 h 7056"/>
              <a:gd name="connsiteX46" fmla="*/ 5178 w 9988"/>
              <a:gd name="connsiteY46" fmla="*/ 3510 h 7056"/>
              <a:gd name="connsiteX47" fmla="*/ 5001 w 9988"/>
              <a:gd name="connsiteY47" fmla="*/ 3334 h 7056"/>
              <a:gd name="connsiteX48" fmla="*/ 4859 w 9988"/>
              <a:gd name="connsiteY48" fmla="*/ 3229 h 7056"/>
              <a:gd name="connsiteX49" fmla="*/ 4188 w 9988"/>
              <a:gd name="connsiteY49" fmla="*/ 2914 h 7056"/>
              <a:gd name="connsiteX50" fmla="*/ 977 w 9988"/>
              <a:gd name="connsiteY50" fmla="*/ 2749 h 7056"/>
              <a:gd name="connsiteX51" fmla="*/ 588 w 9988"/>
              <a:gd name="connsiteY51" fmla="*/ 2433 h 7056"/>
              <a:gd name="connsiteX52" fmla="*/ 339 w 9988"/>
              <a:gd name="connsiteY52" fmla="*/ 1763 h 7056"/>
              <a:gd name="connsiteX53" fmla="*/ 549 w 9988"/>
              <a:gd name="connsiteY53" fmla="*/ 1304 h 7056"/>
              <a:gd name="connsiteX54" fmla="*/ 1006 w 9988"/>
              <a:gd name="connsiteY54" fmla="*/ 1055 h 7056"/>
              <a:gd name="connsiteX55" fmla="*/ 2806 w 9988"/>
              <a:gd name="connsiteY55" fmla="*/ 1049 h 7056"/>
              <a:gd name="connsiteX56" fmla="*/ 3369 w 9988"/>
              <a:gd name="connsiteY56" fmla="*/ 835 h 7056"/>
              <a:gd name="connsiteX57" fmla="*/ 4109 w 9988"/>
              <a:gd name="connsiteY57" fmla="*/ 444 h 7056"/>
              <a:gd name="connsiteX58" fmla="*/ 6086 w 9988"/>
              <a:gd name="connsiteY58" fmla="*/ 896 h 7056"/>
              <a:gd name="connsiteX59" fmla="*/ 6581 w 9988"/>
              <a:gd name="connsiteY59" fmla="*/ 1247 h 7056"/>
              <a:gd name="connsiteX0" fmla="*/ 6686 w 9988"/>
              <a:gd name="connsiteY0" fmla="*/ 964 h 7056"/>
              <a:gd name="connsiteX1" fmla="*/ 6403 w 9988"/>
              <a:gd name="connsiteY1" fmla="*/ 754 h 7056"/>
              <a:gd name="connsiteX2" fmla="*/ 5766 w 9988"/>
              <a:gd name="connsiteY2" fmla="*/ 368 h 7056"/>
              <a:gd name="connsiteX3" fmla="*/ 4002 w 9988"/>
              <a:gd name="connsiteY3" fmla="*/ 127 h 7056"/>
              <a:gd name="connsiteX4" fmla="*/ 3509 w 9988"/>
              <a:gd name="connsiteY4" fmla="*/ 341 h 7056"/>
              <a:gd name="connsiteX5" fmla="*/ 2769 w 9988"/>
              <a:gd name="connsiteY5" fmla="*/ 802 h 7056"/>
              <a:gd name="connsiteX6" fmla="*/ 2029 w 9988"/>
              <a:gd name="connsiteY6" fmla="*/ 805 h 7056"/>
              <a:gd name="connsiteX7" fmla="*/ 1746 w 9988"/>
              <a:gd name="connsiteY7" fmla="*/ 770 h 7056"/>
              <a:gd name="connsiteX8" fmla="*/ 759 w 9988"/>
              <a:gd name="connsiteY8" fmla="*/ 809 h 7056"/>
              <a:gd name="connsiteX9" fmla="*/ 160 w 9988"/>
              <a:gd name="connsiteY9" fmla="*/ 1270 h 7056"/>
              <a:gd name="connsiteX10" fmla="*/ 164 w 9988"/>
              <a:gd name="connsiteY10" fmla="*/ 2364 h 7056"/>
              <a:gd name="connsiteX11" fmla="*/ 483 w 9988"/>
              <a:gd name="connsiteY11" fmla="*/ 2786 h 7056"/>
              <a:gd name="connsiteX12" fmla="*/ 696 w 9988"/>
              <a:gd name="connsiteY12" fmla="*/ 2926 h 7056"/>
              <a:gd name="connsiteX13" fmla="*/ 2038 w 9988"/>
              <a:gd name="connsiteY13" fmla="*/ 3380 h 7056"/>
              <a:gd name="connsiteX14" fmla="*/ 2921 w 9988"/>
              <a:gd name="connsiteY14" fmla="*/ 3694 h 7056"/>
              <a:gd name="connsiteX15" fmla="*/ 3345 w 9988"/>
              <a:gd name="connsiteY15" fmla="*/ 3975 h 7056"/>
              <a:gd name="connsiteX16" fmla="*/ 3734 w 9988"/>
              <a:gd name="connsiteY16" fmla="*/ 4291 h 7056"/>
              <a:gd name="connsiteX17" fmla="*/ 3982 w 9988"/>
              <a:gd name="connsiteY17" fmla="*/ 4502 h 7056"/>
              <a:gd name="connsiteX18" fmla="*/ 4406 w 9988"/>
              <a:gd name="connsiteY18" fmla="*/ 4783 h 7056"/>
              <a:gd name="connsiteX19" fmla="*/ 5219 w 9988"/>
              <a:gd name="connsiteY19" fmla="*/ 5238 h 7056"/>
              <a:gd name="connsiteX20" fmla="*/ 5855 w 9988"/>
              <a:gd name="connsiteY20" fmla="*/ 5412 h 7056"/>
              <a:gd name="connsiteX21" fmla="*/ 6314 w 9988"/>
              <a:gd name="connsiteY21" fmla="*/ 5481 h 7056"/>
              <a:gd name="connsiteX22" fmla="*/ 6490 w 9988"/>
              <a:gd name="connsiteY22" fmla="*/ 5516 h 7056"/>
              <a:gd name="connsiteX23" fmla="*/ 7232 w 9988"/>
              <a:gd name="connsiteY23" fmla="*/ 5760 h 7056"/>
              <a:gd name="connsiteX24" fmla="*/ 7515 w 9988"/>
              <a:gd name="connsiteY24" fmla="*/ 5936 h 7056"/>
              <a:gd name="connsiteX25" fmla="*/ 7727 w 9988"/>
              <a:gd name="connsiteY25" fmla="*/ 6076 h 7056"/>
              <a:gd name="connsiteX26" fmla="*/ 9069 w 9988"/>
              <a:gd name="connsiteY26" fmla="*/ 6530 h 7056"/>
              <a:gd name="connsiteX27" fmla="*/ 9705 w 9988"/>
              <a:gd name="connsiteY27" fmla="*/ 6845 h 7056"/>
              <a:gd name="connsiteX28" fmla="*/ 9776 w 9988"/>
              <a:gd name="connsiteY28" fmla="*/ 6880 h 7056"/>
              <a:gd name="connsiteX29" fmla="*/ 9847 w 9988"/>
              <a:gd name="connsiteY29" fmla="*/ 7056 h 7056"/>
              <a:gd name="connsiteX30" fmla="*/ 9883 w 9988"/>
              <a:gd name="connsiteY30" fmla="*/ 7056 h 7056"/>
              <a:gd name="connsiteX31" fmla="*/ 9988 w 9988"/>
              <a:gd name="connsiteY31" fmla="*/ 6915 h 7056"/>
              <a:gd name="connsiteX32" fmla="*/ 9775 w 9988"/>
              <a:gd name="connsiteY32" fmla="*/ 6598 h 7056"/>
              <a:gd name="connsiteX33" fmla="*/ 9068 w 9988"/>
              <a:gd name="connsiteY33" fmla="*/ 6283 h 7056"/>
              <a:gd name="connsiteX34" fmla="*/ 7868 w 9988"/>
              <a:gd name="connsiteY34" fmla="*/ 5934 h 7056"/>
              <a:gd name="connsiteX35" fmla="*/ 7620 w 9988"/>
              <a:gd name="connsiteY35" fmla="*/ 5759 h 7056"/>
              <a:gd name="connsiteX36" fmla="*/ 7443 w 9988"/>
              <a:gd name="connsiteY36" fmla="*/ 5618 h 7056"/>
              <a:gd name="connsiteX37" fmla="*/ 7266 w 9988"/>
              <a:gd name="connsiteY37" fmla="*/ 5478 h 7056"/>
              <a:gd name="connsiteX38" fmla="*/ 7089 w 9988"/>
              <a:gd name="connsiteY38" fmla="*/ 5337 h 7056"/>
              <a:gd name="connsiteX39" fmla="*/ 6806 w 9988"/>
              <a:gd name="connsiteY39" fmla="*/ 5127 h 7056"/>
              <a:gd name="connsiteX40" fmla="*/ 6559 w 9988"/>
              <a:gd name="connsiteY40" fmla="*/ 4951 h 7056"/>
              <a:gd name="connsiteX41" fmla="*/ 6311 w 9988"/>
              <a:gd name="connsiteY41" fmla="*/ 4741 h 7056"/>
              <a:gd name="connsiteX42" fmla="*/ 6063 w 9988"/>
              <a:gd name="connsiteY42" fmla="*/ 4530 h 7056"/>
              <a:gd name="connsiteX43" fmla="*/ 5922 w 9988"/>
              <a:gd name="connsiteY43" fmla="*/ 4354 h 7056"/>
              <a:gd name="connsiteX44" fmla="*/ 5638 w 9988"/>
              <a:gd name="connsiteY44" fmla="*/ 4037 h 7056"/>
              <a:gd name="connsiteX45" fmla="*/ 5390 w 9988"/>
              <a:gd name="connsiteY45" fmla="*/ 3756 h 7056"/>
              <a:gd name="connsiteX46" fmla="*/ 5178 w 9988"/>
              <a:gd name="connsiteY46" fmla="*/ 3510 h 7056"/>
              <a:gd name="connsiteX47" fmla="*/ 5001 w 9988"/>
              <a:gd name="connsiteY47" fmla="*/ 3334 h 7056"/>
              <a:gd name="connsiteX48" fmla="*/ 4859 w 9988"/>
              <a:gd name="connsiteY48" fmla="*/ 3229 h 7056"/>
              <a:gd name="connsiteX49" fmla="*/ 4188 w 9988"/>
              <a:gd name="connsiteY49" fmla="*/ 2914 h 7056"/>
              <a:gd name="connsiteX50" fmla="*/ 977 w 9988"/>
              <a:gd name="connsiteY50" fmla="*/ 2749 h 7056"/>
              <a:gd name="connsiteX51" fmla="*/ 588 w 9988"/>
              <a:gd name="connsiteY51" fmla="*/ 2433 h 7056"/>
              <a:gd name="connsiteX52" fmla="*/ 339 w 9988"/>
              <a:gd name="connsiteY52" fmla="*/ 1763 h 7056"/>
              <a:gd name="connsiteX53" fmla="*/ 549 w 9988"/>
              <a:gd name="connsiteY53" fmla="*/ 1304 h 7056"/>
              <a:gd name="connsiteX54" fmla="*/ 1006 w 9988"/>
              <a:gd name="connsiteY54" fmla="*/ 1055 h 7056"/>
              <a:gd name="connsiteX55" fmla="*/ 2806 w 9988"/>
              <a:gd name="connsiteY55" fmla="*/ 1049 h 7056"/>
              <a:gd name="connsiteX56" fmla="*/ 3369 w 9988"/>
              <a:gd name="connsiteY56" fmla="*/ 835 h 7056"/>
              <a:gd name="connsiteX57" fmla="*/ 4109 w 9988"/>
              <a:gd name="connsiteY57" fmla="*/ 444 h 7056"/>
              <a:gd name="connsiteX58" fmla="*/ 6086 w 9988"/>
              <a:gd name="connsiteY58" fmla="*/ 896 h 7056"/>
              <a:gd name="connsiteX0" fmla="*/ 6403 w 9988"/>
              <a:gd name="connsiteY0" fmla="*/ 754 h 7056"/>
              <a:gd name="connsiteX1" fmla="*/ 5766 w 9988"/>
              <a:gd name="connsiteY1" fmla="*/ 368 h 7056"/>
              <a:gd name="connsiteX2" fmla="*/ 4002 w 9988"/>
              <a:gd name="connsiteY2" fmla="*/ 127 h 7056"/>
              <a:gd name="connsiteX3" fmla="*/ 3509 w 9988"/>
              <a:gd name="connsiteY3" fmla="*/ 341 h 7056"/>
              <a:gd name="connsiteX4" fmla="*/ 2769 w 9988"/>
              <a:gd name="connsiteY4" fmla="*/ 802 h 7056"/>
              <a:gd name="connsiteX5" fmla="*/ 2029 w 9988"/>
              <a:gd name="connsiteY5" fmla="*/ 805 h 7056"/>
              <a:gd name="connsiteX6" fmla="*/ 1746 w 9988"/>
              <a:gd name="connsiteY6" fmla="*/ 770 h 7056"/>
              <a:gd name="connsiteX7" fmla="*/ 759 w 9988"/>
              <a:gd name="connsiteY7" fmla="*/ 809 h 7056"/>
              <a:gd name="connsiteX8" fmla="*/ 160 w 9988"/>
              <a:gd name="connsiteY8" fmla="*/ 1270 h 7056"/>
              <a:gd name="connsiteX9" fmla="*/ 164 w 9988"/>
              <a:gd name="connsiteY9" fmla="*/ 2364 h 7056"/>
              <a:gd name="connsiteX10" fmla="*/ 483 w 9988"/>
              <a:gd name="connsiteY10" fmla="*/ 2786 h 7056"/>
              <a:gd name="connsiteX11" fmla="*/ 696 w 9988"/>
              <a:gd name="connsiteY11" fmla="*/ 2926 h 7056"/>
              <a:gd name="connsiteX12" fmla="*/ 2038 w 9988"/>
              <a:gd name="connsiteY12" fmla="*/ 3380 h 7056"/>
              <a:gd name="connsiteX13" fmla="*/ 2921 w 9988"/>
              <a:gd name="connsiteY13" fmla="*/ 3694 h 7056"/>
              <a:gd name="connsiteX14" fmla="*/ 3345 w 9988"/>
              <a:gd name="connsiteY14" fmla="*/ 3975 h 7056"/>
              <a:gd name="connsiteX15" fmla="*/ 3734 w 9988"/>
              <a:gd name="connsiteY15" fmla="*/ 4291 h 7056"/>
              <a:gd name="connsiteX16" fmla="*/ 3982 w 9988"/>
              <a:gd name="connsiteY16" fmla="*/ 4502 h 7056"/>
              <a:gd name="connsiteX17" fmla="*/ 4406 w 9988"/>
              <a:gd name="connsiteY17" fmla="*/ 4783 h 7056"/>
              <a:gd name="connsiteX18" fmla="*/ 5219 w 9988"/>
              <a:gd name="connsiteY18" fmla="*/ 5238 h 7056"/>
              <a:gd name="connsiteX19" fmla="*/ 5855 w 9988"/>
              <a:gd name="connsiteY19" fmla="*/ 5412 h 7056"/>
              <a:gd name="connsiteX20" fmla="*/ 6314 w 9988"/>
              <a:gd name="connsiteY20" fmla="*/ 5481 h 7056"/>
              <a:gd name="connsiteX21" fmla="*/ 6490 w 9988"/>
              <a:gd name="connsiteY21" fmla="*/ 5516 h 7056"/>
              <a:gd name="connsiteX22" fmla="*/ 7232 w 9988"/>
              <a:gd name="connsiteY22" fmla="*/ 5760 h 7056"/>
              <a:gd name="connsiteX23" fmla="*/ 7515 w 9988"/>
              <a:gd name="connsiteY23" fmla="*/ 5936 h 7056"/>
              <a:gd name="connsiteX24" fmla="*/ 7727 w 9988"/>
              <a:gd name="connsiteY24" fmla="*/ 6076 h 7056"/>
              <a:gd name="connsiteX25" fmla="*/ 9069 w 9988"/>
              <a:gd name="connsiteY25" fmla="*/ 6530 h 7056"/>
              <a:gd name="connsiteX26" fmla="*/ 9705 w 9988"/>
              <a:gd name="connsiteY26" fmla="*/ 6845 h 7056"/>
              <a:gd name="connsiteX27" fmla="*/ 9776 w 9988"/>
              <a:gd name="connsiteY27" fmla="*/ 6880 h 7056"/>
              <a:gd name="connsiteX28" fmla="*/ 9847 w 9988"/>
              <a:gd name="connsiteY28" fmla="*/ 7056 h 7056"/>
              <a:gd name="connsiteX29" fmla="*/ 9883 w 9988"/>
              <a:gd name="connsiteY29" fmla="*/ 7056 h 7056"/>
              <a:gd name="connsiteX30" fmla="*/ 9988 w 9988"/>
              <a:gd name="connsiteY30" fmla="*/ 6915 h 7056"/>
              <a:gd name="connsiteX31" fmla="*/ 9775 w 9988"/>
              <a:gd name="connsiteY31" fmla="*/ 6598 h 7056"/>
              <a:gd name="connsiteX32" fmla="*/ 9068 w 9988"/>
              <a:gd name="connsiteY32" fmla="*/ 6283 h 7056"/>
              <a:gd name="connsiteX33" fmla="*/ 7868 w 9988"/>
              <a:gd name="connsiteY33" fmla="*/ 5934 h 7056"/>
              <a:gd name="connsiteX34" fmla="*/ 7620 w 9988"/>
              <a:gd name="connsiteY34" fmla="*/ 5759 h 7056"/>
              <a:gd name="connsiteX35" fmla="*/ 7443 w 9988"/>
              <a:gd name="connsiteY35" fmla="*/ 5618 h 7056"/>
              <a:gd name="connsiteX36" fmla="*/ 7266 w 9988"/>
              <a:gd name="connsiteY36" fmla="*/ 5478 h 7056"/>
              <a:gd name="connsiteX37" fmla="*/ 7089 w 9988"/>
              <a:gd name="connsiteY37" fmla="*/ 5337 h 7056"/>
              <a:gd name="connsiteX38" fmla="*/ 6806 w 9988"/>
              <a:gd name="connsiteY38" fmla="*/ 5127 h 7056"/>
              <a:gd name="connsiteX39" fmla="*/ 6559 w 9988"/>
              <a:gd name="connsiteY39" fmla="*/ 4951 h 7056"/>
              <a:gd name="connsiteX40" fmla="*/ 6311 w 9988"/>
              <a:gd name="connsiteY40" fmla="*/ 4741 h 7056"/>
              <a:gd name="connsiteX41" fmla="*/ 6063 w 9988"/>
              <a:gd name="connsiteY41" fmla="*/ 4530 h 7056"/>
              <a:gd name="connsiteX42" fmla="*/ 5922 w 9988"/>
              <a:gd name="connsiteY42" fmla="*/ 4354 h 7056"/>
              <a:gd name="connsiteX43" fmla="*/ 5638 w 9988"/>
              <a:gd name="connsiteY43" fmla="*/ 4037 h 7056"/>
              <a:gd name="connsiteX44" fmla="*/ 5390 w 9988"/>
              <a:gd name="connsiteY44" fmla="*/ 3756 h 7056"/>
              <a:gd name="connsiteX45" fmla="*/ 5178 w 9988"/>
              <a:gd name="connsiteY45" fmla="*/ 3510 h 7056"/>
              <a:gd name="connsiteX46" fmla="*/ 5001 w 9988"/>
              <a:gd name="connsiteY46" fmla="*/ 3334 h 7056"/>
              <a:gd name="connsiteX47" fmla="*/ 4859 w 9988"/>
              <a:gd name="connsiteY47" fmla="*/ 3229 h 7056"/>
              <a:gd name="connsiteX48" fmla="*/ 4188 w 9988"/>
              <a:gd name="connsiteY48" fmla="*/ 2914 h 7056"/>
              <a:gd name="connsiteX49" fmla="*/ 977 w 9988"/>
              <a:gd name="connsiteY49" fmla="*/ 2749 h 7056"/>
              <a:gd name="connsiteX50" fmla="*/ 588 w 9988"/>
              <a:gd name="connsiteY50" fmla="*/ 2433 h 7056"/>
              <a:gd name="connsiteX51" fmla="*/ 339 w 9988"/>
              <a:gd name="connsiteY51" fmla="*/ 1763 h 7056"/>
              <a:gd name="connsiteX52" fmla="*/ 549 w 9988"/>
              <a:gd name="connsiteY52" fmla="*/ 1304 h 7056"/>
              <a:gd name="connsiteX53" fmla="*/ 1006 w 9988"/>
              <a:gd name="connsiteY53" fmla="*/ 1055 h 7056"/>
              <a:gd name="connsiteX54" fmla="*/ 2806 w 9988"/>
              <a:gd name="connsiteY54" fmla="*/ 1049 h 7056"/>
              <a:gd name="connsiteX55" fmla="*/ 3369 w 9988"/>
              <a:gd name="connsiteY55" fmla="*/ 835 h 7056"/>
              <a:gd name="connsiteX56" fmla="*/ 4109 w 9988"/>
              <a:gd name="connsiteY56" fmla="*/ 444 h 7056"/>
              <a:gd name="connsiteX57" fmla="*/ 6086 w 9988"/>
              <a:gd name="connsiteY57" fmla="*/ 896 h 7056"/>
              <a:gd name="connsiteX0" fmla="*/ 6403 w 9988"/>
              <a:gd name="connsiteY0" fmla="*/ 754 h 7056"/>
              <a:gd name="connsiteX1" fmla="*/ 5766 w 9988"/>
              <a:gd name="connsiteY1" fmla="*/ 368 h 7056"/>
              <a:gd name="connsiteX2" fmla="*/ 4002 w 9988"/>
              <a:gd name="connsiteY2" fmla="*/ 127 h 7056"/>
              <a:gd name="connsiteX3" fmla="*/ 3509 w 9988"/>
              <a:gd name="connsiteY3" fmla="*/ 341 h 7056"/>
              <a:gd name="connsiteX4" fmla="*/ 2769 w 9988"/>
              <a:gd name="connsiteY4" fmla="*/ 802 h 7056"/>
              <a:gd name="connsiteX5" fmla="*/ 2029 w 9988"/>
              <a:gd name="connsiteY5" fmla="*/ 805 h 7056"/>
              <a:gd name="connsiteX6" fmla="*/ 1746 w 9988"/>
              <a:gd name="connsiteY6" fmla="*/ 770 h 7056"/>
              <a:gd name="connsiteX7" fmla="*/ 759 w 9988"/>
              <a:gd name="connsiteY7" fmla="*/ 809 h 7056"/>
              <a:gd name="connsiteX8" fmla="*/ 160 w 9988"/>
              <a:gd name="connsiteY8" fmla="*/ 1270 h 7056"/>
              <a:gd name="connsiteX9" fmla="*/ 164 w 9988"/>
              <a:gd name="connsiteY9" fmla="*/ 2364 h 7056"/>
              <a:gd name="connsiteX10" fmla="*/ 483 w 9988"/>
              <a:gd name="connsiteY10" fmla="*/ 2786 h 7056"/>
              <a:gd name="connsiteX11" fmla="*/ 696 w 9988"/>
              <a:gd name="connsiteY11" fmla="*/ 2926 h 7056"/>
              <a:gd name="connsiteX12" fmla="*/ 2038 w 9988"/>
              <a:gd name="connsiteY12" fmla="*/ 3380 h 7056"/>
              <a:gd name="connsiteX13" fmla="*/ 2921 w 9988"/>
              <a:gd name="connsiteY13" fmla="*/ 3694 h 7056"/>
              <a:gd name="connsiteX14" fmla="*/ 3345 w 9988"/>
              <a:gd name="connsiteY14" fmla="*/ 3975 h 7056"/>
              <a:gd name="connsiteX15" fmla="*/ 3734 w 9988"/>
              <a:gd name="connsiteY15" fmla="*/ 4291 h 7056"/>
              <a:gd name="connsiteX16" fmla="*/ 3982 w 9988"/>
              <a:gd name="connsiteY16" fmla="*/ 4502 h 7056"/>
              <a:gd name="connsiteX17" fmla="*/ 4406 w 9988"/>
              <a:gd name="connsiteY17" fmla="*/ 4783 h 7056"/>
              <a:gd name="connsiteX18" fmla="*/ 5219 w 9988"/>
              <a:gd name="connsiteY18" fmla="*/ 5238 h 7056"/>
              <a:gd name="connsiteX19" fmla="*/ 5855 w 9988"/>
              <a:gd name="connsiteY19" fmla="*/ 5412 h 7056"/>
              <a:gd name="connsiteX20" fmla="*/ 6314 w 9988"/>
              <a:gd name="connsiteY20" fmla="*/ 5481 h 7056"/>
              <a:gd name="connsiteX21" fmla="*/ 6490 w 9988"/>
              <a:gd name="connsiteY21" fmla="*/ 5516 h 7056"/>
              <a:gd name="connsiteX22" fmla="*/ 7232 w 9988"/>
              <a:gd name="connsiteY22" fmla="*/ 5760 h 7056"/>
              <a:gd name="connsiteX23" fmla="*/ 7515 w 9988"/>
              <a:gd name="connsiteY23" fmla="*/ 5936 h 7056"/>
              <a:gd name="connsiteX24" fmla="*/ 7727 w 9988"/>
              <a:gd name="connsiteY24" fmla="*/ 6076 h 7056"/>
              <a:gd name="connsiteX25" fmla="*/ 9069 w 9988"/>
              <a:gd name="connsiteY25" fmla="*/ 6530 h 7056"/>
              <a:gd name="connsiteX26" fmla="*/ 9705 w 9988"/>
              <a:gd name="connsiteY26" fmla="*/ 6845 h 7056"/>
              <a:gd name="connsiteX27" fmla="*/ 9776 w 9988"/>
              <a:gd name="connsiteY27" fmla="*/ 6880 h 7056"/>
              <a:gd name="connsiteX28" fmla="*/ 9847 w 9988"/>
              <a:gd name="connsiteY28" fmla="*/ 7056 h 7056"/>
              <a:gd name="connsiteX29" fmla="*/ 9883 w 9988"/>
              <a:gd name="connsiteY29" fmla="*/ 7056 h 7056"/>
              <a:gd name="connsiteX30" fmla="*/ 9988 w 9988"/>
              <a:gd name="connsiteY30" fmla="*/ 6915 h 7056"/>
              <a:gd name="connsiteX31" fmla="*/ 9775 w 9988"/>
              <a:gd name="connsiteY31" fmla="*/ 6598 h 7056"/>
              <a:gd name="connsiteX32" fmla="*/ 9068 w 9988"/>
              <a:gd name="connsiteY32" fmla="*/ 6283 h 7056"/>
              <a:gd name="connsiteX33" fmla="*/ 7868 w 9988"/>
              <a:gd name="connsiteY33" fmla="*/ 5934 h 7056"/>
              <a:gd name="connsiteX34" fmla="*/ 7620 w 9988"/>
              <a:gd name="connsiteY34" fmla="*/ 5759 h 7056"/>
              <a:gd name="connsiteX35" fmla="*/ 7443 w 9988"/>
              <a:gd name="connsiteY35" fmla="*/ 5618 h 7056"/>
              <a:gd name="connsiteX36" fmla="*/ 7266 w 9988"/>
              <a:gd name="connsiteY36" fmla="*/ 5478 h 7056"/>
              <a:gd name="connsiteX37" fmla="*/ 7089 w 9988"/>
              <a:gd name="connsiteY37" fmla="*/ 5337 h 7056"/>
              <a:gd name="connsiteX38" fmla="*/ 6806 w 9988"/>
              <a:gd name="connsiteY38" fmla="*/ 5127 h 7056"/>
              <a:gd name="connsiteX39" fmla="*/ 6559 w 9988"/>
              <a:gd name="connsiteY39" fmla="*/ 4951 h 7056"/>
              <a:gd name="connsiteX40" fmla="*/ 6311 w 9988"/>
              <a:gd name="connsiteY40" fmla="*/ 4741 h 7056"/>
              <a:gd name="connsiteX41" fmla="*/ 6063 w 9988"/>
              <a:gd name="connsiteY41" fmla="*/ 4530 h 7056"/>
              <a:gd name="connsiteX42" fmla="*/ 5922 w 9988"/>
              <a:gd name="connsiteY42" fmla="*/ 4354 h 7056"/>
              <a:gd name="connsiteX43" fmla="*/ 5638 w 9988"/>
              <a:gd name="connsiteY43" fmla="*/ 4037 h 7056"/>
              <a:gd name="connsiteX44" fmla="*/ 5390 w 9988"/>
              <a:gd name="connsiteY44" fmla="*/ 3756 h 7056"/>
              <a:gd name="connsiteX45" fmla="*/ 5178 w 9988"/>
              <a:gd name="connsiteY45" fmla="*/ 3510 h 7056"/>
              <a:gd name="connsiteX46" fmla="*/ 5001 w 9988"/>
              <a:gd name="connsiteY46" fmla="*/ 3334 h 7056"/>
              <a:gd name="connsiteX47" fmla="*/ 4859 w 9988"/>
              <a:gd name="connsiteY47" fmla="*/ 3229 h 7056"/>
              <a:gd name="connsiteX48" fmla="*/ 4188 w 9988"/>
              <a:gd name="connsiteY48" fmla="*/ 2914 h 7056"/>
              <a:gd name="connsiteX49" fmla="*/ 977 w 9988"/>
              <a:gd name="connsiteY49" fmla="*/ 2749 h 7056"/>
              <a:gd name="connsiteX50" fmla="*/ 588 w 9988"/>
              <a:gd name="connsiteY50" fmla="*/ 2433 h 7056"/>
              <a:gd name="connsiteX51" fmla="*/ 339 w 9988"/>
              <a:gd name="connsiteY51" fmla="*/ 1763 h 7056"/>
              <a:gd name="connsiteX52" fmla="*/ 549 w 9988"/>
              <a:gd name="connsiteY52" fmla="*/ 1304 h 7056"/>
              <a:gd name="connsiteX53" fmla="*/ 1006 w 9988"/>
              <a:gd name="connsiteY53" fmla="*/ 1055 h 7056"/>
              <a:gd name="connsiteX54" fmla="*/ 2806 w 9988"/>
              <a:gd name="connsiteY54" fmla="*/ 1049 h 7056"/>
              <a:gd name="connsiteX55" fmla="*/ 3369 w 9988"/>
              <a:gd name="connsiteY55" fmla="*/ 835 h 7056"/>
              <a:gd name="connsiteX56" fmla="*/ 4109 w 9988"/>
              <a:gd name="connsiteY56" fmla="*/ 444 h 7056"/>
              <a:gd name="connsiteX0" fmla="*/ 5766 w 9988"/>
              <a:gd name="connsiteY0" fmla="*/ 368 h 7056"/>
              <a:gd name="connsiteX1" fmla="*/ 4002 w 9988"/>
              <a:gd name="connsiteY1" fmla="*/ 127 h 7056"/>
              <a:gd name="connsiteX2" fmla="*/ 3509 w 9988"/>
              <a:gd name="connsiteY2" fmla="*/ 341 h 7056"/>
              <a:gd name="connsiteX3" fmla="*/ 2769 w 9988"/>
              <a:gd name="connsiteY3" fmla="*/ 802 h 7056"/>
              <a:gd name="connsiteX4" fmla="*/ 2029 w 9988"/>
              <a:gd name="connsiteY4" fmla="*/ 805 h 7056"/>
              <a:gd name="connsiteX5" fmla="*/ 1746 w 9988"/>
              <a:gd name="connsiteY5" fmla="*/ 770 h 7056"/>
              <a:gd name="connsiteX6" fmla="*/ 759 w 9988"/>
              <a:gd name="connsiteY6" fmla="*/ 809 h 7056"/>
              <a:gd name="connsiteX7" fmla="*/ 160 w 9988"/>
              <a:gd name="connsiteY7" fmla="*/ 1270 h 7056"/>
              <a:gd name="connsiteX8" fmla="*/ 164 w 9988"/>
              <a:gd name="connsiteY8" fmla="*/ 2364 h 7056"/>
              <a:gd name="connsiteX9" fmla="*/ 483 w 9988"/>
              <a:gd name="connsiteY9" fmla="*/ 2786 h 7056"/>
              <a:gd name="connsiteX10" fmla="*/ 696 w 9988"/>
              <a:gd name="connsiteY10" fmla="*/ 2926 h 7056"/>
              <a:gd name="connsiteX11" fmla="*/ 2038 w 9988"/>
              <a:gd name="connsiteY11" fmla="*/ 3380 h 7056"/>
              <a:gd name="connsiteX12" fmla="*/ 2921 w 9988"/>
              <a:gd name="connsiteY12" fmla="*/ 3694 h 7056"/>
              <a:gd name="connsiteX13" fmla="*/ 3345 w 9988"/>
              <a:gd name="connsiteY13" fmla="*/ 3975 h 7056"/>
              <a:gd name="connsiteX14" fmla="*/ 3734 w 9988"/>
              <a:gd name="connsiteY14" fmla="*/ 4291 h 7056"/>
              <a:gd name="connsiteX15" fmla="*/ 3982 w 9988"/>
              <a:gd name="connsiteY15" fmla="*/ 4502 h 7056"/>
              <a:gd name="connsiteX16" fmla="*/ 4406 w 9988"/>
              <a:gd name="connsiteY16" fmla="*/ 4783 h 7056"/>
              <a:gd name="connsiteX17" fmla="*/ 5219 w 9988"/>
              <a:gd name="connsiteY17" fmla="*/ 5238 h 7056"/>
              <a:gd name="connsiteX18" fmla="*/ 5855 w 9988"/>
              <a:gd name="connsiteY18" fmla="*/ 5412 h 7056"/>
              <a:gd name="connsiteX19" fmla="*/ 6314 w 9988"/>
              <a:gd name="connsiteY19" fmla="*/ 5481 h 7056"/>
              <a:gd name="connsiteX20" fmla="*/ 6490 w 9988"/>
              <a:gd name="connsiteY20" fmla="*/ 5516 h 7056"/>
              <a:gd name="connsiteX21" fmla="*/ 7232 w 9988"/>
              <a:gd name="connsiteY21" fmla="*/ 5760 h 7056"/>
              <a:gd name="connsiteX22" fmla="*/ 7515 w 9988"/>
              <a:gd name="connsiteY22" fmla="*/ 5936 h 7056"/>
              <a:gd name="connsiteX23" fmla="*/ 7727 w 9988"/>
              <a:gd name="connsiteY23" fmla="*/ 6076 h 7056"/>
              <a:gd name="connsiteX24" fmla="*/ 9069 w 9988"/>
              <a:gd name="connsiteY24" fmla="*/ 6530 h 7056"/>
              <a:gd name="connsiteX25" fmla="*/ 9705 w 9988"/>
              <a:gd name="connsiteY25" fmla="*/ 6845 h 7056"/>
              <a:gd name="connsiteX26" fmla="*/ 9776 w 9988"/>
              <a:gd name="connsiteY26" fmla="*/ 6880 h 7056"/>
              <a:gd name="connsiteX27" fmla="*/ 9847 w 9988"/>
              <a:gd name="connsiteY27" fmla="*/ 7056 h 7056"/>
              <a:gd name="connsiteX28" fmla="*/ 9883 w 9988"/>
              <a:gd name="connsiteY28" fmla="*/ 7056 h 7056"/>
              <a:gd name="connsiteX29" fmla="*/ 9988 w 9988"/>
              <a:gd name="connsiteY29" fmla="*/ 6915 h 7056"/>
              <a:gd name="connsiteX30" fmla="*/ 9775 w 9988"/>
              <a:gd name="connsiteY30" fmla="*/ 6598 h 7056"/>
              <a:gd name="connsiteX31" fmla="*/ 9068 w 9988"/>
              <a:gd name="connsiteY31" fmla="*/ 6283 h 7056"/>
              <a:gd name="connsiteX32" fmla="*/ 7868 w 9988"/>
              <a:gd name="connsiteY32" fmla="*/ 5934 h 7056"/>
              <a:gd name="connsiteX33" fmla="*/ 7620 w 9988"/>
              <a:gd name="connsiteY33" fmla="*/ 5759 h 7056"/>
              <a:gd name="connsiteX34" fmla="*/ 7443 w 9988"/>
              <a:gd name="connsiteY34" fmla="*/ 5618 h 7056"/>
              <a:gd name="connsiteX35" fmla="*/ 7266 w 9988"/>
              <a:gd name="connsiteY35" fmla="*/ 5478 h 7056"/>
              <a:gd name="connsiteX36" fmla="*/ 7089 w 9988"/>
              <a:gd name="connsiteY36" fmla="*/ 5337 h 7056"/>
              <a:gd name="connsiteX37" fmla="*/ 6806 w 9988"/>
              <a:gd name="connsiteY37" fmla="*/ 5127 h 7056"/>
              <a:gd name="connsiteX38" fmla="*/ 6559 w 9988"/>
              <a:gd name="connsiteY38" fmla="*/ 4951 h 7056"/>
              <a:gd name="connsiteX39" fmla="*/ 6311 w 9988"/>
              <a:gd name="connsiteY39" fmla="*/ 4741 h 7056"/>
              <a:gd name="connsiteX40" fmla="*/ 6063 w 9988"/>
              <a:gd name="connsiteY40" fmla="*/ 4530 h 7056"/>
              <a:gd name="connsiteX41" fmla="*/ 5922 w 9988"/>
              <a:gd name="connsiteY41" fmla="*/ 4354 h 7056"/>
              <a:gd name="connsiteX42" fmla="*/ 5638 w 9988"/>
              <a:gd name="connsiteY42" fmla="*/ 4037 h 7056"/>
              <a:gd name="connsiteX43" fmla="*/ 5390 w 9988"/>
              <a:gd name="connsiteY43" fmla="*/ 3756 h 7056"/>
              <a:gd name="connsiteX44" fmla="*/ 5178 w 9988"/>
              <a:gd name="connsiteY44" fmla="*/ 3510 h 7056"/>
              <a:gd name="connsiteX45" fmla="*/ 5001 w 9988"/>
              <a:gd name="connsiteY45" fmla="*/ 3334 h 7056"/>
              <a:gd name="connsiteX46" fmla="*/ 4859 w 9988"/>
              <a:gd name="connsiteY46" fmla="*/ 3229 h 7056"/>
              <a:gd name="connsiteX47" fmla="*/ 4188 w 9988"/>
              <a:gd name="connsiteY47" fmla="*/ 2914 h 7056"/>
              <a:gd name="connsiteX48" fmla="*/ 977 w 9988"/>
              <a:gd name="connsiteY48" fmla="*/ 2749 h 7056"/>
              <a:gd name="connsiteX49" fmla="*/ 588 w 9988"/>
              <a:gd name="connsiteY49" fmla="*/ 2433 h 7056"/>
              <a:gd name="connsiteX50" fmla="*/ 339 w 9988"/>
              <a:gd name="connsiteY50" fmla="*/ 1763 h 7056"/>
              <a:gd name="connsiteX51" fmla="*/ 549 w 9988"/>
              <a:gd name="connsiteY51" fmla="*/ 1304 h 7056"/>
              <a:gd name="connsiteX52" fmla="*/ 1006 w 9988"/>
              <a:gd name="connsiteY52" fmla="*/ 1055 h 7056"/>
              <a:gd name="connsiteX53" fmla="*/ 2806 w 9988"/>
              <a:gd name="connsiteY53" fmla="*/ 1049 h 7056"/>
              <a:gd name="connsiteX54" fmla="*/ 3369 w 9988"/>
              <a:gd name="connsiteY54" fmla="*/ 835 h 7056"/>
              <a:gd name="connsiteX55" fmla="*/ 4109 w 9988"/>
              <a:gd name="connsiteY55" fmla="*/ 444 h 7056"/>
              <a:gd name="connsiteX0" fmla="*/ 4002 w 9988"/>
              <a:gd name="connsiteY0" fmla="*/ 0 h 6929"/>
              <a:gd name="connsiteX1" fmla="*/ 3509 w 9988"/>
              <a:gd name="connsiteY1" fmla="*/ 214 h 6929"/>
              <a:gd name="connsiteX2" fmla="*/ 2769 w 9988"/>
              <a:gd name="connsiteY2" fmla="*/ 675 h 6929"/>
              <a:gd name="connsiteX3" fmla="*/ 2029 w 9988"/>
              <a:gd name="connsiteY3" fmla="*/ 678 h 6929"/>
              <a:gd name="connsiteX4" fmla="*/ 1746 w 9988"/>
              <a:gd name="connsiteY4" fmla="*/ 643 h 6929"/>
              <a:gd name="connsiteX5" fmla="*/ 759 w 9988"/>
              <a:gd name="connsiteY5" fmla="*/ 682 h 6929"/>
              <a:gd name="connsiteX6" fmla="*/ 160 w 9988"/>
              <a:gd name="connsiteY6" fmla="*/ 1143 h 6929"/>
              <a:gd name="connsiteX7" fmla="*/ 164 w 9988"/>
              <a:gd name="connsiteY7" fmla="*/ 2237 h 6929"/>
              <a:gd name="connsiteX8" fmla="*/ 483 w 9988"/>
              <a:gd name="connsiteY8" fmla="*/ 2659 h 6929"/>
              <a:gd name="connsiteX9" fmla="*/ 696 w 9988"/>
              <a:gd name="connsiteY9" fmla="*/ 2799 h 6929"/>
              <a:gd name="connsiteX10" fmla="*/ 2038 w 9988"/>
              <a:gd name="connsiteY10" fmla="*/ 3253 h 6929"/>
              <a:gd name="connsiteX11" fmla="*/ 2921 w 9988"/>
              <a:gd name="connsiteY11" fmla="*/ 3567 h 6929"/>
              <a:gd name="connsiteX12" fmla="*/ 3345 w 9988"/>
              <a:gd name="connsiteY12" fmla="*/ 3848 h 6929"/>
              <a:gd name="connsiteX13" fmla="*/ 3734 w 9988"/>
              <a:gd name="connsiteY13" fmla="*/ 4164 h 6929"/>
              <a:gd name="connsiteX14" fmla="*/ 3982 w 9988"/>
              <a:gd name="connsiteY14" fmla="*/ 4375 h 6929"/>
              <a:gd name="connsiteX15" fmla="*/ 4406 w 9988"/>
              <a:gd name="connsiteY15" fmla="*/ 4656 h 6929"/>
              <a:gd name="connsiteX16" fmla="*/ 5219 w 9988"/>
              <a:gd name="connsiteY16" fmla="*/ 5111 h 6929"/>
              <a:gd name="connsiteX17" fmla="*/ 5855 w 9988"/>
              <a:gd name="connsiteY17" fmla="*/ 5285 h 6929"/>
              <a:gd name="connsiteX18" fmla="*/ 6314 w 9988"/>
              <a:gd name="connsiteY18" fmla="*/ 5354 h 6929"/>
              <a:gd name="connsiteX19" fmla="*/ 6490 w 9988"/>
              <a:gd name="connsiteY19" fmla="*/ 5389 h 6929"/>
              <a:gd name="connsiteX20" fmla="*/ 7232 w 9988"/>
              <a:gd name="connsiteY20" fmla="*/ 5633 h 6929"/>
              <a:gd name="connsiteX21" fmla="*/ 7515 w 9988"/>
              <a:gd name="connsiteY21" fmla="*/ 5809 h 6929"/>
              <a:gd name="connsiteX22" fmla="*/ 7727 w 9988"/>
              <a:gd name="connsiteY22" fmla="*/ 5949 h 6929"/>
              <a:gd name="connsiteX23" fmla="*/ 9069 w 9988"/>
              <a:gd name="connsiteY23" fmla="*/ 6403 h 6929"/>
              <a:gd name="connsiteX24" fmla="*/ 9705 w 9988"/>
              <a:gd name="connsiteY24" fmla="*/ 6718 h 6929"/>
              <a:gd name="connsiteX25" fmla="*/ 9776 w 9988"/>
              <a:gd name="connsiteY25" fmla="*/ 6753 h 6929"/>
              <a:gd name="connsiteX26" fmla="*/ 9847 w 9988"/>
              <a:gd name="connsiteY26" fmla="*/ 6929 h 6929"/>
              <a:gd name="connsiteX27" fmla="*/ 9883 w 9988"/>
              <a:gd name="connsiteY27" fmla="*/ 6929 h 6929"/>
              <a:gd name="connsiteX28" fmla="*/ 9988 w 9988"/>
              <a:gd name="connsiteY28" fmla="*/ 6788 h 6929"/>
              <a:gd name="connsiteX29" fmla="*/ 9775 w 9988"/>
              <a:gd name="connsiteY29" fmla="*/ 6471 h 6929"/>
              <a:gd name="connsiteX30" fmla="*/ 9068 w 9988"/>
              <a:gd name="connsiteY30" fmla="*/ 6156 h 6929"/>
              <a:gd name="connsiteX31" fmla="*/ 7868 w 9988"/>
              <a:gd name="connsiteY31" fmla="*/ 5807 h 6929"/>
              <a:gd name="connsiteX32" fmla="*/ 7620 w 9988"/>
              <a:gd name="connsiteY32" fmla="*/ 5632 h 6929"/>
              <a:gd name="connsiteX33" fmla="*/ 7443 w 9988"/>
              <a:gd name="connsiteY33" fmla="*/ 5491 h 6929"/>
              <a:gd name="connsiteX34" fmla="*/ 7266 w 9988"/>
              <a:gd name="connsiteY34" fmla="*/ 5351 h 6929"/>
              <a:gd name="connsiteX35" fmla="*/ 7089 w 9988"/>
              <a:gd name="connsiteY35" fmla="*/ 5210 h 6929"/>
              <a:gd name="connsiteX36" fmla="*/ 6806 w 9988"/>
              <a:gd name="connsiteY36" fmla="*/ 5000 h 6929"/>
              <a:gd name="connsiteX37" fmla="*/ 6559 w 9988"/>
              <a:gd name="connsiteY37" fmla="*/ 4824 h 6929"/>
              <a:gd name="connsiteX38" fmla="*/ 6311 w 9988"/>
              <a:gd name="connsiteY38" fmla="*/ 4614 h 6929"/>
              <a:gd name="connsiteX39" fmla="*/ 6063 w 9988"/>
              <a:gd name="connsiteY39" fmla="*/ 4403 h 6929"/>
              <a:gd name="connsiteX40" fmla="*/ 5922 w 9988"/>
              <a:gd name="connsiteY40" fmla="*/ 4227 h 6929"/>
              <a:gd name="connsiteX41" fmla="*/ 5638 w 9988"/>
              <a:gd name="connsiteY41" fmla="*/ 3910 h 6929"/>
              <a:gd name="connsiteX42" fmla="*/ 5390 w 9988"/>
              <a:gd name="connsiteY42" fmla="*/ 3629 h 6929"/>
              <a:gd name="connsiteX43" fmla="*/ 5178 w 9988"/>
              <a:gd name="connsiteY43" fmla="*/ 3383 h 6929"/>
              <a:gd name="connsiteX44" fmla="*/ 5001 w 9988"/>
              <a:gd name="connsiteY44" fmla="*/ 3207 h 6929"/>
              <a:gd name="connsiteX45" fmla="*/ 4859 w 9988"/>
              <a:gd name="connsiteY45" fmla="*/ 3102 h 6929"/>
              <a:gd name="connsiteX46" fmla="*/ 4188 w 9988"/>
              <a:gd name="connsiteY46" fmla="*/ 2787 h 6929"/>
              <a:gd name="connsiteX47" fmla="*/ 977 w 9988"/>
              <a:gd name="connsiteY47" fmla="*/ 2622 h 6929"/>
              <a:gd name="connsiteX48" fmla="*/ 588 w 9988"/>
              <a:gd name="connsiteY48" fmla="*/ 2306 h 6929"/>
              <a:gd name="connsiteX49" fmla="*/ 339 w 9988"/>
              <a:gd name="connsiteY49" fmla="*/ 1636 h 6929"/>
              <a:gd name="connsiteX50" fmla="*/ 549 w 9988"/>
              <a:gd name="connsiteY50" fmla="*/ 1177 h 6929"/>
              <a:gd name="connsiteX51" fmla="*/ 1006 w 9988"/>
              <a:gd name="connsiteY51" fmla="*/ 928 h 6929"/>
              <a:gd name="connsiteX52" fmla="*/ 2806 w 9988"/>
              <a:gd name="connsiteY52" fmla="*/ 922 h 6929"/>
              <a:gd name="connsiteX53" fmla="*/ 3369 w 9988"/>
              <a:gd name="connsiteY53" fmla="*/ 708 h 6929"/>
              <a:gd name="connsiteX54" fmla="*/ 4109 w 9988"/>
              <a:gd name="connsiteY54" fmla="*/ 317 h 6929"/>
              <a:gd name="connsiteX0" fmla="*/ 4002 w 9988"/>
              <a:gd name="connsiteY0" fmla="*/ 0 h 6929"/>
              <a:gd name="connsiteX1" fmla="*/ 3509 w 9988"/>
              <a:gd name="connsiteY1" fmla="*/ 214 h 6929"/>
              <a:gd name="connsiteX2" fmla="*/ 2769 w 9988"/>
              <a:gd name="connsiteY2" fmla="*/ 675 h 6929"/>
              <a:gd name="connsiteX3" fmla="*/ 2029 w 9988"/>
              <a:gd name="connsiteY3" fmla="*/ 678 h 6929"/>
              <a:gd name="connsiteX4" fmla="*/ 1746 w 9988"/>
              <a:gd name="connsiteY4" fmla="*/ 643 h 6929"/>
              <a:gd name="connsiteX5" fmla="*/ 759 w 9988"/>
              <a:gd name="connsiteY5" fmla="*/ 682 h 6929"/>
              <a:gd name="connsiteX6" fmla="*/ 160 w 9988"/>
              <a:gd name="connsiteY6" fmla="*/ 1143 h 6929"/>
              <a:gd name="connsiteX7" fmla="*/ 164 w 9988"/>
              <a:gd name="connsiteY7" fmla="*/ 2237 h 6929"/>
              <a:gd name="connsiteX8" fmla="*/ 483 w 9988"/>
              <a:gd name="connsiteY8" fmla="*/ 2659 h 6929"/>
              <a:gd name="connsiteX9" fmla="*/ 696 w 9988"/>
              <a:gd name="connsiteY9" fmla="*/ 2799 h 6929"/>
              <a:gd name="connsiteX10" fmla="*/ 2038 w 9988"/>
              <a:gd name="connsiteY10" fmla="*/ 3253 h 6929"/>
              <a:gd name="connsiteX11" fmla="*/ 2921 w 9988"/>
              <a:gd name="connsiteY11" fmla="*/ 3567 h 6929"/>
              <a:gd name="connsiteX12" fmla="*/ 3345 w 9988"/>
              <a:gd name="connsiteY12" fmla="*/ 3848 h 6929"/>
              <a:gd name="connsiteX13" fmla="*/ 3734 w 9988"/>
              <a:gd name="connsiteY13" fmla="*/ 4164 h 6929"/>
              <a:gd name="connsiteX14" fmla="*/ 3982 w 9988"/>
              <a:gd name="connsiteY14" fmla="*/ 4375 h 6929"/>
              <a:gd name="connsiteX15" fmla="*/ 4406 w 9988"/>
              <a:gd name="connsiteY15" fmla="*/ 4656 h 6929"/>
              <a:gd name="connsiteX16" fmla="*/ 5219 w 9988"/>
              <a:gd name="connsiteY16" fmla="*/ 5111 h 6929"/>
              <a:gd name="connsiteX17" fmla="*/ 5855 w 9988"/>
              <a:gd name="connsiteY17" fmla="*/ 5285 h 6929"/>
              <a:gd name="connsiteX18" fmla="*/ 6314 w 9988"/>
              <a:gd name="connsiteY18" fmla="*/ 5354 h 6929"/>
              <a:gd name="connsiteX19" fmla="*/ 6490 w 9988"/>
              <a:gd name="connsiteY19" fmla="*/ 5389 h 6929"/>
              <a:gd name="connsiteX20" fmla="*/ 7232 w 9988"/>
              <a:gd name="connsiteY20" fmla="*/ 5633 h 6929"/>
              <a:gd name="connsiteX21" fmla="*/ 7515 w 9988"/>
              <a:gd name="connsiteY21" fmla="*/ 5809 h 6929"/>
              <a:gd name="connsiteX22" fmla="*/ 7727 w 9988"/>
              <a:gd name="connsiteY22" fmla="*/ 5949 h 6929"/>
              <a:gd name="connsiteX23" fmla="*/ 9069 w 9988"/>
              <a:gd name="connsiteY23" fmla="*/ 6403 h 6929"/>
              <a:gd name="connsiteX24" fmla="*/ 9705 w 9988"/>
              <a:gd name="connsiteY24" fmla="*/ 6718 h 6929"/>
              <a:gd name="connsiteX25" fmla="*/ 9776 w 9988"/>
              <a:gd name="connsiteY25" fmla="*/ 6753 h 6929"/>
              <a:gd name="connsiteX26" fmla="*/ 9847 w 9988"/>
              <a:gd name="connsiteY26" fmla="*/ 6929 h 6929"/>
              <a:gd name="connsiteX27" fmla="*/ 9883 w 9988"/>
              <a:gd name="connsiteY27" fmla="*/ 6929 h 6929"/>
              <a:gd name="connsiteX28" fmla="*/ 9988 w 9988"/>
              <a:gd name="connsiteY28" fmla="*/ 6788 h 6929"/>
              <a:gd name="connsiteX29" fmla="*/ 9775 w 9988"/>
              <a:gd name="connsiteY29" fmla="*/ 6471 h 6929"/>
              <a:gd name="connsiteX30" fmla="*/ 9068 w 9988"/>
              <a:gd name="connsiteY30" fmla="*/ 6156 h 6929"/>
              <a:gd name="connsiteX31" fmla="*/ 7868 w 9988"/>
              <a:gd name="connsiteY31" fmla="*/ 5807 h 6929"/>
              <a:gd name="connsiteX32" fmla="*/ 7620 w 9988"/>
              <a:gd name="connsiteY32" fmla="*/ 5632 h 6929"/>
              <a:gd name="connsiteX33" fmla="*/ 7443 w 9988"/>
              <a:gd name="connsiteY33" fmla="*/ 5491 h 6929"/>
              <a:gd name="connsiteX34" fmla="*/ 7266 w 9988"/>
              <a:gd name="connsiteY34" fmla="*/ 5351 h 6929"/>
              <a:gd name="connsiteX35" fmla="*/ 7089 w 9988"/>
              <a:gd name="connsiteY35" fmla="*/ 5210 h 6929"/>
              <a:gd name="connsiteX36" fmla="*/ 6806 w 9988"/>
              <a:gd name="connsiteY36" fmla="*/ 5000 h 6929"/>
              <a:gd name="connsiteX37" fmla="*/ 6559 w 9988"/>
              <a:gd name="connsiteY37" fmla="*/ 4824 h 6929"/>
              <a:gd name="connsiteX38" fmla="*/ 6311 w 9988"/>
              <a:gd name="connsiteY38" fmla="*/ 4614 h 6929"/>
              <a:gd name="connsiteX39" fmla="*/ 6063 w 9988"/>
              <a:gd name="connsiteY39" fmla="*/ 4403 h 6929"/>
              <a:gd name="connsiteX40" fmla="*/ 5922 w 9988"/>
              <a:gd name="connsiteY40" fmla="*/ 4227 h 6929"/>
              <a:gd name="connsiteX41" fmla="*/ 5638 w 9988"/>
              <a:gd name="connsiteY41" fmla="*/ 3910 h 6929"/>
              <a:gd name="connsiteX42" fmla="*/ 5390 w 9988"/>
              <a:gd name="connsiteY42" fmla="*/ 3629 h 6929"/>
              <a:gd name="connsiteX43" fmla="*/ 5178 w 9988"/>
              <a:gd name="connsiteY43" fmla="*/ 3383 h 6929"/>
              <a:gd name="connsiteX44" fmla="*/ 5001 w 9988"/>
              <a:gd name="connsiteY44" fmla="*/ 3207 h 6929"/>
              <a:gd name="connsiteX45" fmla="*/ 4859 w 9988"/>
              <a:gd name="connsiteY45" fmla="*/ 3102 h 6929"/>
              <a:gd name="connsiteX46" fmla="*/ 4188 w 9988"/>
              <a:gd name="connsiteY46" fmla="*/ 2787 h 6929"/>
              <a:gd name="connsiteX47" fmla="*/ 977 w 9988"/>
              <a:gd name="connsiteY47" fmla="*/ 2622 h 6929"/>
              <a:gd name="connsiteX48" fmla="*/ 588 w 9988"/>
              <a:gd name="connsiteY48" fmla="*/ 2306 h 6929"/>
              <a:gd name="connsiteX49" fmla="*/ 339 w 9988"/>
              <a:gd name="connsiteY49" fmla="*/ 1636 h 6929"/>
              <a:gd name="connsiteX50" fmla="*/ 549 w 9988"/>
              <a:gd name="connsiteY50" fmla="*/ 1177 h 6929"/>
              <a:gd name="connsiteX51" fmla="*/ 1006 w 9988"/>
              <a:gd name="connsiteY51" fmla="*/ 928 h 6929"/>
              <a:gd name="connsiteX52" fmla="*/ 2806 w 9988"/>
              <a:gd name="connsiteY52" fmla="*/ 922 h 6929"/>
              <a:gd name="connsiteX53" fmla="*/ 3369 w 9988"/>
              <a:gd name="connsiteY53" fmla="*/ 708 h 6929"/>
              <a:gd name="connsiteX0" fmla="*/ 3509 w 9988"/>
              <a:gd name="connsiteY0" fmla="*/ 0 h 6715"/>
              <a:gd name="connsiteX1" fmla="*/ 2769 w 9988"/>
              <a:gd name="connsiteY1" fmla="*/ 461 h 6715"/>
              <a:gd name="connsiteX2" fmla="*/ 2029 w 9988"/>
              <a:gd name="connsiteY2" fmla="*/ 464 h 6715"/>
              <a:gd name="connsiteX3" fmla="*/ 1746 w 9988"/>
              <a:gd name="connsiteY3" fmla="*/ 429 h 6715"/>
              <a:gd name="connsiteX4" fmla="*/ 759 w 9988"/>
              <a:gd name="connsiteY4" fmla="*/ 468 h 6715"/>
              <a:gd name="connsiteX5" fmla="*/ 160 w 9988"/>
              <a:gd name="connsiteY5" fmla="*/ 929 h 6715"/>
              <a:gd name="connsiteX6" fmla="*/ 164 w 9988"/>
              <a:gd name="connsiteY6" fmla="*/ 2023 h 6715"/>
              <a:gd name="connsiteX7" fmla="*/ 483 w 9988"/>
              <a:gd name="connsiteY7" fmla="*/ 2445 h 6715"/>
              <a:gd name="connsiteX8" fmla="*/ 696 w 9988"/>
              <a:gd name="connsiteY8" fmla="*/ 2585 h 6715"/>
              <a:gd name="connsiteX9" fmla="*/ 2038 w 9988"/>
              <a:gd name="connsiteY9" fmla="*/ 3039 h 6715"/>
              <a:gd name="connsiteX10" fmla="*/ 2921 w 9988"/>
              <a:gd name="connsiteY10" fmla="*/ 3353 h 6715"/>
              <a:gd name="connsiteX11" fmla="*/ 3345 w 9988"/>
              <a:gd name="connsiteY11" fmla="*/ 3634 h 6715"/>
              <a:gd name="connsiteX12" fmla="*/ 3734 w 9988"/>
              <a:gd name="connsiteY12" fmla="*/ 3950 h 6715"/>
              <a:gd name="connsiteX13" fmla="*/ 3982 w 9988"/>
              <a:gd name="connsiteY13" fmla="*/ 4161 h 6715"/>
              <a:gd name="connsiteX14" fmla="*/ 4406 w 9988"/>
              <a:gd name="connsiteY14" fmla="*/ 4442 h 6715"/>
              <a:gd name="connsiteX15" fmla="*/ 5219 w 9988"/>
              <a:gd name="connsiteY15" fmla="*/ 4897 h 6715"/>
              <a:gd name="connsiteX16" fmla="*/ 5855 w 9988"/>
              <a:gd name="connsiteY16" fmla="*/ 5071 h 6715"/>
              <a:gd name="connsiteX17" fmla="*/ 6314 w 9988"/>
              <a:gd name="connsiteY17" fmla="*/ 5140 h 6715"/>
              <a:gd name="connsiteX18" fmla="*/ 6490 w 9988"/>
              <a:gd name="connsiteY18" fmla="*/ 5175 h 6715"/>
              <a:gd name="connsiteX19" fmla="*/ 7232 w 9988"/>
              <a:gd name="connsiteY19" fmla="*/ 5419 h 6715"/>
              <a:gd name="connsiteX20" fmla="*/ 7515 w 9988"/>
              <a:gd name="connsiteY20" fmla="*/ 5595 h 6715"/>
              <a:gd name="connsiteX21" fmla="*/ 7727 w 9988"/>
              <a:gd name="connsiteY21" fmla="*/ 5735 h 6715"/>
              <a:gd name="connsiteX22" fmla="*/ 9069 w 9988"/>
              <a:gd name="connsiteY22" fmla="*/ 6189 h 6715"/>
              <a:gd name="connsiteX23" fmla="*/ 9705 w 9988"/>
              <a:gd name="connsiteY23" fmla="*/ 6504 h 6715"/>
              <a:gd name="connsiteX24" fmla="*/ 9776 w 9988"/>
              <a:gd name="connsiteY24" fmla="*/ 6539 h 6715"/>
              <a:gd name="connsiteX25" fmla="*/ 9847 w 9988"/>
              <a:gd name="connsiteY25" fmla="*/ 6715 h 6715"/>
              <a:gd name="connsiteX26" fmla="*/ 9883 w 9988"/>
              <a:gd name="connsiteY26" fmla="*/ 6715 h 6715"/>
              <a:gd name="connsiteX27" fmla="*/ 9988 w 9988"/>
              <a:gd name="connsiteY27" fmla="*/ 6574 h 6715"/>
              <a:gd name="connsiteX28" fmla="*/ 9775 w 9988"/>
              <a:gd name="connsiteY28" fmla="*/ 6257 h 6715"/>
              <a:gd name="connsiteX29" fmla="*/ 9068 w 9988"/>
              <a:gd name="connsiteY29" fmla="*/ 5942 h 6715"/>
              <a:gd name="connsiteX30" fmla="*/ 7868 w 9988"/>
              <a:gd name="connsiteY30" fmla="*/ 5593 h 6715"/>
              <a:gd name="connsiteX31" fmla="*/ 7620 w 9988"/>
              <a:gd name="connsiteY31" fmla="*/ 5418 h 6715"/>
              <a:gd name="connsiteX32" fmla="*/ 7443 w 9988"/>
              <a:gd name="connsiteY32" fmla="*/ 5277 h 6715"/>
              <a:gd name="connsiteX33" fmla="*/ 7266 w 9988"/>
              <a:gd name="connsiteY33" fmla="*/ 5137 h 6715"/>
              <a:gd name="connsiteX34" fmla="*/ 7089 w 9988"/>
              <a:gd name="connsiteY34" fmla="*/ 4996 h 6715"/>
              <a:gd name="connsiteX35" fmla="*/ 6806 w 9988"/>
              <a:gd name="connsiteY35" fmla="*/ 4786 h 6715"/>
              <a:gd name="connsiteX36" fmla="*/ 6559 w 9988"/>
              <a:gd name="connsiteY36" fmla="*/ 4610 h 6715"/>
              <a:gd name="connsiteX37" fmla="*/ 6311 w 9988"/>
              <a:gd name="connsiteY37" fmla="*/ 4400 h 6715"/>
              <a:gd name="connsiteX38" fmla="*/ 6063 w 9988"/>
              <a:gd name="connsiteY38" fmla="*/ 4189 h 6715"/>
              <a:gd name="connsiteX39" fmla="*/ 5922 w 9988"/>
              <a:gd name="connsiteY39" fmla="*/ 4013 h 6715"/>
              <a:gd name="connsiteX40" fmla="*/ 5638 w 9988"/>
              <a:gd name="connsiteY40" fmla="*/ 3696 h 6715"/>
              <a:gd name="connsiteX41" fmla="*/ 5390 w 9988"/>
              <a:gd name="connsiteY41" fmla="*/ 3415 h 6715"/>
              <a:gd name="connsiteX42" fmla="*/ 5178 w 9988"/>
              <a:gd name="connsiteY42" fmla="*/ 3169 h 6715"/>
              <a:gd name="connsiteX43" fmla="*/ 5001 w 9988"/>
              <a:gd name="connsiteY43" fmla="*/ 2993 h 6715"/>
              <a:gd name="connsiteX44" fmla="*/ 4859 w 9988"/>
              <a:gd name="connsiteY44" fmla="*/ 2888 h 6715"/>
              <a:gd name="connsiteX45" fmla="*/ 4188 w 9988"/>
              <a:gd name="connsiteY45" fmla="*/ 2573 h 6715"/>
              <a:gd name="connsiteX46" fmla="*/ 977 w 9988"/>
              <a:gd name="connsiteY46" fmla="*/ 2408 h 6715"/>
              <a:gd name="connsiteX47" fmla="*/ 588 w 9988"/>
              <a:gd name="connsiteY47" fmla="*/ 2092 h 6715"/>
              <a:gd name="connsiteX48" fmla="*/ 339 w 9988"/>
              <a:gd name="connsiteY48" fmla="*/ 1422 h 6715"/>
              <a:gd name="connsiteX49" fmla="*/ 549 w 9988"/>
              <a:gd name="connsiteY49" fmla="*/ 963 h 6715"/>
              <a:gd name="connsiteX50" fmla="*/ 1006 w 9988"/>
              <a:gd name="connsiteY50" fmla="*/ 714 h 6715"/>
              <a:gd name="connsiteX51" fmla="*/ 2806 w 9988"/>
              <a:gd name="connsiteY51" fmla="*/ 708 h 6715"/>
              <a:gd name="connsiteX52" fmla="*/ 3369 w 9988"/>
              <a:gd name="connsiteY52" fmla="*/ 494 h 6715"/>
              <a:gd name="connsiteX0" fmla="*/ 2769 w 9988"/>
              <a:gd name="connsiteY0" fmla="*/ 52 h 6306"/>
              <a:gd name="connsiteX1" fmla="*/ 2029 w 9988"/>
              <a:gd name="connsiteY1" fmla="*/ 55 h 6306"/>
              <a:gd name="connsiteX2" fmla="*/ 1746 w 9988"/>
              <a:gd name="connsiteY2" fmla="*/ 20 h 6306"/>
              <a:gd name="connsiteX3" fmla="*/ 759 w 9988"/>
              <a:gd name="connsiteY3" fmla="*/ 59 h 6306"/>
              <a:gd name="connsiteX4" fmla="*/ 160 w 9988"/>
              <a:gd name="connsiteY4" fmla="*/ 520 h 6306"/>
              <a:gd name="connsiteX5" fmla="*/ 164 w 9988"/>
              <a:gd name="connsiteY5" fmla="*/ 1614 h 6306"/>
              <a:gd name="connsiteX6" fmla="*/ 483 w 9988"/>
              <a:gd name="connsiteY6" fmla="*/ 2036 h 6306"/>
              <a:gd name="connsiteX7" fmla="*/ 696 w 9988"/>
              <a:gd name="connsiteY7" fmla="*/ 2176 h 6306"/>
              <a:gd name="connsiteX8" fmla="*/ 2038 w 9988"/>
              <a:gd name="connsiteY8" fmla="*/ 2630 h 6306"/>
              <a:gd name="connsiteX9" fmla="*/ 2921 w 9988"/>
              <a:gd name="connsiteY9" fmla="*/ 2944 h 6306"/>
              <a:gd name="connsiteX10" fmla="*/ 3345 w 9988"/>
              <a:gd name="connsiteY10" fmla="*/ 3225 h 6306"/>
              <a:gd name="connsiteX11" fmla="*/ 3734 w 9988"/>
              <a:gd name="connsiteY11" fmla="*/ 3541 h 6306"/>
              <a:gd name="connsiteX12" fmla="*/ 3982 w 9988"/>
              <a:gd name="connsiteY12" fmla="*/ 3752 h 6306"/>
              <a:gd name="connsiteX13" fmla="*/ 4406 w 9988"/>
              <a:gd name="connsiteY13" fmla="*/ 4033 h 6306"/>
              <a:gd name="connsiteX14" fmla="*/ 5219 w 9988"/>
              <a:gd name="connsiteY14" fmla="*/ 4488 h 6306"/>
              <a:gd name="connsiteX15" fmla="*/ 5855 w 9988"/>
              <a:gd name="connsiteY15" fmla="*/ 4662 h 6306"/>
              <a:gd name="connsiteX16" fmla="*/ 6314 w 9988"/>
              <a:gd name="connsiteY16" fmla="*/ 4731 h 6306"/>
              <a:gd name="connsiteX17" fmla="*/ 6490 w 9988"/>
              <a:gd name="connsiteY17" fmla="*/ 4766 h 6306"/>
              <a:gd name="connsiteX18" fmla="*/ 7232 w 9988"/>
              <a:gd name="connsiteY18" fmla="*/ 5010 h 6306"/>
              <a:gd name="connsiteX19" fmla="*/ 7515 w 9988"/>
              <a:gd name="connsiteY19" fmla="*/ 5186 h 6306"/>
              <a:gd name="connsiteX20" fmla="*/ 7727 w 9988"/>
              <a:gd name="connsiteY20" fmla="*/ 5326 h 6306"/>
              <a:gd name="connsiteX21" fmla="*/ 9069 w 9988"/>
              <a:gd name="connsiteY21" fmla="*/ 5780 h 6306"/>
              <a:gd name="connsiteX22" fmla="*/ 9705 w 9988"/>
              <a:gd name="connsiteY22" fmla="*/ 6095 h 6306"/>
              <a:gd name="connsiteX23" fmla="*/ 9776 w 9988"/>
              <a:gd name="connsiteY23" fmla="*/ 6130 h 6306"/>
              <a:gd name="connsiteX24" fmla="*/ 9847 w 9988"/>
              <a:gd name="connsiteY24" fmla="*/ 6306 h 6306"/>
              <a:gd name="connsiteX25" fmla="*/ 9883 w 9988"/>
              <a:gd name="connsiteY25" fmla="*/ 6306 h 6306"/>
              <a:gd name="connsiteX26" fmla="*/ 9988 w 9988"/>
              <a:gd name="connsiteY26" fmla="*/ 6165 h 6306"/>
              <a:gd name="connsiteX27" fmla="*/ 9775 w 9988"/>
              <a:gd name="connsiteY27" fmla="*/ 5848 h 6306"/>
              <a:gd name="connsiteX28" fmla="*/ 9068 w 9988"/>
              <a:gd name="connsiteY28" fmla="*/ 5533 h 6306"/>
              <a:gd name="connsiteX29" fmla="*/ 7868 w 9988"/>
              <a:gd name="connsiteY29" fmla="*/ 5184 h 6306"/>
              <a:gd name="connsiteX30" fmla="*/ 7620 w 9988"/>
              <a:gd name="connsiteY30" fmla="*/ 5009 h 6306"/>
              <a:gd name="connsiteX31" fmla="*/ 7443 w 9988"/>
              <a:gd name="connsiteY31" fmla="*/ 4868 h 6306"/>
              <a:gd name="connsiteX32" fmla="*/ 7266 w 9988"/>
              <a:gd name="connsiteY32" fmla="*/ 4728 h 6306"/>
              <a:gd name="connsiteX33" fmla="*/ 7089 w 9988"/>
              <a:gd name="connsiteY33" fmla="*/ 4587 h 6306"/>
              <a:gd name="connsiteX34" fmla="*/ 6806 w 9988"/>
              <a:gd name="connsiteY34" fmla="*/ 4377 h 6306"/>
              <a:gd name="connsiteX35" fmla="*/ 6559 w 9988"/>
              <a:gd name="connsiteY35" fmla="*/ 4201 h 6306"/>
              <a:gd name="connsiteX36" fmla="*/ 6311 w 9988"/>
              <a:gd name="connsiteY36" fmla="*/ 3991 h 6306"/>
              <a:gd name="connsiteX37" fmla="*/ 6063 w 9988"/>
              <a:gd name="connsiteY37" fmla="*/ 3780 h 6306"/>
              <a:gd name="connsiteX38" fmla="*/ 5922 w 9988"/>
              <a:gd name="connsiteY38" fmla="*/ 3604 h 6306"/>
              <a:gd name="connsiteX39" fmla="*/ 5638 w 9988"/>
              <a:gd name="connsiteY39" fmla="*/ 3287 h 6306"/>
              <a:gd name="connsiteX40" fmla="*/ 5390 w 9988"/>
              <a:gd name="connsiteY40" fmla="*/ 3006 h 6306"/>
              <a:gd name="connsiteX41" fmla="*/ 5178 w 9988"/>
              <a:gd name="connsiteY41" fmla="*/ 2760 h 6306"/>
              <a:gd name="connsiteX42" fmla="*/ 5001 w 9988"/>
              <a:gd name="connsiteY42" fmla="*/ 2584 h 6306"/>
              <a:gd name="connsiteX43" fmla="*/ 4859 w 9988"/>
              <a:gd name="connsiteY43" fmla="*/ 2479 h 6306"/>
              <a:gd name="connsiteX44" fmla="*/ 4188 w 9988"/>
              <a:gd name="connsiteY44" fmla="*/ 2164 h 6306"/>
              <a:gd name="connsiteX45" fmla="*/ 977 w 9988"/>
              <a:gd name="connsiteY45" fmla="*/ 1999 h 6306"/>
              <a:gd name="connsiteX46" fmla="*/ 588 w 9988"/>
              <a:gd name="connsiteY46" fmla="*/ 1683 h 6306"/>
              <a:gd name="connsiteX47" fmla="*/ 339 w 9988"/>
              <a:gd name="connsiteY47" fmla="*/ 1013 h 6306"/>
              <a:gd name="connsiteX48" fmla="*/ 549 w 9988"/>
              <a:gd name="connsiteY48" fmla="*/ 554 h 6306"/>
              <a:gd name="connsiteX49" fmla="*/ 1006 w 9988"/>
              <a:gd name="connsiteY49" fmla="*/ 305 h 6306"/>
              <a:gd name="connsiteX50" fmla="*/ 2806 w 9988"/>
              <a:gd name="connsiteY50" fmla="*/ 299 h 6306"/>
              <a:gd name="connsiteX51" fmla="*/ 3369 w 9988"/>
              <a:gd name="connsiteY51" fmla="*/ 85 h 6306"/>
              <a:gd name="connsiteX0" fmla="*/ 2769 w 9988"/>
              <a:gd name="connsiteY0" fmla="*/ 52 h 6306"/>
              <a:gd name="connsiteX1" fmla="*/ 2029 w 9988"/>
              <a:gd name="connsiteY1" fmla="*/ 55 h 6306"/>
              <a:gd name="connsiteX2" fmla="*/ 1746 w 9988"/>
              <a:gd name="connsiteY2" fmla="*/ 20 h 6306"/>
              <a:gd name="connsiteX3" fmla="*/ 759 w 9988"/>
              <a:gd name="connsiteY3" fmla="*/ 59 h 6306"/>
              <a:gd name="connsiteX4" fmla="*/ 160 w 9988"/>
              <a:gd name="connsiteY4" fmla="*/ 520 h 6306"/>
              <a:gd name="connsiteX5" fmla="*/ 164 w 9988"/>
              <a:gd name="connsiteY5" fmla="*/ 1614 h 6306"/>
              <a:gd name="connsiteX6" fmla="*/ 483 w 9988"/>
              <a:gd name="connsiteY6" fmla="*/ 2036 h 6306"/>
              <a:gd name="connsiteX7" fmla="*/ 696 w 9988"/>
              <a:gd name="connsiteY7" fmla="*/ 2176 h 6306"/>
              <a:gd name="connsiteX8" fmla="*/ 2038 w 9988"/>
              <a:gd name="connsiteY8" fmla="*/ 2630 h 6306"/>
              <a:gd name="connsiteX9" fmla="*/ 2921 w 9988"/>
              <a:gd name="connsiteY9" fmla="*/ 2944 h 6306"/>
              <a:gd name="connsiteX10" fmla="*/ 3345 w 9988"/>
              <a:gd name="connsiteY10" fmla="*/ 3225 h 6306"/>
              <a:gd name="connsiteX11" fmla="*/ 3734 w 9988"/>
              <a:gd name="connsiteY11" fmla="*/ 3541 h 6306"/>
              <a:gd name="connsiteX12" fmla="*/ 3982 w 9988"/>
              <a:gd name="connsiteY12" fmla="*/ 3752 h 6306"/>
              <a:gd name="connsiteX13" fmla="*/ 4406 w 9988"/>
              <a:gd name="connsiteY13" fmla="*/ 4033 h 6306"/>
              <a:gd name="connsiteX14" fmla="*/ 5219 w 9988"/>
              <a:gd name="connsiteY14" fmla="*/ 4488 h 6306"/>
              <a:gd name="connsiteX15" fmla="*/ 5855 w 9988"/>
              <a:gd name="connsiteY15" fmla="*/ 4662 h 6306"/>
              <a:gd name="connsiteX16" fmla="*/ 6314 w 9988"/>
              <a:gd name="connsiteY16" fmla="*/ 4731 h 6306"/>
              <a:gd name="connsiteX17" fmla="*/ 6490 w 9988"/>
              <a:gd name="connsiteY17" fmla="*/ 4766 h 6306"/>
              <a:gd name="connsiteX18" fmla="*/ 7232 w 9988"/>
              <a:gd name="connsiteY18" fmla="*/ 5010 h 6306"/>
              <a:gd name="connsiteX19" fmla="*/ 7515 w 9988"/>
              <a:gd name="connsiteY19" fmla="*/ 5186 h 6306"/>
              <a:gd name="connsiteX20" fmla="*/ 7727 w 9988"/>
              <a:gd name="connsiteY20" fmla="*/ 5326 h 6306"/>
              <a:gd name="connsiteX21" fmla="*/ 9069 w 9988"/>
              <a:gd name="connsiteY21" fmla="*/ 5780 h 6306"/>
              <a:gd name="connsiteX22" fmla="*/ 9705 w 9988"/>
              <a:gd name="connsiteY22" fmla="*/ 6095 h 6306"/>
              <a:gd name="connsiteX23" fmla="*/ 9776 w 9988"/>
              <a:gd name="connsiteY23" fmla="*/ 6130 h 6306"/>
              <a:gd name="connsiteX24" fmla="*/ 9847 w 9988"/>
              <a:gd name="connsiteY24" fmla="*/ 6306 h 6306"/>
              <a:gd name="connsiteX25" fmla="*/ 9883 w 9988"/>
              <a:gd name="connsiteY25" fmla="*/ 6306 h 6306"/>
              <a:gd name="connsiteX26" fmla="*/ 9988 w 9988"/>
              <a:gd name="connsiteY26" fmla="*/ 6165 h 6306"/>
              <a:gd name="connsiteX27" fmla="*/ 9775 w 9988"/>
              <a:gd name="connsiteY27" fmla="*/ 5848 h 6306"/>
              <a:gd name="connsiteX28" fmla="*/ 9068 w 9988"/>
              <a:gd name="connsiteY28" fmla="*/ 5533 h 6306"/>
              <a:gd name="connsiteX29" fmla="*/ 7868 w 9988"/>
              <a:gd name="connsiteY29" fmla="*/ 5184 h 6306"/>
              <a:gd name="connsiteX30" fmla="*/ 7620 w 9988"/>
              <a:gd name="connsiteY30" fmla="*/ 5009 h 6306"/>
              <a:gd name="connsiteX31" fmla="*/ 7443 w 9988"/>
              <a:gd name="connsiteY31" fmla="*/ 4868 h 6306"/>
              <a:gd name="connsiteX32" fmla="*/ 7266 w 9988"/>
              <a:gd name="connsiteY32" fmla="*/ 4728 h 6306"/>
              <a:gd name="connsiteX33" fmla="*/ 7089 w 9988"/>
              <a:gd name="connsiteY33" fmla="*/ 4587 h 6306"/>
              <a:gd name="connsiteX34" fmla="*/ 6806 w 9988"/>
              <a:gd name="connsiteY34" fmla="*/ 4377 h 6306"/>
              <a:gd name="connsiteX35" fmla="*/ 6559 w 9988"/>
              <a:gd name="connsiteY35" fmla="*/ 4201 h 6306"/>
              <a:gd name="connsiteX36" fmla="*/ 6311 w 9988"/>
              <a:gd name="connsiteY36" fmla="*/ 3991 h 6306"/>
              <a:gd name="connsiteX37" fmla="*/ 6063 w 9988"/>
              <a:gd name="connsiteY37" fmla="*/ 3780 h 6306"/>
              <a:gd name="connsiteX38" fmla="*/ 5922 w 9988"/>
              <a:gd name="connsiteY38" fmla="*/ 3604 h 6306"/>
              <a:gd name="connsiteX39" fmla="*/ 5638 w 9988"/>
              <a:gd name="connsiteY39" fmla="*/ 3287 h 6306"/>
              <a:gd name="connsiteX40" fmla="*/ 5390 w 9988"/>
              <a:gd name="connsiteY40" fmla="*/ 3006 h 6306"/>
              <a:gd name="connsiteX41" fmla="*/ 5178 w 9988"/>
              <a:gd name="connsiteY41" fmla="*/ 2760 h 6306"/>
              <a:gd name="connsiteX42" fmla="*/ 5001 w 9988"/>
              <a:gd name="connsiteY42" fmla="*/ 2584 h 6306"/>
              <a:gd name="connsiteX43" fmla="*/ 4859 w 9988"/>
              <a:gd name="connsiteY43" fmla="*/ 2479 h 6306"/>
              <a:gd name="connsiteX44" fmla="*/ 4188 w 9988"/>
              <a:gd name="connsiteY44" fmla="*/ 2164 h 6306"/>
              <a:gd name="connsiteX45" fmla="*/ 977 w 9988"/>
              <a:gd name="connsiteY45" fmla="*/ 1999 h 6306"/>
              <a:gd name="connsiteX46" fmla="*/ 588 w 9988"/>
              <a:gd name="connsiteY46" fmla="*/ 1683 h 6306"/>
              <a:gd name="connsiteX47" fmla="*/ 339 w 9988"/>
              <a:gd name="connsiteY47" fmla="*/ 1013 h 6306"/>
              <a:gd name="connsiteX48" fmla="*/ 549 w 9988"/>
              <a:gd name="connsiteY48" fmla="*/ 554 h 6306"/>
              <a:gd name="connsiteX49" fmla="*/ 1006 w 9988"/>
              <a:gd name="connsiteY49" fmla="*/ 305 h 6306"/>
              <a:gd name="connsiteX50" fmla="*/ 2806 w 9988"/>
              <a:gd name="connsiteY50" fmla="*/ 299 h 6306"/>
              <a:gd name="connsiteX0" fmla="*/ 2769 w 9988"/>
              <a:gd name="connsiteY0" fmla="*/ 52 h 6306"/>
              <a:gd name="connsiteX1" fmla="*/ 2029 w 9988"/>
              <a:gd name="connsiteY1" fmla="*/ 55 h 6306"/>
              <a:gd name="connsiteX2" fmla="*/ 1746 w 9988"/>
              <a:gd name="connsiteY2" fmla="*/ 20 h 6306"/>
              <a:gd name="connsiteX3" fmla="*/ 759 w 9988"/>
              <a:gd name="connsiteY3" fmla="*/ 59 h 6306"/>
              <a:gd name="connsiteX4" fmla="*/ 160 w 9988"/>
              <a:gd name="connsiteY4" fmla="*/ 520 h 6306"/>
              <a:gd name="connsiteX5" fmla="*/ 164 w 9988"/>
              <a:gd name="connsiteY5" fmla="*/ 1614 h 6306"/>
              <a:gd name="connsiteX6" fmla="*/ 483 w 9988"/>
              <a:gd name="connsiteY6" fmla="*/ 2036 h 6306"/>
              <a:gd name="connsiteX7" fmla="*/ 696 w 9988"/>
              <a:gd name="connsiteY7" fmla="*/ 2176 h 6306"/>
              <a:gd name="connsiteX8" fmla="*/ 2038 w 9988"/>
              <a:gd name="connsiteY8" fmla="*/ 2630 h 6306"/>
              <a:gd name="connsiteX9" fmla="*/ 2921 w 9988"/>
              <a:gd name="connsiteY9" fmla="*/ 2944 h 6306"/>
              <a:gd name="connsiteX10" fmla="*/ 3345 w 9988"/>
              <a:gd name="connsiteY10" fmla="*/ 3225 h 6306"/>
              <a:gd name="connsiteX11" fmla="*/ 3734 w 9988"/>
              <a:gd name="connsiteY11" fmla="*/ 3541 h 6306"/>
              <a:gd name="connsiteX12" fmla="*/ 3982 w 9988"/>
              <a:gd name="connsiteY12" fmla="*/ 3752 h 6306"/>
              <a:gd name="connsiteX13" fmla="*/ 4406 w 9988"/>
              <a:gd name="connsiteY13" fmla="*/ 4033 h 6306"/>
              <a:gd name="connsiteX14" fmla="*/ 5219 w 9988"/>
              <a:gd name="connsiteY14" fmla="*/ 4488 h 6306"/>
              <a:gd name="connsiteX15" fmla="*/ 5855 w 9988"/>
              <a:gd name="connsiteY15" fmla="*/ 4662 h 6306"/>
              <a:gd name="connsiteX16" fmla="*/ 6314 w 9988"/>
              <a:gd name="connsiteY16" fmla="*/ 4731 h 6306"/>
              <a:gd name="connsiteX17" fmla="*/ 6490 w 9988"/>
              <a:gd name="connsiteY17" fmla="*/ 4766 h 6306"/>
              <a:gd name="connsiteX18" fmla="*/ 7232 w 9988"/>
              <a:gd name="connsiteY18" fmla="*/ 5010 h 6306"/>
              <a:gd name="connsiteX19" fmla="*/ 7515 w 9988"/>
              <a:gd name="connsiteY19" fmla="*/ 5186 h 6306"/>
              <a:gd name="connsiteX20" fmla="*/ 7727 w 9988"/>
              <a:gd name="connsiteY20" fmla="*/ 5326 h 6306"/>
              <a:gd name="connsiteX21" fmla="*/ 9069 w 9988"/>
              <a:gd name="connsiteY21" fmla="*/ 5780 h 6306"/>
              <a:gd name="connsiteX22" fmla="*/ 9705 w 9988"/>
              <a:gd name="connsiteY22" fmla="*/ 6095 h 6306"/>
              <a:gd name="connsiteX23" fmla="*/ 9776 w 9988"/>
              <a:gd name="connsiteY23" fmla="*/ 6130 h 6306"/>
              <a:gd name="connsiteX24" fmla="*/ 9847 w 9988"/>
              <a:gd name="connsiteY24" fmla="*/ 6306 h 6306"/>
              <a:gd name="connsiteX25" fmla="*/ 9883 w 9988"/>
              <a:gd name="connsiteY25" fmla="*/ 6306 h 6306"/>
              <a:gd name="connsiteX26" fmla="*/ 9988 w 9988"/>
              <a:gd name="connsiteY26" fmla="*/ 6165 h 6306"/>
              <a:gd name="connsiteX27" fmla="*/ 9775 w 9988"/>
              <a:gd name="connsiteY27" fmla="*/ 5848 h 6306"/>
              <a:gd name="connsiteX28" fmla="*/ 9068 w 9988"/>
              <a:gd name="connsiteY28" fmla="*/ 5533 h 6306"/>
              <a:gd name="connsiteX29" fmla="*/ 7868 w 9988"/>
              <a:gd name="connsiteY29" fmla="*/ 5184 h 6306"/>
              <a:gd name="connsiteX30" fmla="*/ 7620 w 9988"/>
              <a:gd name="connsiteY30" fmla="*/ 5009 h 6306"/>
              <a:gd name="connsiteX31" fmla="*/ 7443 w 9988"/>
              <a:gd name="connsiteY31" fmla="*/ 4868 h 6306"/>
              <a:gd name="connsiteX32" fmla="*/ 7266 w 9988"/>
              <a:gd name="connsiteY32" fmla="*/ 4728 h 6306"/>
              <a:gd name="connsiteX33" fmla="*/ 7089 w 9988"/>
              <a:gd name="connsiteY33" fmla="*/ 4587 h 6306"/>
              <a:gd name="connsiteX34" fmla="*/ 6806 w 9988"/>
              <a:gd name="connsiteY34" fmla="*/ 4377 h 6306"/>
              <a:gd name="connsiteX35" fmla="*/ 6559 w 9988"/>
              <a:gd name="connsiteY35" fmla="*/ 4201 h 6306"/>
              <a:gd name="connsiteX36" fmla="*/ 6311 w 9988"/>
              <a:gd name="connsiteY36" fmla="*/ 3991 h 6306"/>
              <a:gd name="connsiteX37" fmla="*/ 6063 w 9988"/>
              <a:gd name="connsiteY37" fmla="*/ 3780 h 6306"/>
              <a:gd name="connsiteX38" fmla="*/ 5922 w 9988"/>
              <a:gd name="connsiteY38" fmla="*/ 3604 h 6306"/>
              <a:gd name="connsiteX39" fmla="*/ 5638 w 9988"/>
              <a:gd name="connsiteY39" fmla="*/ 3287 h 6306"/>
              <a:gd name="connsiteX40" fmla="*/ 5390 w 9988"/>
              <a:gd name="connsiteY40" fmla="*/ 3006 h 6306"/>
              <a:gd name="connsiteX41" fmla="*/ 5178 w 9988"/>
              <a:gd name="connsiteY41" fmla="*/ 2760 h 6306"/>
              <a:gd name="connsiteX42" fmla="*/ 5001 w 9988"/>
              <a:gd name="connsiteY42" fmla="*/ 2584 h 6306"/>
              <a:gd name="connsiteX43" fmla="*/ 4859 w 9988"/>
              <a:gd name="connsiteY43" fmla="*/ 2479 h 6306"/>
              <a:gd name="connsiteX44" fmla="*/ 4188 w 9988"/>
              <a:gd name="connsiteY44" fmla="*/ 2164 h 6306"/>
              <a:gd name="connsiteX45" fmla="*/ 977 w 9988"/>
              <a:gd name="connsiteY45" fmla="*/ 1999 h 6306"/>
              <a:gd name="connsiteX46" fmla="*/ 588 w 9988"/>
              <a:gd name="connsiteY46" fmla="*/ 1683 h 6306"/>
              <a:gd name="connsiteX47" fmla="*/ 339 w 9988"/>
              <a:gd name="connsiteY47" fmla="*/ 1013 h 6306"/>
              <a:gd name="connsiteX48" fmla="*/ 549 w 9988"/>
              <a:gd name="connsiteY48" fmla="*/ 554 h 6306"/>
              <a:gd name="connsiteX49" fmla="*/ 1006 w 9988"/>
              <a:gd name="connsiteY49" fmla="*/ 305 h 6306"/>
              <a:gd name="connsiteX0" fmla="*/ 2029 w 9988"/>
              <a:gd name="connsiteY0" fmla="*/ 55 h 6306"/>
              <a:gd name="connsiteX1" fmla="*/ 1746 w 9988"/>
              <a:gd name="connsiteY1" fmla="*/ 20 h 6306"/>
              <a:gd name="connsiteX2" fmla="*/ 759 w 9988"/>
              <a:gd name="connsiteY2" fmla="*/ 59 h 6306"/>
              <a:gd name="connsiteX3" fmla="*/ 160 w 9988"/>
              <a:gd name="connsiteY3" fmla="*/ 520 h 6306"/>
              <a:gd name="connsiteX4" fmla="*/ 164 w 9988"/>
              <a:gd name="connsiteY4" fmla="*/ 1614 h 6306"/>
              <a:gd name="connsiteX5" fmla="*/ 483 w 9988"/>
              <a:gd name="connsiteY5" fmla="*/ 2036 h 6306"/>
              <a:gd name="connsiteX6" fmla="*/ 696 w 9988"/>
              <a:gd name="connsiteY6" fmla="*/ 2176 h 6306"/>
              <a:gd name="connsiteX7" fmla="*/ 2038 w 9988"/>
              <a:gd name="connsiteY7" fmla="*/ 2630 h 6306"/>
              <a:gd name="connsiteX8" fmla="*/ 2921 w 9988"/>
              <a:gd name="connsiteY8" fmla="*/ 2944 h 6306"/>
              <a:gd name="connsiteX9" fmla="*/ 3345 w 9988"/>
              <a:gd name="connsiteY9" fmla="*/ 3225 h 6306"/>
              <a:gd name="connsiteX10" fmla="*/ 3734 w 9988"/>
              <a:gd name="connsiteY10" fmla="*/ 3541 h 6306"/>
              <a:gd name="connsiteX11" fmla="*/ 3982 w 9988"/>
              <a:gd name="connsiteY11" fmla="*/ 3752 h 6306"/>
              <a:gd name="connsiteX12" fmla="*/ 4406 w 9988"/>
              <a:gd name="connsiteY12" fmla="*/ 4033 h 6306"/>
              <a:gd name="connsiteX13" fmla="*/ 5219 w 9988"/>
              <a:gd name="connsiteY13" fmla="*/ 4488 h 6306"/>
              <a:gd name="connsiteX14" fmla="*/ 5855 w 9988"/>
              <a:gd name="connsiteY14" fmla="*/ 4662 h 6306"/>
              <a:gd name="connsiteX15" fmla="*/ 6314 w 9988"/>
              <a:gd name="connsiteY15" fmla="*/ 4731 h 6306"/>
              <a:gd name="connsiteX16" fmla="*/ 6490 w 9988"/>
              <a:gd name="connsiteY16" fmla="*/ 4766 h 6306"/>
              <a:gd name="connsiteX17" fmla="*/ 7232 w 9988"/>
              <a:gd name="connsiteY17" fmla="*/ 5010 h 6306"/>
              <a:gd name="connsiteX18" fmla="*/ 7515 w 9988"/>
              <a:gd name="connsiteY18" fmla="*/ 5186 h 6306"/>
              <a:gd name="connsiteX19" fmla="*/ 7727 w 9988"/>
              <a:gd name="connsiteY19" fmla="*/ 5326 h 6306"/>
              <a:gd name="connsiteX20" fmla="*/ 9069 w 9988"/>
              <a:gd name="connsiteY20" fmla="*/ 5780 h 6306"/>
              <a:gd name="connsiteX21" fmla="*/ 9705 w 9988"/>
              <a:gd name="connsiteY21" fmla="*/ 6095 h 6306"/>
              <a:gd name="connsiteX22" fmla="*/ 9776 w 9988"/>
              <a:gd name="connsiteY22" fmla="*/ 6130 h 6306"/>
              <a:gd name="connsiteX23" fmla="*/ 9847 w 9988"/>
              <a:gd name="connsiteY23" fmla="*/ 6306 h 6306"/>
              <a:gd name="connsiteX24" fmla="*/ 9883 w 9988"/>
              <a:gd name="connsiteY24" fmla="*/ 6306 h 6306"/>
              <a:gd name="connsiteX25" fmla="*/ 9988 w 9988"/>
              <a:gd name="connsiteY25" fmla="*/ 6165 h 6306"/>
              <a:gd name="connsiteX26" fmla="*/ 9775 w 9988"/>
              <a:gd name="connsiteY26" fmla="*/ 5848 h 6306"/>
              <a:gd name="connsiteX27" fmla="*/ 9068 w 9988"/>
              <a:gd name="connsiteY27" fmla="*/ 5533 h 6306"/>
              <a:gd name="connsiteX28" fmla="*/ 7868 w 9988"/>
              <a:gd name="connsiteY28" fmla="*/ 5184 h 6306"/>
              <a:gd name="connsiteX29" fmla="*/ 7620 w 9988"/>
              <a:gd name="connsiteY29" fmla="*/ 5009 h 6306"/>
              <a:gd name="connsiteX30" fmla="*/ 7443 w 9988"/>
              <a:gd name="connsiteY30" fmla="*/ 4868 h 6306"/>
              <a:gd name="connsiteX31" fmla="*/ 7266 w 9988"/>
              <a:gd name="connsiteY31" fmla="*/ 4728 h 6306"/>
              <a:gd name="connsiteX32" fmla="*/ 7089 w 9988"/>
              <a:gd name="connsiteY32" fmla="*/ 4587 h 6306"/>
              <a:gd name="connsiteX33" fmla="*/ 6806 w 9988"/>
              <a:gd name="connsiteY33" fmla="*/ 4377 h 6306"/>
              <a:gd name="connsiteX34" fmla="*/ 6559 w 9988"/>
              <a:gd name="connsiteY34" fmla="*/ 4201 h 6306"/>
              <a:gd name="connsiteX35" fmla="*/ 6311 w 9988"/>
              <a:gd name="connsiteY35" fmla="*/ 3991 h 6306"/>
              <a:gd name="connsiteX36" fmla="*/ 6063 w 9988"/>
              <a:gd name="connsiteY36" fmla="*/ 3780 h 6306"/>
              <a:gd name="connsiteX37" fmla="*/ 5922 w 9988"/>
              <a:gd name="connsiteY37" fmla="*/ 3604 h 6306"/>
              <a:gd name="connsiteX38" fmla="*/ 5638 w 9988"/>
              <a:gd name="connsiteY38" fmla="*/ 3287 h 6306"/>
              <a:gd name="connsiteX39" fmla="*/ 5390 w 9988"/>
              <a:gd name="connsiteY39" fmla="*/ 3006 h 6306"/>
              <a:gd name="connsiteX40" fmla="*/ 5178 w 9988"/>
              <a:gd name="connsiteY40" fmla="*/ 2760 h 6306"/>
              <a:gd name="connsiteX41" fmla="*/ 5001 w 9988"/>
              <a:gd name="connsiteY41" fmla="*/ 2584 h 6306"/>
              <a:gd name="connsiteX42" fmla="*/ 4859 w 9988"/>
              <a:gd name="connsiteY42" fmla="*/ 2479 h 6306"/>
              <a:gd name="connsiteX43" fmla="*/ 4188 w 9988"/>
              <a:gd name="connsiteY43" fmla="*/ 2164 h 6306"/>
              <a:gd name="connsiteX44" fmla="*/ 977 w 9988"/>
              <a:gd name="connsiteY44" fmla="*/ 1999 h 6306"/>
              <a:gd name="connsiteX45" fmla="*/ 588 w 9988"/>
              <a:gd name="connsiteY45" fmla="*/ 1683 h 6306"/>
              <a:gd name="connsiteX46" fmla="*/ 339 w 9988"/>
              <a:gd name="connsiteY46" fmla="*/ 1013 h 6306"/>
              <a:gd name="connsiteX47" fmla="*/ 549 w 9988"/>
              <a:gd name="connsiteY47" fmla="*/ 554 h 6306"/>
              <a:gd name="connsiteX48" fmla="*/ 1006 w 9988"/>
              <a:gd name="connsiteY48" fmla="*/ 305 h 6306"/>
              <a:gd name="connsiteX0" fmla="*/ 1746 w 9988"/>
              <a:gd name="connsiteY0" fmla="*/ 20 h 6306"/>
              <a:gd name="connsiteX1" fmla="*/ 759 w 9988"/>
              <a:gd name="connsiteY1" fmla="*/ 59 h 6306"/>
              <a:gd name="connsiteX2" fmla="*/ 160 w 9988"/>
              <a:gd name="connsiteY2" fmla="*/ 520 h 6306"/>
              <a:gd name="connsiteX3" fmla="*/ 164 w 9988"/>
              <a:gd name="connsiteY3" fmla="*/ 1614 h 6306"/>
              <a:gd name="connsiteX4" fmla="*/ 483 w 9988"/>
              <a:gd name="connsiteY4" fmla="*/ 2036 h 6306"/>
              <a:gd name="connsiteX5" fmla="*/ 696 w 9988"/>
              <a:gd name="connsiteY5" fmla="*/ 2176 h 6306"/>
              <a:gd name="connsiteX6" fmla="*/ 2038 w 9988"/>
              <a:gd name="connsiteY6" fmla="*/ 2630 h 6306"/>
              <a:gd name="connsiteX7" fmla="*/ 2921 w 9988"/>
              <a:gd name="connsiteY7" fmla="*/ 2944 h 6306"/>
              <a:gd name="connsiteX8" fmla="*/ 3345 w 9988"/>
              <a:gd name="connsiteY8" fmla="*/ 3225 h 6306"/>
              <a:gd name="connsiteX9" fmla="*/ 3734 w 9988"/>
              <a:gd name="connsiteY9" fmla="*/ 3541 h 6306"/>
              <a:gd name="connsiteX10" fmla="*/ 3982 w 9988"/>
              <a:gd name="connsiteY10" fmla="*/ 3752 h 6306"/>
              <a:gd name="connsiteX11" fmla="*/ 4406 w 9988"/>
              <a:gd name="connsiteY11" fmla="*/ 4033 h 6306"/>
              <a:gd name="connsiteX12" fmla="*/ 5219 w 9988"/>
              <a:gd name="connsiteY12" fmla="*/ 4488 h 6306"/>
              <a:gd name="connsiteX13" fmla="*/ 5855 w 9988"/>
              <a:gd name="connsiteY13" fmla="*/ 4662 h 6306"/>
              <a:gd name="connsiteX14" fmla="*/ 6314 w 9988"/>
              <a:gd name="connsiteY14" fmla="*/ 4731 h 6306"/>
              <a:gd name="connsiteX15" fmla="*/ 6490 w 9988"/>
              <a:gd name="connsiteY15" fmla="*/ 4766 h 6306"/>
              <a:gd name="connsiteX16" fmla="*/ 7232 w 9988"/>
              <a:gd name="connsiteY16" fmla="*/ 5010 h 6306"/>
              <a:gd name="connsiteX17" fmla="*/ 7515 w 9988"/>
              <a:gd name="connsiteY17" fmla="*/ 5186 h 6306"/>
              <a:gd name="connsiteX18" fmla="*/ 7727 w 9988"/>
              <a:gd name="connsiteY18" fmla="*/ 5326 h 6306"/>
              <a:gd name="connsiteX19" fmla="*/ 9069 w 9988"/>
              <a:gd name="connsiteY19" fmla="*/ 5780 h 6306"/>
              <a:gd name="connsiteX20" fmla="*/ 9705 w 9988"/>
              <a:gd name="connsiteY20" fmla="*/ 6095 h 6306"/>
              <a:gd name="connsiteX21" fmla="*/ 9776 w 9988"/>
              <a:gd name="connsiteY21" fmla="*/ 6130 h 6306"/>
              <a:gd name="connsiteX22" fmla="*/ 9847 w 9988"/>
              <a:gd name="connsiteY22" fmla="*/ 6306 h 6306"/>
              <a:gd name="connsiteX23" fmla="*/ 9883 w 9988"/>
              <a:gd name="connsiteY23" fmla="*/ 6306 h 6306"/>
              <a:gd name="connsiteX24" fmla="*/ 9988 w 9988"/>
              <a:gd name="connsiteY24" fmla="*/ 6165 h 6306"/>
              <a:gd name="connsiteX25" fmla="*/ 9775 w 9988"/>
              <a:gd name="connsiteY25" fmla="*/ 5848 h 6306"/>
              <a:gd name="connsiteX26" fmla="*/ 9068 w 9988"/>
              <a:gd name="connsiteY26" fmla="*/ 5533 h 6306"/>
              <a:gd name="connsiteX27" fmla="*/ 7868 w 9988"/>
              <a:gd name="connsiteY27" fmla="*/ 5184 h 6306"/>
              <a:gd name="connsiteX28" fmla="*/ 7620 w 9988"/>
              <a:gd name="connsiteY28" fmla="*/ 5009 h 6306"/>
              <a:gd name="connsiteX29" fmla="*/ 7443 w 9988"/>
              <a:gd name="connsiteY29" fmla="*/ 4868 h 6306"/>
              <a:gd name="connsiteX30" fmla="*/ 7266 w 9988"/>
              <a:gd name="connsiteY30" fmla="*/ 4728 h 6306"/>
              <a:gd name="connsiteX31" fmla="*/ 7089 w 9988"/>
              <a:gd name="connsiteY31" fmla="*/ 4587 h 6306"/>
              <a:gd name="connsiteX32" fmla="*/ 6806 w 9988"/>
              <a:gd name="connsiteY32" fmla="*/ 4377 h 6306"/>
              <a:gd name="connsiteX33" fmla="*/ 6559 w 9988"/>
              <a:gd name="connsiteY33" fmla="*/ 4201 h 6306"/>
              <a:gd name="connsiteX34" fmla="*/ 6311 w 9988"/>
              <a:gd name="connsiteY34" fmla="*/ 3991 h 6306"/>
              <a:gd name="connsiteX35" fmla="*/ 6063 w 9988"/>
              <a:gd name="connsiteY35" fmla="*/ 3780 h 6306"/>
              <a:gd name="connsiteX36" fmla="*/ 5922 w 9988"/>
              <a:gd name="connsiteY36" fmla="*/ 3604 h 6306"/>
              <a:gd name="connsiteX37" fmla="*/ 5638 w 9988"/>
              <a:gd name="connsiteY37" fmla="*/ 3287 h 6306"/>
              <a:gd name="connsiteX38" fmla="*/ 5390 w 9988"/>
              <a:gd name="connsiteY38" fmla="*/ 3006 h 6306"/>
              <a:gd name="connsiteX39" fmla="*/ 5178 w 9988"/>
              <a:gd name="connsiteY39" fmla="*/ 2760 h 6306"/>
              <a:gd name="connsiteX40" fmla="*/ 5001 w 9988"/>
              <a:gd name="connsiteY40" fmla="*/ 2584 h 6306"/>
              <a:gd name="connsiteX41" fmla="*/ 4859 w 9988"/>
              <a:gd name="connsiteY41" fmla="*/ 2479 h 6306"/>
              <a:gd name="connsiteX42" fmla="*/ 4188 w 9988"/>
              <a:gd name="connsiteY42" fmla="*/ 2164 h 6306"/>
              <a:gd name="connsiteX43" fmla="*/ 977 w 9988"/>
              <a:gd name="connsiteY43" fmla="*/ 1999 h 6306"/>
              <a:gd name="connsiteX44" fmla="*/ 588 w 9988"/>
              <a:gd name="connsiteY44" fmla="*/ 1683 h 6306"/>
              <a:gd name="connsiteX45" fmla="*/ 339 w 9988"/>
              <a:gd name="connsiteY45" fmla="*/ 1013 h 6306"/>
              <a:gd name="connsiteX46" fmla="*/ 549 w 9988"/>
              <a:gd name="connsiteY46" fmla="*/ 554 h 6306"/>
              <a:gd name="connsiteX47" fmla="*/ 1006 w 9988"/>
              <a:gd name="connsiteY47" fmla="*/ 305 h 6306"/>
              <a:gd name="connsiteX0" fmla="*/ 759 w 9988"/>
              <a:gd name="connsiteY0" fmla="*/ 0 h 6247"/>
              <a:gd name="connsiteX1" fmla="*/ 160 w 9988"/>
              <a:gd name="connsiteY1" fmla="*/ 461 h 6247"/>
              <a:gd name="connsiteX2" fmla="*/ 164 w 9988"/>
              <a:gd name="connsiteY2" fmla="*/ 1555 h 6247"/>
              <a:gd name="connsiteX3" fmla="*/ 483 w 9988"/>
              <a:gd name="connsiteY3" fmla="*/ 1977 h 6247"/>
              <a:gd name="connsiteX4" fmla="*/ 696 w 9988"/>
              <a:gd name="connsiteY4" fmla="*/ 2117 h 6247"/>
              <a:gd name="connsiteX5" fmla="*/ 2038 w 9988"/>
              <a:gd name="connsiteY5" fmla="*/ 2571 h 6247"/>
              <a:gd name="connsiteX6" fmla="*/ 2921 w 9988"/>
              <a:gd name="connsiteY6" fmla="*/ 2885 h 6247"/>
              <a:gd name="connsiteX7" fmla="*/ 3345 w 9988"/>
              <a:gd name="connsiteY7" fmla="*/ 3166 h 6247"/>
              <a:gd name="connsiteX8" fmla="*/ 3734 w 9988"/>
              <a:gd name="connsiteY8" fmla="*/ 3482 h 6247"/>
              <a:gd name="connsiteX9" fmla="*/ 3982 w 9988"/>
              <a:gd name="connsiteY9" fmla="*/ 3693 h 6247"/>
              <a:gd name="connsiteX10" fmla="*/ 4406 w 9988"/>
              <a:gd name="connsiteY10" fmla="*/ 3974 h 6247"/>
              <a:gd name="connsiteX11" fmla="*/ 5219 w 9988"/>
              <a:gd name="connsiteY11" fmla="*/ 4429 h 6247"/>
              <a:gd name="connsiteX12" fmla="*/ 5855 w 9988"/>
              <a:gd name="connsiteY12" fmla="*/ 4603 h 6247"/>
              <a:gd name="connsiteX13" fmla="*/ 6314 w 9988"/>
              <a:gd name="connsiteY13" fmla="*/ 4672 h 6247"/>
              <a:gd name="connsiteX14" fmla="*/ 6490 w 9988"/>
              <a:gd name="connsiteY14" fmla="*/ 4707 h 6247"/>
              <a:gd name="connsiteX15" fmla="*/ 7232 w 9988"/>
              <a:gd name="connsiteY15" fmla="*/ 4951 h 6247"/>
              <a:gd name="connsiteX16" fmla="*/ 7515 w 9988"/>
              <a:gd name="connsiteY16" fmla="*/ 5127 h 6247"/>
              <a:gd name="connsiteX17" fmla="*/ 7727 w 9988"/>
              <a:gd name="connsiteY17" fmla="*/ 5267 h 6247"/>
              <a:gd name="connsiteX18" fmla="*/ 9069 w 9988"/>
              <a:gd name="connsiteY18" fmla="*/ 5721 h 6247"/>
              <a:gd name="connsiteX19" fmla="*/ 9705 w 9988"/>
              <a:gd name="connsiteY19" fmla="*/ 6036 h 6247"/>
              <a:gd name="connsiteX20" fmla="*/ 9776 w 9988"/>
              <a:gd name="connsiteY20" fmla="*/ 6071 h 6247"/>
              <a:gd name="connsiteX21" fmla="*/ 9847 w 9988"/>
              <a:gd name="connsiteY21" fmla="*/ 6247 h 6247"/>
              <a:gd name="connsiteX22" fmla="*/ 9883 w 9988"/>
              <a:gd name="connsiteY22" fmla="*/ 6247 h 6247"/>
              <a:gd name="connsiteX23" fmla="*/ 9988 w 9988"/>
              <a:gd name="connsiteY23" fmla="*/ 6106 h 6247"/>
              <a:gd name="connsiteX24" fmla="*/ 9775 w 9988"/>
              <a:gd name="connsiteY24" fmla="*/ 5789 h 6247"/>
              <a:gd name="connsiteX25" fmla="*/ 9068 w 9988"/>
              <a:gd name="connsiteY25" fmla="*/ 5474 h 6247"/>
              <a:gd name="connsiteX26" fmla="*/ 7868 w 9988"/>
              <a:gd name="connsiteY26" fmla="*/ 5125 h 6247"/>
              <a:gd name="connsiteX27" fmla="*/ 7620 w 9988"/>
              <a:gd name="connsiteY27" fmla="*/ 4950 h 6247"/>
              <a:gd name="connsiteX28" fmla="*/ 7443 w 9988"/>
              <a:gd name="connsiteY28" fmla="*/ 4809 h 6247"/>
              <a:gd name="connsiteX29" fmla="*/ 7266 w 9988"/>
              <a:gd name="connsiteY29" fmla="*/ 4669 h 6247"/>
              <a:gd name="connsiteX30" fmla="*/ 7089 w 9988"/>
              <a:gd name="connsiteY30" fmla="*/ 4528 h 6247"/>
              <a:gd name="connsiteX31" fmla="*/ 6806 w 9988"/>
              <a:gd name="connsiteY31" fmla="*/ 4318 h 6247"/>
              <a:gd name="connsiteX32" fmla="*/ 6559 w 9988"/>
              <a:gd name="connsiteY32" fmla="*/ 4142 h 6247"/>
              <a:gd name="connsiteX33" fmla="*/ 6311 w 9988"/>
              <a:gd name="connsiteY33" fmla="*/ 3932 h 6247"/>
              <a:gd name="connsiteX34" fmla="*/ 6063 w 9988"/>
              <a:gd name="connsiteY34" fmla="*/ 3721 h 6247"/>
              <a:gd name="connsiteX35" fmla="*/ 5922 w 9988"/>
              <a:gd name="connsiteY35" fmla="*/ 3545 h 6247"/>
              <a:gd name="connsiteX36" fmla="*/ 5638 w 9988"/>
              <a:gd name="connsiteY36" fmla="*/ 3228 h 6247"/>
              <a:gd name="connsiteX37" fmla="*/ 5390 w 9988"/>
              <a:gd name="connsiteY37" fmla="*/ 2947 h 6247"/>
              <a:gd name="connsiteX38" fmla="*/ 5178 w 9988"/>
              <a:gd name="connsiteY38" fmla="*/ 2701 h 6247"/>
              <a:gd name="connsiteX39" fmla="*/ 5001 w 9988"/>
              <a:gd name="connsiteY39" fmla="*/ 2525 h 6247"/>
              <a:gd name="connsiteX40" fmla="*/ 4859 w 9988"/>
              <a:gd name="connsiteY40" fmla="*/ 2420 h 6247"/>
              <a:gd name="connsiteX41" fmla="*/ 4188 w 9988"/>
              <a:gd name="connsiteY41" fmla="*/ 2105 h 6247"/>
              <a:gd name="connsiteX42" fmla="*/ 977 w 9988"/>
              <a:gd name="connsiteY42" fmla="*/ 1940 h 6247"/>
              <a:gd name="connsiteX43" fmla="*/ 588 w 9988"/>
              <a:gd name="connsiteY43" fmla="*/ 1624 h 6247"/>
              <a:gd name="connsiteX44" fmla="*/ 339 w 9988"/>
              <a:gd name="connsiteY44" fmla="*/ 954 h 6247"/>
              <a:gd name="connsiteX45" fmla="*/ 549 w 9988"/>
              <a:gd name="connsiteY45" fmla="*/ 495 h 6247"/>
              <a:gd name="connsiteX46" fmla="*/ 1006 w 9988"/>
              <a:gd name="connsiteY46" fmla="*/ 246 h 6247"/>
              <a:gd name="connsiteX0" fmla="*/ 759 w 9988"/>
              <a:gd name="connsiteY0" fmla="*/ 0 h 6247"/>
              <a:gd name="connsiteX1" fmla="*/ 160 w 9988"/>
              <a:gd name="connsiteY1" fmla="*/ 461 h 6247"/>
              <a:gd name="connsiteX2" fmla="*/ 164 w 9988"/>
              <a:gd name="connsiteY2" fmla="*/ 1555 h 6247"/>
              <a:gd name="connsiteX3" fmla="*/ 483 w 9988"/>
              <a:gd name="connsiteY3" fmla="*/ 1977 h 6247"/>
              <a:gd name="connsiteX4" fmla="*/ 696 w 9988"/>
              <a:gd name="connsiteY4" fmla="*/ 2117 h 6247"/>
              <a:gd name="connsiteX5" fmla="*/ 2038 w 9988"/>
              <a:gd name="connsiteY5" fmla="*/ 2571 h 6247"/>
              <a:gd name="connsiteX6" fmla="*/ 2921 w 9988"/>
              <a:gd name="connsiteY6" fmla="*/ 2885 h 6247"/>
              <a:gd name="connsiteX7" fmla="*/ 3345 w 9988"/>
              <a:gd name="connsiteY7" fmla="*/ 3166 h 6247"/>
              <a:gd name="connsiteX8" fmla="*/ 3734 w 9988"/>
              <a:gd name="connsiteY8" fmla="*/ 3482 h 6247"/>
              <a:gd name="connsiteX9" fmla="*/ 3982 w 9988"/>
              <a:gd name="connsiteY9" fmla="*/ 3693 h 6247"/>
              <a:gd name="connsiteX10" fmla="*/ 4406 w 9988"/>
              <a:gd name="connsiteY10" fmla="*/ 3974 h 6247"/>
              <a:gd name="connsiteX11" fmla="*/ 5219 w 9988"/>
              <a:gd name="connsiteY11" fmla="*/ 4429 h 6247"/>
              <a:gd name="connsiteX12" fmla="*/ 5855 w 9988"/>
              <a:gd name="connsiteY12" fmla="*/ 4603 h 6247"/>
              <a:gd name="connsiteX13" fmla="*/ 6314 w 9988"/>
              <a:gd name="connsiteY13" fmla="*/ 4672 h 6247"/>
              <a:gd name="connsiteX14" fmla="*/ 6490 w 9988"/>
              <a:gd name="connsiteY14" fmla="*/ 4707 h 6247"/>
              <a:gd name="connsiteX15" fmla="*/ 7232 w 9988"/>
              <a:gd name="connsiteY15" fmla="*/ 4951 h 6247"/>
              <a:gd name="connsiteX16" fmla="*/ 7515 w 9988"/>
              <a:gd name="connsiteY16" fmla="*/ 5127 h 6247"/>
              <a:gd name="connsiteX17" fmla="*/ 7727 w 9988"/>
              <a:gd name="connsiteY17" fmla="*/ 5267 h 6247"/>
              <a:gd name="connsiteX18" fmla="*/ 9069 w 9988"/>
              <a:gd name="connsiteY18" fmla="*/ 5721 h 6247"/>
              <a:gd name="connsiteX19" fmla="*/ 9705 w 9988"/>
              <a:gd name="connsiteY19" fmla="*/ 6036 h 6247"/>
              <a:gd name="connsiteX20" fmla="*/ 9776 w 9988"/>
              <a:gd name="connsiteY20" fmla="*/ 6071 h 6247"/>
              <a:gd name="connsiteX21" fmla="*/ 9847 w 9988"/>
              <a:gd name="connsiteY21" fmla="*/ 6247 h 6247"/>
              <a:gd name="connsiteX22" fmla="*/ 9883 w 9988"/>
              <a:gd name="connsiteY22" fmla="*/ 6247 h 6247"/>
              <a:gd name="connsiteX23" fmla="*/ 9988 w 9988"/>
              <a:gd name="connsiteY23" fmla="*/ 6106 h 6247"/>
              <a:gd name="connsiteX24" fmla="*/ 9775 w 9988"/>
              <a:gd name="connsiteY24" fmla="*/ 5789 h 6247"/>
              <a:gd name="connsiteX25" fmla="*/ 9068 w 9988"/>
              <a:gd name="connsiteY25" fmla="*/ 5474 h 6247"/>
              <a:gd name="connsiteX26" fmla="*/ 7868 w 9988"/>
              <a:gd name="connsiteY26" fmla="*/ 5125 h 6247"/>
              <a:gd name="connsiteX27" fmla="*/ 7620 w 9988"/>
              <a:gd name="connsiteY27" fmla="*/ 4950 h 6247"/>
              <a:gd name="connsiteX28" fmla="*/ 7443 w 9988"/>
              <a:gd name="connsiteY28" fmla="*/ 4809 h 6247"/>
              <a:gd name="connsiteX29" fmla="*/ 7266 w 9988"/>
              <a:gd name="connsiteY29" fmla="*/ 4669 h 6247"/>
              <a:gd name="connsiteX30" fmla="*/ 7089 w 9988"/>
              <a:gd name="connsiteY30" fmla="*/ 4528 h 6247"/>
              <a:gd name="connsiteX31" fmla="*/ 6806 w 9988"/>
              <a:gd name="connsiteY31" fmla="*/ 4318 h 6247"/>
              <a:gd name="connsiteX32" fmla="*/ 6559 w 9988"/>
              <a:gd name="connsiteY32" fmla="*/ 4142 h 6247"/>
              <a:gd name="connsiteX33" fmla="*/ 6311 w 9988"/>
              <a:gd name="connsiteY33" fmla="*/ 3932 h 6247"/>
              <a:gd name="connsiteX34" fmla="*/ 6063 w 9988"/>
              <a:gd name="connsiteY34" fmla="*/ 3721 h 6247"/>
              <a:gd name="connsiteX35" fmla="*/ 5922 w 9988"/>
              <a:gd name="connsiteY35" fmla="*/ 3545 h 6247"/>
              <a:gd name="connsiteX36" fmla="*/ 5638 w 9988"/>
              <a:gd name="connsiteY36" fmla="*/ 3228 h 6247"/>
              <a:gd name="connsiteX37" fmla="*/ 5390 w 9988"/>
              <a:gd name="connsiteY37" fmla="*/ 2947 h 6247"/>
              <a:gd name="connsiteX38" fmla="*/ 5178 w 9988"/>
              <a:gd name="connsiteY38" fmla="*/ 2701 h 6247"/>
              <a:gd name="connsiteX39" fmla="*/ 5001 w 9988"/>
              <a:gd name="connsiteY39" fmla="*/ 2525 h 6247"/>
              <a:gd name="connsiteX40" fmla="*/ 4859 w 9988"/>
              <a:gd name="connsiteY40" fmla="*/ 2420 h 6247"/>
              <a:gd name="connsiteX41" fmla="*/ 4188 w 9988"/>
              <a:gd name="connsiteY41" fmla="*/ 2105 h 6247"/>
              <a:gd name="connsiteX42" fmla="*/ 977 w 9988"/>
              <a:gd name="connsiteY42" fmla="*/ 1940 h 6247"/>
              <a:gd name="connsiteX43" fmla="*/ 588 w 9988"/>
              <a:gd name="connsiteY43" fmla="*/ 1624 h 6247"/>
              <a:gd name="connsiteX44" fmla="*/ 339 w 9988"/>
              <a:gd name="connsiteY44" fmla="*/ 954 h 6247"/>
              <a:gd name="connsiteX45" fmla="*/ 549 w 9988"/>
              <a:gd name="connsiteY45" fmla="*/ 495 h 6247"/>
              <a:gd name="connsiteX0" fmla="*/ 160 w 9988"/>
              <a:gd name="connsiteY0" fmla="*/ 0 h 5786"/>
              <a:gd name="connsiteX1" fmla="*/ 164 w 9988"/>
              <a:gd name="connsiteY1" fmla="*/ 1094 h 5786"/>
              <a:gd name="connsiteX2" fmla="*/ 483 w 9988"/>
              <a:gd name="connsiteY2" fmla="*/ 1516 h 5786"/>
              <a:gd name="connsiteX3" fmla="*/ 696 w 9988"/>
              <a:gd name="connsiteY3" fmla="*/ 1656 h 5786"/>
              <a:gd name="connsiteX4" fmla="*/ 2038 w 9988"/>
              <a:gd name="connsiteY4" fmla="*/ 2110 h 5786"/>
              <a:gd name="connsiteX5" fmla="*/ 2921 w 9988"/>
              <a:gd name="connsiteY5" fmla="*/ 2424 h 5786"/>
              <a:gd name="connsiteX6" fmla="*/ 3345 w 9988"/>
              <a:gd name="connsiteY6" fmla="*/ 2705 h 5786"/>
              <a:gd name="connsiteX7" fmla="*/ 3734 w 9988"/>
              <a:gd name="connsiteY7" fmla="*/ 3021 h 5786"/>
              <a:gd name="connsiteX8" fmla="*/ 3982 w 9988"/>
              <a:gd name="connsiteY8" fmla="*/ 3232 h 5786"/>
              <a:gd name="connsiteX9" fmla="*/ 4406 w 9988"/>
              <a:gd name="connsiteY9" fmla="*/ 3513 h 5786"/>
              <a:gd name="connsiteX10" fmla="*/ 5219 w 9988"/>
              <a:gd name="connsiteY10" fmla="*/ 3968 h 5786"/>
              <a:gd name="connsiteX11" fmla="*/ 5855 w 9988"/>
              <a:gd name="connsiteY11" fmla="*/ 4142 h 5786"/>
              <a:gd name="connsiteX12" fmla="*/ 6314 w 9988"/>
              <a:gd name="connsiteY12" fmla="*/ 4211 h 5786"/>
              <a:gd name="connsiteX13" fmla="*/ 6490 w 9988"/>
              <a:gd name="connsiteY13" fmla="*/ 4246 h 5786"/>
              <a:gd name="connsiteX14" fmla="*/ 7232 w 9988"/>
              <a:gd name="connsiteY14" fmla="*/ 4490 h 5786"/>
              <a:gd name="connsiteX15" fmla="*/ 7515 w 9988"/>
              <a:gd name="connsiteY15" fmla="*/ 4666 h 5786"/>
              <a:gd name="connsiteX16" fmla="*/ 7727 w 9988"/>
              <a:gd name="connsiteY16" fmla="*/ 4806 h 5786"/>
              <a:gd name="connsiteX17" fmla="*/ 9069 w 9988"/>
              <a:gd name="connsiteY17" fmla="*/ 5260 h 5786"/>
              <a:gd name="connsiteX18" fmla="*/ 9705 w 9988"/>
              <a:gd name="connsiteY18" fmla="*/ 5575 h 5786"/>
              <a:gd name="connsiteX19" fmla="*/ 9776 w 9988"/>
              <a:gd name="connsiteY19" fmla="*/ 5610 h 5786"/>
              <a:gd name="connsiteX20" fmla="*/ 9847 w 9988"/>
              <a:gd name="connsiteY20" fmla="*/ 5786 h 5786"/>
              <a:gd name="connsiteX21" fmla="*/ 9883 w 9988"/>
              <a:gd name="connsiteY21" fmla="*/ 5786 h 5786"/>
              <a:gd name="connsiteX22" fmla="*/ 9988 w 9988"/>
              <a:gd name="connsiteY22" fmla="*/ 5645 h 5786"/>
              <a:gd name="connsiteX23" fmla="*/ 9775 w 9988"/>
              <a:gd name="connsiteY23" fmla="*/ 5328 h 5786"/>
              <a:gd name="connsiteX24" fmla="*/ 9068 w 9988"/>
              <a:gd name="connsiteY24" fmla="*/ 5013 h 5786"/>
              <a:gd name="connsiteX25" fmla="*/ 7868 w 9988"/>
              <a:gd name="connsiteY25" fmla="*/ 4664 h 5786"/>
              <a:gd name="connsiteX26" fmla="*/ 7620 w 9988"/>
              <a:gd name="connsiteY26" fmla="*/ 4489 h 5786"/>
              <a:gd name="connsiteX27" fmla="*/ 7443 w 9988"/>
              <a:gd name="connsiteY27" fmla="*/ 4348 h 5786"/>
              <a:gd name="connsiteX28" fmla="*/ 7266 w 9988"/>
              <a:gd name="connsiteY28" fmla="*/ 4208 h 5786"/>
              <a:gd name="connsiteX29" fmla="*/ 7089 w 9988"/>
              <a:gd name="connsiteY29" fmla="*/ 4067 h 5786"/>
              <a:gd name="connsiteX30" fmla="*/ 6806 w 9988"/>
              <a:gd name="connsiteY30" fmla="*/ 3857 h 5786"/>
              <a:gd name="connsiteX31" fmla="*/ 6559 w 9988"/>
              <a:gd name="connsiteY31" fmla="*/ 3681 h 5786"/>
              <a:gd name="connsiteX32" fmla="*/ 6311 w 9988"/>
              <a:gd name="connsiteY32" fmla="*/ 3471 h 5786"/>
              <a:gd name="connsiteX33" fmla="*/ 6063 w 9988"/>
              <a:gd name="connsiteY33" fmla="*/ 3260 h 5786"/>
              <a:gd name="connsiteX34" fmla="*/ 5922 w 9988"/>
              <a:gd name="connsiteY34" fmla="*/ 3084 h 5786"/>
              <a:gd name="connsiteX35" fmla="*/ 5638 w 9988"/>
              <a:gd name="connsiteY35" fmla="*/ 2767 h 5786"/>
              <a:gd name="connsiteX36" fmla="*/ 5390 w 9988"/>
              <a:gd name="connsiteY36" fmla="*/ 2486 h 5786"/>
              <a:gd name="connsiteX37" fmla="*/ 5178 w 9988"/>
              <a:gd name="connsiteY37" fmla="*/ 2240 h 5786"/>
              <a:gd name="connsiteX38" fmla="*/ 5001 w 9988"/>
              <a:gd name="connsiteY38" fmla="*/ 2064 h 5786"/>
              <a:gd name="connsiteX39" fmla="*/ 4859 w 9988"/>
              <a:gd name="connsiteY39" fmla="*/ 1959 h 5786"/>
              <a:gd name="connsiteX40" fmla="*/ 4188 w 9988"/>
              <a:gd name="connsiteY40" fmla="*/ 1644 h 5786"/>
              <a:gd name="connsiteX41" fmla="*/ 977 w 9988"/>
              <a:gd name="connsiteY41" fmla="*/ 1479 h 5786"/>
              <a:gd name="connsiteX42" fmla="*/ 588 w 9988"/>
              <a:gd name="connsiteY42" fmla="*/ 1163 h 5786"/>
              <a:gd name="connsiteX43" fmla="*/ 339 w 9988"/>
              <a:gd name="connsiteY43" fmla="*/ 493 h 5786"/>
              <a:gd name="connsiteX44" fmla="*/ 549 w 9988"/>
              <a:gd name="connsiteY44" fmla="*/ 34 h 5786"/>
              <a:gd name="connsiteX0" fmla="*/ 160 w 9988"/>
              <a:gd name="connsiteY0" fmla="*/ 0 h 5786"/>
              <a:gd name="connsiteX1" fmla="*/ 164 w 9988"/>
              <a:gd name="connsiteY1" fmla="*/ 1094 h 5786"/>
              <a:gd name="connsiteX2" fmla="*/ 483 w 9988"/>
              <a:gd name="connsiteY2" fmla="*/ 1516 h 5786"/>
              <a:gd name="connsiteX3" fmla="*/ 696 w 9988"/>
              <a:gd name="connsiteY3" fmla="*/ 1656 h 5786"/>
              <a:gd name="connsiteX4" fmla="*/ 2038 w 9988"/>
              <a:gd name="connsiteY4" fmla="*/ 2110 h 5786"/>
              <a:gd name="connsiteX5" fmla="*/ 2921 w 9988"/>
              <a:gd name="connsiteY5" fmla="*/ 2424 h 5786"/>
              <a:gd name="connsiteX6" fmla="*/ 3345 w 9988"/>
              <a:gd name="connsiteY6" fmla="*/ 2705 h 5786"/>
              <a:gd name="connsiteX7" fmla="*/ 3734 w 9988"/>
              <a:gd name="connsiteY7" fmla="*/ 3021 h 5786"/>
              <a:gd name="connsiteX8" fmla="*/ 3982 w 9988"/>
              <a:gd name="connsiteY8" fmla="*/ 3232 h 5786"/>
              <a:gd name="connsiteX9" fmla="*/ 4406 w 9988"/>
              <a:gd name="connsiteY9" fmla="*/ 3513 h 5786"/>
              <a:gd name="connsiteX10" fmla="*/ 5219 w 9988"/>
              <a:gd name="connsiteY10" fmla="*/ 3968 h 5786"/>
              <a:gd name="connsiteX11" fmla="*/ 5855 w 9988"/>
              <a:gd name="connsiteY11" fmla="*/ 4142 h 5786"/>
              <a:gd name="connsiteX12" fmla="*/ 6314 w 9988"/>
              <a:gd name="connsiteY12" fmla="*/ 4211 h 5786"/>
              <a:gd name="connsiteX13" fmla="*/ 6490 w 9988"/>
              <a:gd name="connsiteY13" fmla="*/ 4246 h 5786"/>
              <a:gd name="connsiteX14" fmla="*/ 7232 w 9988"/>
              <a:gd name="connsiteY14" fmla="*/ 4490 h 5786"/>
              <a:gd name="connsiteX15" fmla="*/ 7515 w 9988"/>
              <a:gd name="connsiteY15" fmla="*/ 4666 h 5786"/>
              <a:gd name="connsiteX16" fmla="*/ 7727 w 9988"/>
              <a:gd name="connsiteY16" fmla="*/ 4806 h 5786"/>
              <a:gd name="connsiteX17" fmla="*/ 9069 w 9988"/>
              <a:gd name="connsiteY17" fmla="*/ 5260 h 5786"/>
              <a:gd name="connsiteX18" fmla="*/ 9705 w 9988"/>
              <a:gd name="connsiteY18" fmla="*/ 5575 h 5786"/>
              <a:gd name="connsiteX19" fmla="*/ 9776 w 9988"/>
              <a:gd name="connsiteY19" fmla="*/ 5610 h 5786"/>
              <a:gd name="connsiteX20" fmla="*/ 9847 w 9988"/>
              <a:gd name="connsiteY20" fmla="*/ 5786 h 5786"/>
              <a:gd name="connsiteX21" fmla="*/ 9883 w 9988"/>
              <a:gd name="connsiteY21" fmla="*/ 5786 h 5786"/>
              <a:gd name="connsiteX22" fmla="*/ 9988 w 9988"/>
              <a:gd name="connsiteY22" fmla="*/ 5645 h 5786"/>
              <a:gd name="connsiteX23" fmla="*/ 9775 w 9988"/>
              <a:gd name="connsiteY23" fmla="*/ 5328 h 5786"/>
              <a:gd name="connsiteX24" fmla="*/ 9068 w 9988"/>
              <a:gd name="connsiteY24" fmla="*/ 5013 h 5786"/>
              <a:gd name="connsiteX25" fmla="*/ 7868 w 9988"/>
              <a:gd name="connsiteY25" fmla="*/ 4664 h 5786"/>
              <a:gd name="connsiteX26" fmla="*/ 7620 w 9988"/>
              <a:gd name="connsiteY26" fmla="*/ 4489 h 5786"/>
              <a:gd name="connsiteX27" fmla="*/ 7443 w 9988"/>
              <a:gd name="connsiteY27" fmla="*/ 4348 h 5786"/>
              <a:gd name="connsiteX28" fmla="*/ 7266 w 9988"/>
              <a:gd name="connsiteY28" fmla="*/ 4208 h 5786"/>
              <a:gd name="connsiteX29" fmla="*/ 7089 w 9988"/>
              <a:gd name="connsiteY29" fmla="*/ 4067 h 5786"/>
              <a:gd name="connsiteX30" fmla="*/ 6806 w 9988"/>
              <a:gd name="connsiteY30" fmla="*/ 3857 h 5786"/>
              <a:gd name="connsiteX31" fmla="*/ 6559 w 9988"/>
              <a:gd name="connsiteY31" fmla="*/ 3681 h 5786"/>
              <a:gd name="connsiteX32" fmla="*/ 6311 w 9988"/>
              <a:gd name="connsiteY32" fmla="*/ 3471 h 5786"/>
              <a:gd name="connsiteX33" fmla="*/ 6063 w 9988"/>
              <a:gd name="connsiteY33" fmla="*/ 3260 h 5786"/>
              <a:gd name="connsiteX34" fmla="*/ 5922 w 9988"/>
              <a:gd name="connsiteY34" fmla="*/ 3084 h 5786"/>
              <a:gd name="connsiteX35" fmla="*/ 5638 w 9988"/>
              <a:gd name="connsiteY35" fmla="*/ 2767 h 5786"/>
              <a:gd name="connsiteX36" fmla="*/ 5390 w 9988"/>
              <a:gd name="connsiteY36" fmla="*/ 2486 h 5786"/>
              <a:gd name="connsiteX37" fmla="*/ 5178 w 9988"/>
              <a:gd name="connsiteY37" fmla="*/ 2240 h 5786"/>
              <a:gd name="connsiteX38" fmla="*/ 5001 w 9988"/>
              <a:gd name="connsiteY38" fmla="*/ 2064 h 5786"/>
              <a:gd name="connsiteX39" fmla="*/ 4859 w 9988"/>
              <a:gd name="connsiteY39" fmla="*/ 1959 h 5786"/>
              <a:gd name="connsiteX40" fmla="*/ 4188 w 9988"/>
              <a:gd name="connsiteY40" fmla="*/ 1644 h 5786"/>
              <a:gd name="connsiteX41" fmla="*/ 977 w 9988"/>
              <a:gd name="connsiteY41" fmla="*/ 1479 h 5786"/>
              <a:gd name="connsiteX42" fmla="*/ 588 w 9988"/>
              <a:gd name="connsiteY42" fmla="*/ 1163 h 5786"/>
              <a:gd name="connsiteX43" fmla="*/ 339 w 9988"/>
              <a:gd name="connsiteY43" fmla="*/ 493 h 5786"/>
              <a:gd name="connsiteX0" fmla="*/ 0 w 9824"/>
              <a:gd name="connsiteY0" fmla="*/ 601 h 5293"/>
              <a:gd name="connsiteX1" fmla="*/ 319 w 9824"/>
              <a:gd name="connsiteY1" fmla="*/ 1023 h 5293"/>
              <a:gd name="connsiteX2" fmla="*/ 532 w 9824"/>
              <a:gd name="connsiteY2" fmla="*/ 1163 h 5293"/>
              <a:gd name="connsiteX3" fmla="*/ 1874 w 9824"/>
              <a:gd name="connsiteY3" fmla="*/ 1617 h 5293"/>
              <a:gd name="connsiteX4" fmla="*/ 2757 w 9824"/>
              <a:gd name="connsiteY4" fmla="*/ 1931 h 5293"/>
              <a:gd name="connsiteX5" fmla="*/ 3181 w 9824"/>
              <a:gd name="connsiteY5" fmla="*/ 2212 h 5293"/>
              <a:gd name="connsiteX6" fmla="*/ 3570 w 9824"/>
              <a:gd name="connsiteY6" fmla="*/ 2528 h 5293"/>
              <a:gd name="connsiteX7" fmla="*/ 3818 w 9824"/>
              <a:gd name="connsiteY7" fmla="*/ 2739 h 5293"/>
              <a:gd name="connsiteX8" fmla="*/ 4242 w 9824"/>
              <a:gd name="connsiteY8" fmla="*/ 3020 h 5293"/>
              <a:gd name="connsiteX9" fmla="*/ 5055 w 9824"/>
              <a:gd name="connsiteY9" fmla="*/ 3475 h 5293"/>
              <a:gd name="connsiteX10" fmla="*/ 5691 w 9824"/>
              <a:gd name="connsiteY10" fmla="*/ 3649 h 5293"/>
              <a:gd name="connsiteX11" fmla="*/ 6150 w 9824"/>
              <a:gd name="connsiteY11" fmla="*/ 3718 h 5293"/>
              <a:gd name="connsiteX12" fmla="*/ 6326 w 9824"/>
              <a:gd name="connsiteY12" fmla="*/ 3753 h 5293"/>
              <a:gd name="connsiteX13" fmla="*/ 7068 w 9824"/>
              <a:gd name="connsiteY13" fmla="*/ 3997 h 5293"/>
              <a:gd name="connsiteX14" fmla="*/ 7351 w 9824"/>
              <a:gd name="connsiteY14" fmla="*/ 4173 h 5293"/>
              <a:gd name="connsiteX15" fmla="*/ 7563 w 9824"/>
              <a:gd name="connsiteY15" fmla="*/ 4313 h 5293"/>
              <a:gd name="connsiteX16" fmla="*/ 8905 w 9824"/>
              <a:gd name="connsiteY16" fmla="*/ 4767 h 5293"/>
              <a:gd name="connsiteX17" fmla="*/ 9541 w 9824"/>
              <a:gd name="connsiteY17" fmla="*/ 5082 h 5293"/>
              <a:gd name="connsiteX18" fmla="*/ 9612 w 9824"/>
              <a:gd name="connsiteY18" fmla="*/ 5117 h 5293"/>
              <a:gd name="connsiteX19" fmla="*/ 9683 w 9824"/>
              <a:gd name="connsiteY19" fmla="*/ 5293 h 5293"/>
              <a:gd name="connsiteX20" fmla="*/ 9719 w 9824"/>
              <a:gd name="connsiteY20" fmla="*/ 5293 h 5293"/>
              <a:gd name="connsiteX21" fmla="*/ 9824 w 9824"/>
              <a:gd name="connsiteY21" fmla="*/ 5152 h 5293"/>
              <a:gd name="connsiteX22" fmla="*/ 9611 w 9824"/>
              <a:gd name="connsiteY22" fmla="*/ 4835 h 5293"/>
              <a:gd name="connsiteX23" fmla="*/ 8904 w 9824"/>
              <a:gd name="connsiteY23" fmla="*/ 4520 h 5293"/>
              <a:gd name="connsiteX24" fmla="*/ 7704 w 9824"/>
              <a:gd name="connsiteY24" fmla="*/ 4171 h 5293"/>
              <a:gd name="connsiteX25" fmla="*/ 7456 w 9824"/>
              <a:gd name="connsiteY25" fmla="*/ 3996 h 5293"/>
              <a:gd name="connsiteX26" fmla="*/ 7279 w 9824"/>
              <a:gd name="connsiteY26" fmla="*/ 3855 h 5293"/>
              <a:gd name="connsiteX27" fmla="*/ 7102 w 9824"/>
              <a:gd name="connsiteY27" fmla="*/ 3715 h 5293"/>
              <a:gd name="connsiteX28" fmla="*/ 6925 w 9824"/>
              <a:gd name="connsiteY28" fmla="*/ 3574 h 5293"/>
              <a:gd name="connsiteX29" fmla="*/ 6642 w 9824"/>
              <a:gd name="connsiteY29" fmla="*/ 3364 h 5293"/>
              <a:gd name="connsiteX30" fmla="*/ 6395 w 9824"/>
              <a:gd name="connsiteY30" fmla="*/ 3188 h 5293"/>
              <a:gd name="connsiteX31" fmla="*/ 6147 w 9824"/>
              <a:gd name="connsiteY31" fmla="*/ 2978 h 5293"/>
              <a:gd name="connsiteX32" fmla="*/ 5899 w 9824"/>
              <a:gd name="connsiteY32" fmla="*/ 2767 h 5293"/>
              <a:gd name="connsiteX33" fmla="*/ 5758 w 9824"/>
              <a:gd name="connsiteY33" fmla="*/ 2591 h 5293"/>
              <a:gd name="connsiteX34" fmla="*/ 5474 w 9824"/>
              <a:gd name="connsiteY34" fmla="*/ 2274 h 5293"/>
              <a:gd name="connsiteX35" fmla="*/ 5226 w 9824"/>
              <a:gd name="connsiteY35" fmla="*/ 1993 h 5293"/>
              <a:gd name="connsiteX36" fmla="*/ 5014 w 9824"/>
              <a:gd name="connsiteY36" fmla="*/ 1747 h 5293"/>
              <a:gd name="connsiteX37" fmla="*/ 4837 w 9824"/>
              <a:gd name="connsiteY37" fmla="*/ 1571 h 5293"/>
              <a:gd name="connsiteX38" fmla="*/ 4695 w 9824"/>
              <a:gd name="connsiteY38" fmla="*/ 1466 h 5293"/>
              <a:gd name="connsiteX39" fmla="*/ 4024 w 9824"/>
              <a:gd name="connsiteY39" fmla="*/ 1151 h 5293"/>
              <a:gd name="connsiteX40" fmla="*/ 813 w 9824"/>
              <a:gd name="connsiteY40" fmla="*/ 986 h 5293"/>
              <a:gd name="connsiteX41" fmla="*/ 424 w 9824"/>
              <a:gd name="connsiteY41" fmla="*/ 670 h 5293"/>
              <a:gd name="connsiteX42" fmla="*/ 175 w 9824"/>
              <a:gd name="connsiteY42" fmla="*/ 0 h 5293"/>
              <a:gd name="connsiteX0" fmla="*/ 0 w 9824"/>
              <a:gd name="connsiteY0" fmla="*/ 0 h 4692"/>
              <a:gd name="connsiteX1" fmla="*/ 319 w 9824"/>
              <a:gd name="connsiteY1" fmla="*/ 422 h 4692"/>
              <a:gd name="connsiteX2" fmla="*/ 532 w 9824"/>
              <a:gd name="connsiteY2" fmla="*/ 562 h 4692"/>
              <a:gd name="connsiteX3" fmla="*/ 1874 w 9824"/>
              <a:gd name="connsiteY3" fmla="*/ 1016 h 4692"/>
              <a:gd name="connsiteX4" fmla="*/ 2757 w 9824"/>
              <a:gd name="connsiteY4" fmla="*/ 1330 h 4692"/>
              <a:gd name="connsiteX5" fmla="*/ 3181 w 9824"/>
              <a:gd name="connsiteY5" fmla="*/ 1611 h 4692"/>
              <a:gd name="connsiteX6" fmla="*/ 3570 w 9824"/>
              <a:gd name="connsiteY6" fmla="*/ 1927 h 4692"/>
              <a:gd name="connsiteX7" fmla="*/ 3818 w 9824"/>
              <a:gd name="connsiteY7" fmla="*/ 2138 h 4692"/>
              <a:gd name="connsiteX8" fmla="*/ 4242 w 9824"/>
              <a:gd name="connsiteY8" fmla="*/ 2419 h 4692"/>
              <a:gd name="connsiteX9" fmla="*/ 5055 w 9824"/>
              <a:gd name="connsiteY9" fmla="*/ 2874 h 4692"/>
              <a:gd name="connsiteX10" fmla="*/ 5691 w 9824"/>
              <a:gd name="connsiteY10" fmla="*/ 3048 h 4692"/>
              <a:gd name="connsiteX11" fmla="*/ 6150 w 9824"/>
              <a:gd name="connsiteY11" fmla="*/ 3117 h 4692"/>
              <a:gd name="connsiteX12" fmla="*/ 6326 w 9824"/>
              <a:gd name="connsiteY12" fmla="*/ 3152 h 4692"/>
              <a:gd name="connsiteX13" fmla="*/ 7068 w 9824"/>
              <a:gd name="connsiteY13" fmla="*/ 3396 h 4692"/>
              <a:gd name="connsiteX14" fmla="*/ 7351 w 9824"/>
              <a:gd name="connsiteY14" fmla="*/ 3572 h 4692"/>
              <a:gd name="connsiteX15" fmla="*/ 7563 w 9824"/>
              <a:gd name="connsiteY15" fmla="*/ 3712 h 4692"/>
              <a:gd name="connsiteX16" fmla="*/ 8905 w 9824"/>
              <a:gd name="connsiteY16" fmla="*/ 4166 h 4692"/>
              <a:gd name="connsiteX17" fmla="*/ 9541 w 9824"/>
              <a:gd name="connsiteY17" fmla="*/ 4481 h 4692"/>
              <a:gd name="connsiteX18" fmla="*/ 9612 w 9824"/>
              <a:gd name="connsiteY18" fmla="*/ 4516 h 4692"/>
              <a:gd name="connsiteX19" fmla="*/ 9683 w 9824"/>
              <a:gd name="connsiteY19" fmla="*/ 4692 h 4692"/>
              <a:gd name="connsiteX20" fmla="*/ 9719 w 9824"/>
              <a:gd name="connsiteY20" fmla="*/ 4692 h 4692"/>
              <a:gd name="connsiteX21" fmla="*/ 9824 w 9824"/>
              <a:gd name="connsiteY21" fmla="*/ 4551 h 4692"/>
              <a:gd name="connsiteX22" fmla="*/ 9611 w 9824"/>
              <a:gd name="connsiteY22" fmla="*/ 4234 h 4692"/>
              <a:gd name="connsiteX23" fmla="*/ 8904 w 9824"/>
              <a:gd name="connsiteY23" fmla="*/ 3919 h 4692"/>
              <a:gd name="connsiteX24" fmla="*/ 7704 w 9824"/>
              <a:gd name="connsiteY24" fmla="*/ 3570 h 4692"/>
              <a:gd name="connsiteX25" fmla="*/ 7456 w 9824"/>
              <a:gd name="connsiteY25" fmla="*/ 3395 h 4692"/>
              <a:gd name="connsiteX26" fmla="*/ 7279 w 9824"/>
              <a:gd name="connsiteY26" fmla="*/ 3254 h 4692"/>
              <a:gd name="connsiteX27" fmla="*/ 7102 w 9824"/>
              <a:gd name="connsiteY27" fmla="*/ 3114 h 4692"/>
              <a:gd name="connsiteX28" fmla="*/ 6925 w 9824"/>
              <a:gd name="connsiteY28" fmla="*/ 2973 h 4692"/>
              <a:gd name="connsiteX29" fmla="*/ 6642 w 9824"/>
              <a:gd name="connsiteY29" fmla="*/ 2763 h 4692"/>
              <a:gd name="connsiteX30" fmla="*/ 6395 w 9824"/>
              <a:gd name="connsiteY30" fmla="*/ 2587 h 4692"/>
              <a:gd name="connsiteX31" fmla="*/ 6147 w 9824"/>
              <a:gd name="connsiteY31" fmla="*/ 2377 h 4692"/>
              <a:gd name="connsiteX32" fmla="*/ 5899 w 9824"/>
              <a:gd name="connsiteY32" fmla="*/ 2166 h 4692"/>
              <a:gd name="connsiteX33" fmla="*/ 5758 w 9824"/>
              <a:gd name="connsiteY33" fmla="*/ 1990 h 4692"/>
              <a:gd name="connsiteX34" fmla="*/ 5474 w 9824"/>
              <a:gd name="connsiteY34" fmla="*/ 1673 h 4692"/>
              <a:gd name="connsiteX35" fmla="*/ 5226 w 9824"/>
              <a:gd name="connsiteY35" fmla="*/ 1392 h 4692"/>
              <a:gd name="connsiteX36" fmla="*/ 5014 w 9824"/>
              <a:gd name="connsiteY36" fmla="*/ 1146 h 4692"/>
              <a:gd name="connsiteX37" fmla="*/ 4837 w 9824"/>
              <a:gd name="connsiteY37" fmla="*/ 970 h 4692"/>
              <a:gd name="connsiteX38" fmla="*/ 4695 w 9824"/>
              <a:gd name="connsiteY38" fmla="*/ 865 h 4692"/>
              <a:gd name="connsiteX39" fmla="*/ 4024 w 9824"/>
              <a:gd name="connsiteY39" fmla="*/ 550 h 4692"/>
              <a:gd name="connsiteX40" fmla="*/ 813 w 9824"/>
              <a:gd name="connsiteY40" fmla="*/ 385 h 4692"/>
              <a:gd name="connsiteX41" fmla="*/ 424 w 9824"/>
              <a:gd name="connsiteY41" fmla="*/ 69 h 4692"/>
              <a:gd name="connsiteX0" fmla="*/ 0 w 9505"/>
              <a:gd name="connsiteY0" fmla="*/ 353 h 4623"/>
              <a:gd name="connsiteX1" fmla="*/ 213 w 9505"/>
              <a:gd name="connsiteY1" fmla="*/ 493 h 4623"/>
              <a:gd name="connsiteX2" fmla="*/ 1555 w 9505"/>
              <a:gd name="connsiteY2" fmla="*/ 947 h 4623"/>
              <a:gd name="connsiteX3" fmla="*/ 2438 w 9505"/>
              <a:gd name="connsiteY3" fmla="*/ 1261 h 4623"/>
              <a:gd name="connsiteX4" fmla="*/ 2862 w 9505"/>
              <a:gd name="connsiteY4" fmla="*/ 1542 h 4623"/>
              <a:gd name="connsiteX5" fmla="*/ 3251 w 9505"/>
              <a:gd name="connsiteY5" fmla="*/ 1858 h 4623"/>
              <a:gd name="connsiteX6" fmla="*/ 3499 w 9505"/>
              <a:gd name="connsiteY6" fmla="*/ 2069 h 4623"/>
              <a:gd name="connsiteX7" fmla="*/ 3923 w 9505"/>
              <a:gd name="connsiteY7" fmla="*/ 2350 h 4623"/>
              <a:gd name="connsiteX8" fmla="*/ 4736 w 9505"/>
              <a:gd name="connsiteY8" fmla="*/ 2805 h 4623"/>
              <a:gd name="connsiteX9" fmla="*/ 5372 w 9505"/>
              <a:gd name="connsiteY9" fmla="*/ 2979 h 4623"/>
              <a:gd name="connsiteX10" fmla="*/ 5831 w 9505"/>
              <a:gd name="connsiteY10" fmla="*/ 3048 h 4623"/>
              <a:gd name="connsiteX11" fmla="*/ 6007 w 9505"/>
              <a:gd name="connsiteY11" fmla="*/ 3083 h 4623"/>
              <a:gd name="connsiteX12" fmla="*/ 6749 w 9505"/>
              <a:gd name="connsiteY12" fmla="*/ 3327 h 4623"/>
              <a:gd name="connsiteX13" fmla="*/ 7032 w 9505"/>
              <a:gd name="connsiteY13" fmla="*/ 3503 h 4623"/>
              <a:gd name="connsiteX14" fmla="*/ 7244 w 9505"/>
              <a:gd name="connsiteY14" fmla="*/ 3643 h 4623"/>
              <a:gd name="connsiteX15" fmla="*/ 8586 w 9505"/>
              <a:gd name="connsiteY15" fmla="*/ 4097 h 4623"/>
              <a:gd name="connsiteX16" fmla="*/ 9222 w 9505"/>
              <a:gd name="connsiteY16" fmla="*/ 4412 h 4623"/>
              <a:gd name="connsiteX17" fmla="*/ 9293 w 9505"/>
              <a:gd name="connsiteY17" fmla="*/ 4447 h 4623"/>
              <a:gd name="connsiteX18" fmla="*/ 9364 w 9505"/>
              <a:gd name="connsiteY18" fmla="*/ 4623 h 4623"/>
              <a:gd name="connsiteX19" fmla="*/ 9400 w 9505"/>
              <a:gd name="connsiteY19" fmla="*/ 4623 h 4623"/>
              <a:gd name="connsiteX20" fmla="*/ 9505 w 9505"/>
              <a:gd name="connsiteY20" fmla="*/ 4482 h 4623"/>
              <a:gd name="connsiteX21" fmla="*/ 9292 w 9505"/>
              <a:gd name="connsiteY21" fmla="*/ 4165 h 4623"/>
              <a:gd name="connsiteX22" fmla="*/ 8585 w 9505"/>
              <a:gd name="connsiteY22" fmla="*/ 3850 h 4623"/>
              <a:gd name="connsiteX23" fmla="*/ 7385 w 9505"/>
              <a:gd name="connsiteY23" fmla="*/ 3501 h 4623"/>
              <a:gd name="connsiteX24" fmla="*/ 7137 w 9505"/>
              <a:gd name="connsiteY24" fmla="*/ 3326 h 4623"/>
              <a:gd name="connsiteX25" fmla="*/ 6960 w 9505"/>
              <a:gd name="connsiteY25" fmla="*/ 3185 h 4623"/>
              <a:gd name="connsiteX26" fmla="*/ 6783 w 9505"/>
              <a:gd name="connsiteY26" fmla="*/ 3045 h 4623"/>
              <a:gd name="connsiteX27" fmla="*/ 6606 w 9505"/>
              <a:gd name="connsiteY27" fmla="*/ 2904 h 4623"/>
              <a:gd name="connsiteX28" fmla="*/ 6323 w 9505"/>
              <a:gd name="connsiteY28" fmla="*/ 2694 h 4623"/>
              <a:gd name="connsiteX29" fmla="*/ 6076 w 9505"/>
              <a:gd name="connsiteY29" fmla="*/ 2518 h 4623"/>
              <a:gd name="connsiteX30" fmla="*/ 5828 w 9505"/>
              <a:gd name="connsiteY30" fmla="*/ 2308 h 4623"/>
              <a:gd name="connsiteX31" fmla="*/ 5580 w 9505"/>
              <a:gd name="connsiteY31" fmla="*/ 2097 h 4623"/>
              <a:gd name="connsiteX32" fmla="*/ 5439 w 9505"/>
              <a:gd name="connsiteY32" fmla="*/ 1921 h 4623"/>
              <a:gd name="connsiteX33" fmla="*/ 5155 w 9505"/>
              <a:gd name="connsiteY33" fmla="*/ 1604 h 4623"/>
              <a:gd name="connsiteX34" fmla="*/ 4907 w 9505"/>
              <a:gd name="connsiteY34" fmla="*/ 1323 h 4623"/>
              <a:gd name="connsiteX35" fmla="*/ 4695 w 9505"/>
              <a:gd name="connsiteY35" fmla="*/ 1077 h 4623"/>
              <a:gd name="connsiteX36" fmla="*/ 4518 w 9505"/>
              <a:gd name="connsiteY36" fmla="*/ 901 h 4623"/>
              <a:gd name="connsiteX37" fmla="*/ 4376 w 9505"/>
              <a:gd name="connsiteY37" fmla="*/ 796 h 4623"/>
              <a:gd name="connsiteX38" fmla="*/ 3705 w 9505"/>
              <a:gd name="connsiteY38" fmla="*/ 481 h 4623"/>
              <a:gd name="connsiteX39" fmla="*/ 494 w 9505"/>
              <a:gd name="connsiteY39" fmla="*/ 316 h 4623"/>
              <a:gd name="connsiteX40" fmla="*/ 105 w 9505"/>
              <a:gd name="connsiteY40" fmla="*/ 0 h 4623"/>
              <a:gd name="connsiteX0" fmla="*/ 0 w 9505"/>
              <a:gd name="connsiteY0" fmla="*/ 85 h 4355"/>
              <a:gd name="connsiteX1" fmla="*/ 213 w 9505"/>
              <a:gd name="connsiteY1" fmla="*/ 225 h 4355"/>
              <a:gd name="connsiteX2" fmla="*/ 1555 w 9505"/>
              <a:gd name="connsiteY2" fmla="*/ 679 h 4355"/>
              <a:gd name="connsiteX3" fmla="*/ 2438 w 9505"/>
              <a:gd name="connsiteY3" fmla="*/ 993 h 4355"/>
              <a:gd name="connsiteX4" fmla="*/ 2862 w 9505"/>
              <a:gd name="connsiteY4" fmla="*/ 1274 h 4355"/>
              <a:gd name="connsiteX5" fmla="*/ 3251 w 9505"/>
              <a:gd name="connsiteY5" fmla="*/ 1590 h 4355"/>
              <a:gd name="connsiteX6" fmla="*/ 3499 w 9505"/>
              <a:gd name="connsiteY6" fmla="*/ 1801 h 4355"/>
              <a:gd name="connsiteX7" fmla="*/ 3923 w 9505"/>
              <a:gd name="connsiteY7" fmla="*/ 2082 h 4355"/>
              <a:gd name="connsiteX8" fmla="*/ 4736 w 9505"/>
              <a:gd name="connsiteY8" fmla="*/ 2537 h 4355"/>
              <a:gd name="connsiteX9" fmla="*/ 5372 w 9505"/>
              <a:gd name="connsiteY9" fmla="*/ 2711 h 4355"/>
              <a:gd name="connsiteX10" fmla="*/ 5831 w 9505"/>
              <a:gd name="connsiteY10" fmla="*/ 2780 h 4355"/>
              <a:gd name="connsiteX11" fmla="*/ 6007 w 9505"/>
              <a:gd name="connsiteY11" fmla="*/ 2815 h 4355"/>
              <a:gd name="connsiteX12" fmla="*/ 6749 w 9505"/>
              <a:gd name="connsiteY12" fmla="*/ 3059 h 4355"/>
              <a:gd name="connsiteX13" fmla="*/ 7032 w 9505"/>
              <a:gd name="connsiteY13" fmla="*/ 3235 h 4355"/>
              <a:gd name="connsiteX14" fmla="*/ 7244 w 9505"/>
              <a:gd name="connsiteY14" fmla="*/ 3375 h 4355"/>
              <a:gd name="connsiteX15" fmla="*/ 8586 w 9505"/>
              <a:gd name="connsiteY15" fmla="*/ 3829 h 4355"/>
              <a:gd name="connsiteX16" fmla="*/ 9222 w 9505"/>
              <a:gd name="connsiteY16" fmla="*/ 4144 h 4355"/>
              <a:gd name="connsiteX17" fmla="*/ 9293 w 9505"/>
              <a:gd name="connsiteY17" fmla="*/ 4179 h 4355"/>
              <a:gd name="connsiteX18" fmla="*/ 9364 w 9505"/>
              <a:gd name="connsiteY18" fmla="*/ 4355 h 4355"/>
              <a:gd name="connsiteX19" fmla="*/ 9400 w 9505"/>
              <a:gd name="connsiteY19" fmla="*/ 4355 h 4355"/>
              <a:gd name="connsiteX20" fmla="*/ 9505 w 9505"/>
              <a:gd name="connsiteY20" fmla="*/ 4214 h 4355"/>
              <a:gd name="connsiteX21" fmla="*/ 9292 w 9505"/>
              <a:gd name="connsiteY21" fmla="*/ 3897 h 4355"/>
              <a:gd name="connsiteX22" fmla="*/ 8585 w 9505"/>
              <a:gd name="connsiteY22" fmla="*/ 3582 h 4355"/>
              <a:gd name="connsiteX23" fmla="*/ 7385 w 9505"/>
              <a:gd name="connsiteY23" fmla="*/ 3233 h 4355"/>
              <a:gd name="connsiteX24" fmla="*/ 7137 w 9505"/>
              <a:gd name="connsiteY24" fmla="*/ 3058 h 4355"/>
              <a:gd name="connsiteX25" fmla="*/ 6960 w 9505"/>
              <a:gd name="connsiteY25" fmla="*/ 2917 h 4355"/>
              <a:gd name="connsiteX26" fmla="*/ 6783 w 9505"/>
              <a:gd name="connsiteY26" fmla="*/ 2777 h 4355"/>
              <a:gd name="connsiteX27" fmla="*/ 6606 w 9505"/>
              <a:gd name="connsiteY27" fmla="*/ 2636 h 4355"/>
              <a:gd name="connsiteX28" fmla="*/ 6323 w 9505"/>
              <a:gd name="connsiteY28" fmla="*/ 2426 h 4355"/>
              <a:gd name="connsiteX29" fmla="*/ 6076 w 9505"/>
              <a:gd name="connsiteY29" fmla="*/ 2250 h 4355"/>
              <a:gd name="connsiteX30" fmla="*/ 5828 w 9505"/>
              <a:gd name="connsiteY30" fmla="*/ 2040 h 4355"/>
              <a:gd name="connsiteX31" fmla="*/ 5580 w 9505"/>
              <a:gd name="connsiteY31" fmla="*/ 1829 h 4355"/>
              <a:gd name="connsiteX32" fmla="*/ 5439 w 9505"/>
              <a:gd name="connsiteY32" fmla="*/ 1653 h 4355"/>
              <a:gd name="connsiteX33" fmla="*/ 5155 w 9505"/>
              <a:gd name="connsiteY33" fmla="*/ 1336 h 4355"/>
              <a:gd name="connsiteX34" fmla="*/ 4907 w 9505"/>
              <a:gd name="connsiteY34" fmla="*/ 1055 h 4355"/>
              <a:gd name="connsiteX35" fmla="*/ 4695 w 9505"/>
              <a:gd name="connsiteY35" fmla="*/ 809 h 4355"/>
              <a:gd name="connsiteX36" fmla="*/ 4518 w 9505"/>
              <a:gd name="connsiteY36" fmla="*/ 633 h 4355"/>
              <a:gd name="connsiteX37" fmla="*/ 4376 w 9505"/>
              <a:gd name="connsiteY37" fmla="*/ 528 h 4355"/>
              <a:gd name="connsiteX38" fmla="*/ 3705 w 9505"/>
              <a:gd name="connsiteY38" fmla="*/ 213 h 4355"/>
              <a:gd name="connsiteX39" fmla="*/ 494 w 9505"/>
              <a:gd name="connsiteY39" fmla="*/ 48 h 4355"/>
              <a:gd name="connsiteX0" fmla="*/ 0 w 9505"/>
              <a:gd name="connsiteY0" fmla="*/ 37 h 4307"/>
              <a:gd name="connsiteX1" fmla="*/ 213 w 9505"/>
              <a:gd name="connsiteY1" fmla="*/ 177 h 4307"/>
              <a:gd name="connsiteX2" fmla="*/ 1555 w 9505"/>
              <a:gd name="connsiteY2" fmla="*/ 631 h 4307"/>
              <a:gd name="connsiteX3" fmla="*/ 2438 w 9505"/>
              <a:gd name="connsiteY3" fmla="*/ 945 h 4307"/>
              <a:gd name="connsiteX4" fmla="*/ 2862 w 9505"/>
              <a:gd name="connsiteY4" fmla="*/ 1226 h 4307"/>
              <a:gd name="connsiteX5" fmla="*/ 3251 w 9505"/>
              <a:gd name="connsiteY5" fmla="*/ 1542 h 4307"/>
              <a:gd name="connsiteX6" fmla="*/ 3499 w 9505"/>
              <a:gd name="connsiteY6" fmla="*/ 1753 h 4307"/>
              <a:gd name="connsiteX7" fmla="*/ 3923 w 9505"/>
              <a:gd name="connsiteY7" fmla="*/ 2034 h 4307"/>
              <a:gd name="connsiteX8" fmla="*/ 4736 w 9505"/>
              <a:gd name="connsiteY8" fmla="*/ 2489 h 4307"/>
              <a:gd name="connsiteX9" fmla="*/ 5372 w 9505"/>
              <a:gd name="connsiteY9" fmla="*/ 2663 h 4307"/>
              <a:gd name="connsiteX10" fmla="*/ 5831 w 9505"/>
              <a:gd name="connsiteY10" fmla="*/ 2732 h 4307"/>
              <a:gd name="connsiteX11" fmla="*/ 6007 w 9505"/>
              <a:gd name="connsiteY11" fmla="*/ 2767 h 4307"/>
              <a:gd name="connsiteX12" fmla="*/ 6749 w 9505"/>
              <a:gd name="connsiteY12" fmla="*/ 3011 h 4307"/>
              <a:gd name="connsiteX13" fmla="*/ 7032 w 9505"/>
              <a:gd name="connsiteY13" fmla="*/ 3187 h 4307"/>
              <a:gd name="connsiteX14" fmla="*/ 7244 w 9505"/>
              <a:gd name="connsiteY14" fmla="*/ 3327 h 4307"/>
              <a:gd name="connsiteX15" fmla="*/ 8586 w 9505"/>
              <a:gd name="connsiteY15" fmla="*/ 3781 h 4307"/>
              <a:gd name="connsiteX16" fmla="*/ 9222 w 9505"/>
              <a:gd name="connsiteY16" fmla="*/ 4096 h 4307"/>
              <a:gd name="connsiteX17" fmla="*/ 9293 w 9505"/>
              <a:gd name="connsiteY17" fmla="*/ 4131 h 4307"/>
              <a:gd name="connsiteX18" fmla="*/ 9364 w 9505"/>
              <a:gd name="connsiteY18" fmla="*/ 4307 h 4307"/>
              <a:gd name="connsiteX19" fmla="*/ 9400 w 9505"/>
              <a:gd name="connsiteY19" fmla="*/ 4307 h 4307"/>
              <a:gd name="connsiteX20" fmla="*/ 9505 w 9505"/>
              <a:gd name="connsiteY20" fmla="*/ 4166 h 4307"/>
              <a:gd name="connsiteX21" fmla="*/ 9292 w 9505"/>
              <a:gd name="connsiteY21" fmla="*/ 3849 h 4307"/>
              <a:gd name="connsiteX22" fmla="*/ 8585 w 9505"/>
              <a:gd name="connsiteY22" fmla="*/ 3534 h 4307"/>
              <a:gd name="connsiteX23" fmla="*/ 7385 w 9505"/>
              <a:gd name="connsiteY23" fmla="*/ 3185 h 4307"/>
              <a:gd name="connsiteX24" fmla="*/ 7137 w 9505"/>
              <a:gd name="connsiteY24" fmla="*/ 3010 h 4307"/>
              <a:gd name="connsiteX25" fmla="*/ 6960 w 9505"/>
              <a:gd name="connsiteY25" fmla="*/ 2869 h 4307"/>
              <a:gd name="connsiteX26" fmla="*/ 6783 w 9505"/>
              <a:gd name="connsiteY26" fmla="*/ 2729 h 4307"/>
              <a:gd name="connsiteX27" fmla="*/ 6606 w 9505"/>
              <a:gd name="connsiteY27" fmla="*/ 2588 h 4307"/>
              <a:gd name="connsiteX28" fmla="*/ 6323 w 9505"/>
              <a:gd name="connsiteY28" fmla="*/ 2378 h 4307"/>
              <a:gd name="connsiteX29" fmla="*/ 6076 w 9505"/>
              <a:gd name="connsiteY29" fmla="*/ 2202 h 4307"/>
              <a:gd name="connsiteX30" fmla="*/ 5828 w 9505"/>
              <a:gd name="connsiteY30" fmla="*/ 1992 h 4307"/>
              <a:gd name="connsiteX31" fmla="*/ 5580 w 9505"/>
              <a:gd name="connsiteY31" fmla="*/ 1781 h 4307"/>
              <a:gd name="connsiteX32" fmla="*/ 5439 w 9505"/>
              <a:gd name="connsiteY32" fmla="*/ 1605 h 4307"/>
              <a:gd name="connsiteX33" fmla="*/ 5155 w 9505"/>
              <a:gd name="connsiteY33" fmla="*/ 1288 h 4307"/>
              <a:gd name="connsiteX34" fmla="*/ 4907 w 9505"/>
              <a:gd name="connsiteY34" fmla="*/ 1007 h 4307"/>
              <a:gd name="connsiteX35" fmla="*/ 4695 w 9505"/>
              <a:gd name="connsiteY35" fmla="*/ 761 h 4307"/>
              <a:gd name="connsiteX36" fmla="*/ 4518 w 9505"/>
              <a:gd name="connsiteY36" fmla="*/ 585 h 4307"/>
              <a:gd name="connsiteX37" fmla="*/ 4376 w 9505"/>
              <a:gd name="connsiteY37" fmla="*/ 480 h 4307"/>
              <a:gd name="connsiteX38" fmla="*/ 3705 w 9505"/>
              <a:gd name="connsiteY38" fmla="*/ 165 h 4307"/>
              <a:gd name="connsiteX39" fmla="*/ 1662 w 9505"/>
              <a:gd name="connsiteY39" fmla="*/ 257 h 4307"/>
              <a:gd name="connsiteX40" fmla="*/ 494 w 9505"/>
              <a:gd name="connsiteY40" fmla="*/ 0 h 4307"/>
              <a:gd name="connsiteX0" fmla="*/ 0 w 9505"/>
              <a:gd name="connsiteY0" fmla="*/ 0 h 4270"/>
              <a:gd name="connsiteX1" fmla="*/ 213 w 9505"/>
              <a:gd name="connsiteY1" fmla="*/ 140 h 4270"/>
              <a:gd name="connsiteX2" fmla="*/ 1555 w 9505"/>
              <a:gd name="connsiteY2" fmla="*/ 594 h 4270"/>
              <a:gd name="connsiteX3" fmla="*/ 2438 w 9505"/>
              <a:gd name="connsiteY3" fmla="*/ 908 h 4270"/>
              <a:gd name="connsiteX4" fmla="*/ 2862 w 9505"/>
              <a:gd name="connsiteY4" fmla="*/ 1189 h 4270"/>
              <a:gd name="connsiteX5" fmla="*/ 3251 w 9505"/>
              <a:gd name="connsiteY5" fmla="*/ 1505 h 4270"/>
              <a:gd name="connsiteX6" fmla="*/ 3499 w 9505"/>
              <a:gd name="connsiteY6" fmla="*/ 1716 h 4270"/>
              <a:gd name="connsiteX7" fmla="*/ 3923 w 9505"/>
              <a:gd name="connsiteY7" fmla="*/ 1997 h 4270"/>
              <a:gd name="connsiteX8" fmla="*/ 4736 w 9505"/>
              <a:gd name="connsiteY8" fmla="*/ 2452 h 4270"/>
              <a:gd name="connsiteX9" fmla="*/ 5372 w 9505"/>
              <a:gd name="connsiteY9" fmla="*/ 2626 h 4270"/>
              <a:gd name="connsiteX10" fmla="*/ 5831 w 9505"/>
              <a:gd name="connsiteY10" fmla="*/ 2695 h 4270"/>
              <a:gd name="connsiteX11" fmla="*/ 6007 w 9505"/>
              <a:gd name="connsiteY11" fmla="*/ 2730 h 4270"/>
              <a:gd name="connsiteX12" fmla="*/ 6749 w 9505"/>
              <a:gd name="connsiteY12" fmla="*/ 2974 h 4270"/>
              <a:gd name="connsiteX13" fmla="*/ 7032 w 9505"/>
              <a:gd name="connsiteY13" fmla="*/ 3150 h 4270"/>
              <a:gd name="connsiteX14" fmla="*/ 7244 w 9505"/>
              <a:gd name="connsiteY14" fmla="*/ 3290 h 4270"/>
              <a:gd name="connsiteX15" fmla="*/ 8586 w 9505"/>
              <a:gd name="connsiteY15" fmla="*/ 3744 h 4270"/>
              <a:gd name="connsiteX16" fmla="*/ 9222 w 9505"/>
              <a:gd name="connsiteY16" fmla="*/ 4059 h 4270"/>
              <a:gd name="connsiteX17" fmla="*/ 9293 w 9505"/>
              <a:gd name="connsiteY17" fmla="*/ 4094 h 4270"/>
              <a:gd name="connsiteX18" fmla="*/ 9364 w 9505"/>
              <a:gd name="connsiteY18" fmla="*/ 4270 h 4270"/>
              <a:gd name="connsiteX19" fmla="*/ 9400 w 9505"/>
              <a:gd name="connsiteY19" fmla="*/ 4270 h 4270"/>
              <a:gd name="connsiteX20" fmla="*/ 9505 w 9505"/>
              <a:gd name="connsiteY20" fmla="*/ 4129 h 4270"/>
              <a:gd name="connsiteX21" fmla="*/ 9292 w 9505"/>
              <a:gd name="connsiteY21" fmla="*/ 3812 h 4270"/>
              <a:gd name="connsiteX22" fmla="*/ 8585 w 9505"/>
              <a:gd name="connsiteY22" fmla="*/ 3497 h 4270"/>
              <a:gd name="connsiteX23" fmla="*/ 7385 w 9505"/>
              <a:gd name="connsiteY23" fmla="*/ 3148 h 4270"/>
              <a:gd name="connsiteX24" fmla="*/ 7137 w 9505"/>
              <a:gd name="connsiteY24" fmla="*/ 2973 h 4270"/>
              <a:gd name="connsiteX25" fmla="*/ 6960 w 9505"/>
              <a:gd name="connsiteY25" fmla="*/ 2832 h 4270"/>
              <a:gd name="connsiteX26" fmla="*/ 6783 w 9505"/>
              <a:gd name="connsiteY26" fmla="*/ 2692 h 4270"/>
              <a:gd name="connsiteX27" fmla="*/ 6606 w 9505"/>
              <a:gd name="connsiteY27" fmla="*/ 2551 h 4270"/>
              <a:gd name="connsiteX28" fmla="*/ 6323 w 9505"/>
              <a:gd name="connsiteY28" fmla="*/ 2341 h 4270"/>
              <a:gd name="connsiteX29" fmla="*/ 6076 w 9505"/>
              <a:gd name="connsiteY29" fmla="*/ 2165 h 4270"/>
              <a:gd name="connsiteX30" fmla="*/ 5828 w 9505"/>
              <a:gd name="connsiteY30" fmla="*/ 1955 h 4270"/>
              <a:gd name="connsiteX31" fmla="*/ 5580 w 9505"/>
              <a:gd name="connsiteY31" fmla="*/ 1744 h 4270"/>
              <a:gd name="connsiteX32" fmla="*/ 5439 w 9505"/>
              <a:gd name="connsiteY32" fmla="*/ 1568 h 4270"/>
              <a:gd name="connsiteX33" fmla="*/ 5155 w 9505"/>
              <a:gd name="connsiteY33" fmla="*/ 1251 h 4270"/>
              <a:gd name="connsiteX34" fmla="*/ 4907 w 9505"/>
              <a:gd name="connsiteY34" fmla="*/ 970 h 4270"/>
              <a:gd name="connsiteX35" fmla="*/ 4695 w 9505"/>
              <a:gd name="connsiteY35" fmla="*/ 724 h 4270"/>
              <a:gd name="connsiteX36" fmla="*/ 4518 w 9505"/>
              <a:gd name="connsiteY36" fmla="*/ 548 h 4270"/>
              <a:gd name="connsiteX37" fmla="*/ 4376 w 9505"/>
              <a:gd name="connsiteY37" fmla="*/ 443 h 4270"/>
              <a:gd name="connsiteX38" fmla="*/ 3705 w 9505"/>
              <a:gd name="connsiteY38" fmla="*/ 128 h 4270"/>
              <a:gd name="connsiteX39" fmla="*/ 1662 w 9505"/>
              <a:gd name="connsiteY39" fmla="*/ 220 h 4270"/>
              <a:gd name="connsiteX0" fmla="*/ 0 w 9292"/>
              <a:gd name="connsiteY0" fmla="*/ 49 h 4179"/>
              <a:gd name="connsiteX1" fmla="*/ 1342 w 9292"/>
              <a:gd name="connsiteY1" fmla="*/ 503 h 4179"/>
              <a:gd name="connsiteX2" fmla="*/ 2225 w 9292"/>
              <a:gd name="connsiteY2" fmla="*/ 817 h 4179"/>
              <a:gd name="connsiteX3" fmla="*/ 2649 w 9292"/>
              <a:gd name="connsiteY3" fmla="*/ 1098 h 4179"/>
              <a:gd name="connsiteX4" fmla="*/ 3038 w 9292"/>
              <a:gd name="connsiteY4" fmla="*/ 1414 h 4179"/>
              <a:gd name="connsiteX5" fmla="*/ 3286 w 9292"/>
              <a:gd name="connsiteY5" fmla="*/ 1625 h 4179"/>
              <a:gd name="connsiteX6" fmla="*/ 3710 w 9292"/>
              <a:gd name="connsiteY6" fmla="*/ 1906 h 4179"/>
              <a:gd name="connsiteX7" fmla="*/ 4523 w 9292"/>
              <a:gd name="connsiteY7" fmla="*/ 2361 h 4179"/>
              <a:gd name="connsiteX8" fmla="*/ 5159 w 9292"/>
              <a:gd name="connsiteY8" fmla="*/ 2535 h 4179"/>
              <a:gd name="connsiteX9" fmla="*/ 5618 w 9292"/>
              <a:gd name="connsiteY9" fmla="*/ 2604 h 4179"/>
              <a:gd name="connsiteX10" fmla="*/ 5794 w 9292"/>
              <a:gd name="connsiteY10" fmla="*/ 2639 h 4179"/>
              <a:gd name="connsiteX11" fmla="*/ 6536 w 9292"/>
              <a:gd name="connsiteY11" fmla="*/ 2883 h 4179"/>
              <a:gd name="connsiteX12" fmla="*/ 6819 w 9292"/>
              <a:gd name="connsiteY12" fmla="*/ 3059 h 4179"/>
              <a:gd name="connsiteX13" fmla="*/ 7031 w 9292"/>
              <a:gd name="connsiteY13" fmla="*/ 3199 h 4179"/>
              <a:gd name="connsiteX14" fmla="*/ 8373 w 9292"/>
              <a:gd name="connsiteY14" fmla="*/ 3653 h 4179"/>
              <a:gd name="connsiteX15" fmla="*/ 9009 w 9292"/>
              <a:gd name="connsiteY15" fmla="*/ 3968 h 4179"/>
              <a:gd name="connsiteX16" fmla="*/ 9080 w 9292"/>
              <a:gd name="connsiteY16" fmla="*/ 4003 h 4179"/>
              <a:gd name="connsiteX17" fmla="*/ 9151 w 9292"/>
              <a:gd name="connsiteY17" fmla="*/ 4179 h 4179"/>
              <a:gd name="connsiteX18" fmla="*/ 9187 w 9292"/>
              <a:gd name="connsiteY18" fmla="*/ 4179 h 4179"/>
              <a:gd name="connsiteX19" fmla="*/ 9292 w 9292"/>
              <a:gd name="connsiteY19" fmla="*/ 4038 h 4179"/>
              <a:gd name="connsiteX20" fmla="*/ 9079 w 9292"/>
              <a:gd name="connsiteY20" fmla="*/ 3721 h 4179"/>
              <a:gd name="connsiteX21" fmla="*/ 8372 w 9292"/>
              <a:gd name="connsiteY21" fmla="*/ 3406 h 4179"/>
              <a:gd name="connsiteX22" fmla="*/ 7172 w 9292"/>
              <a:gd name="connsiteY22" fmla="*/ 3057 h 4179"/>
              <a:gd name="connsiteX23" fmla="*/ 6924 w 9292"/>
              <a:gd name="connsiteY23" fmla="*/ 2882 h 4179"/>
              <a:gd name="connsiteX24" fmla="*/ 6747 w 9292"/>
              <a:gd name="connsiteY24" fmla="*/ 2741 h 4179"/>
              <a:gd name="connsiteX25" fmla="*/ 6570 w 9292"/>
              <a:gd name="connsiteY25" fmla="*/ 2601 h 4179"/>
              <a:gd name="connsiteX26" fmla="*/ 6393 w 9292"/>
              <a:gd name="connsiteY26" fmla="*/ 2460 h 4179"/>
              <a:gd name="connsiteX27" fmla="*/ 6110 w 9292"/>
              <a:gd name="connsiteY27" fmla="*/ 2250 h 4179"/>
              <a:gd name="connsiteX28" fmla="*/ 5863 w 9292"/>
              <a:gd name="connsiteY28" fmla="*/ 2074 h 4179"/>
              <a:gd name="connsiteX29" fmla="*/ 5615 w 9292"/>
              <a:gd name="connsiteY29" fmla="*/ 1864 h 4179"/>
              <a:gd name="connsiteX30" fmla="*/ 5367 w 9292"/>
              <a:gd name="connsiteY30" fmla="*/ 1653 h 4179"/>
              <a:gd name="connsiteX31" fmla="*/ 5226 w 9292"/>
              <a:gd name="connsiteY31" fmla="*/ 1477 h 4179"/>
              <a:gd name="connsiteX32" fmla="*/ 4942 w 9292"/>
              <a:gd name="connsiteY32" fmla="*/ 1160 h 4179"/>
              <a:gd name="connsiteX33" fmla="*/ 4694 w 9292"/>
              <a:gd name="connsiteY33" fmla="*/ 879 h 4179"/>
              <a:gd name="connsiteX34" fmla="*/ 4482 w 9292"/>
              <a:gd name="connsiteY34" fmla="*/ 633 h 4179"/>
              <a:gd name="connsiteX35" fmla="*/ 4305 w 9292"/>
              <a:gd name="connsiteY35" fmla="*/ 457 h 4179"/>
              <a:gd name="connsiteX36" fmla="*/ 4163 w 9292"/>
              <a:gd name="connsiteY36" fmla="*/ 352 h 4179"/>
              <a:gd name="connsiteX37" fmla="*/ 3492 w 9292"/>
              <a:gd name="connsiteY37" fmla="*/ 37 h 4179"/>
              <a:gd name="connsiteX38" fmla="*/ 1449 w 9292"/>
              <a:gd name="connsiteY38" fmla="*/ 129 h 4179"/>
              <a:gd name="connsiteX0" fmla="*/ 0 w 7950"/>
              <a:gd name="connsiteY0" fmla="*/ 503 h 4179"/>
              <a:gd name="connsiteX1" fmla="*/ 883 w 7950"/>
              <a:gd name="connsiteY1" fmla="*/ 817 h 4179"/>
              <a:gd name="connsiteX2" fmla="*/ 1307 w 7950"/>
              <a:gd name="connsiteY2" fmla="*/ 1098 h 4179"/>
              <a:gd name="connsiteX3" fmla="*/ 1696 w 7950"/>
              <a:gd name="connsiteY3" fmla="*/ 1414 h 4179"/>
              <a:gd name="connsiteX4" fmla="*/ 1944 w 7950"/>
              <a:gd name="connsiteY4" fmla="*/ 1625 h 4179"/>
              <a:gd name="connsiteX5" fmla="*/ 2368 w 7950"/>
              <a:gd name="connsiteY5" fmla="*/ 1906 h 4179"/>
              <a:gd name="connsiteX6" fmla="*/ 3181 w 7950"/>
              <a:gd name="connsiteY6" fmla="*/ 2361 h 4179"/>
              <a:gd name="connsiteX7" fmla="*/ 3817 w 7950"/>
              <a:gd name="connsiteY7" fmla="*/ 2535 h 4179"/>
              <a:gd name="connsiteX8" fmla="*/ 4276 w 7950"/>
              <a:gd name="connsiteY8" fmla="*/ 2604 h 4179"/>
              <a:gd name="connsiteX9" fmla="*/ 4452 w 7950"/>
              <a:gd name="connsiteY9" fmla="*/ 2639 h 4179"/>
              <a:gd name="connsiteX10" fmla="*/ 5194 w 7950"/>
              <a:gd name="connsiteY10" fmla="*/ 2883 h 4179"/>
              <a:gd name="connsiteX11" fmla="*/ 5477 w 7950"/>
              <a:gd name="connsiteY11" fmla="*/ 3059 h 4179"/>
              <a:gd name="connsiteX12" fmla="*/ 5689 w 7950"/>
              <a:gd name="connsiteY12" fmla="*/ 3199 h 4179"/>
              <a:gd name="connsiteX13" fmla="*/ 7031 w 7950"/>
              <a:gd name="connsiteY13" fmla="*/ 3653 h 4179"/>
              <a:gd name="connsiteX14" fmla="*/ 7667 w 7950"/>
              <a:gd name="connsiteY14" fmla="*/ 3968 h 4179"/>
              <a:gd name="connsiteX15" fmla="*/ 7738 w 7950"/>
              <a:gd name="connsiteY15" fmla="*/ 4003 h 4179"/>
              <a:gd name="connsiteX16" fmla="*/ 7809 w 7950"/>
              <a:gd name="connsiteY16" fmla="*/ 4179 h 4179"/>
              <a:gd name="connsiteX17" fmla="*/ 7845 w 7950"/>
              <a:gd name="connsiteY17" fmla="*/ 4179 h 4179"/>
              <a:gd name="connsiteX18" fmla="*/ 7950 w 7950"/>
              <a:gd name="connsiteY18" fmla="*/ 4038 h 4179"/>
              <a:gd name="connsiteX19" fmla="*/ 7737 w 7950"/>
              <a:gd name="connsiteY19" fmla="*/ 3721 h 4179"/>
              <a:gd name="connsiteX20" fmla="*/ 7030 w 7950"/>
              <a:gd name="connsiteY20" fmla="*/ 3406 h 4179"/>
              <a:gd name="connsiteX21" fmla="*/ 5830 w 7950"/>
              <a:gd name="connsiteY21" fmla="*/ 3057 h 4179"/>
              <a:gd name="connsiteX22" fmla="*/ 5582 w 7950"/>
              <a:gd name="connsiteY22" fmla="*/ 2882 h 4179"/>
              <a:gd name="connsiteX23" fmla="*/ 5405 w 7950"/>
              <a:gd name="connsiteY23" fmla="*/ 2741 h 4179"/>
              <a:gd name="connsiteX24" fmla="*/ 5228 w 7950"/>
              <a:gd name="connsiteY24" fmla="*/ 2601 h 4179"/>
              <a:gd name="connsiteX25" fmla="*/ 5051 w 7950"/>
              <a:gd name="connsiteY25" fmla="*/ 2460 h 4179"/>
              <a:gd name="connsiteX26" fmla="*/ 4768 w 7950"/>
              <a:gd name="connsiteY26" fmla="*/ 2250 h 4179"/>
              <a:gd name="connsiteX27" fmla="*/ 4521 w 7950"/>
              <a:gd name="connsiteY27" fmla="*/ 2074 h 4179"/>
              <a:gd name="connsiteX28" fmla="*/ 4273 w 7950"/>
              <a:gd name="connsiteY28" fmla="*/ 1864 h 4179"/>
              <a:gd name="connsiteX29" fmla="*/ 4025 w 7950"/>
              <a:gd name="connsiteY29" fmla="*/ 1653 h 4179"/>
              <a:gd name="connsiteX30" fmla="*/ 3884 w 7950"/>
              <a:gd name="connsiteY30" fmla="*/ 1477 h 4179"/>
              <a:gd name="connsiteX31" fmla="*/ 3600 w 7950"/>
              <a:gd name="connsiteY31" fmla="*/ 1160 h 4179"/>
              <a:gd name="connsiteX32" fmla="*/ 3352 w 7950"/>
              <a:gd name="connsiteY32" fmla="*/ 879 h 4179"/>
              <a:gd name="connsiteX33" fmla="*/ 3140 w 7950"/>
              <a:gd name="connsiteY33" fmla="*/ 633 h 4179"/>
              <a:gd name="connsiteX34" fmla="*/ 2963 w 7950"/>
              <a:gd name="connsiteY34" fmla="*/ 457 h 4179"/>
              <a:gd name="connsiteX35" fmla="*/ 2821 w 7950"/>
              <a:gd name="connsiteY35" fmla="*/ 352 h 4179"/>
              <a:gd name="connsiteX36" fmla="*/ 2150 w 7950"/>
              <a:gd name="connsiteY36" fmla="*/ 37 h 4179"/>
              <a:gd name="connsiteX37" fmla="*/ 107 w 7950"/>
              <a:gd name="connsiteY37" fmla="*/ 129 h 4179"/>
              <a:gd name="connsiteX0" fmla="*/ 0 w 7950"/>
              <a:gd name="connsiteY0" fmla="*/ 466 h 4142"/>
              <a:gd name="connsiteX1" fmla="*/ 883 w 7950"/>
              <a:gd name="connsiteY1" fmla="*/ 780 h 4142"/>
              <a:gd name="connsiteX2" fmla="*/ 1307 w 7950"/>
              <a:gd name="connsiteY2" fmla="*/ 1061 h 4142"/>
              <a:gd name="connsiteX3" fmla="*/ 1696 w 7950"/>
              <a:gd name="connsiteY3" fmla="*/ 1377 h 4142"/>
              <a:gd name="connsiteX4" fmla="*/ 1944 w 7950"/>
              <a:gd name="connsiteY4" fmla="*/ 1588 h 4142"/>
              <a:gd name="connsiteX5" fmla="*/ 2368 w 7950"/>
              <a:gd name="connsiteY5" fmla="*/ 1869 h 4142"/>
              <a:gd name="connsiteX6" fmla="*/ 3181 w 7950"/>
              <a:gd name="connsiteY6" fmla="*/ 2324 h 4142"/>
              <a:gd name="connsiteX7" fmla="*/ 3817 w 7950"/>
              <a:gd name="connsiteY7" fmla="*/ 2498 h 4142"/>
              <a:gd name="connsiteX8" fmla="*/ 4276 w 7950"/>
              <a:gd name="connsiteY8" fmla="*/ 2567 h 4142"/>
              <a:gd name="connsiteX9" fmla="*/ 4452 w 7950"/>
              <a:gd name="connsiteY9" fmla="*/ 2602 h 4142"/>
              <a:gd name="connsiteX10" fmla="*/ 5194 w 7950"/>
              <a:gd name="connsiteY10" fmla="*/ 2846 h 4142"/>
              <a:gd name="connsiteX11" fmla="*/ 5477 w 7950"/>
              <a:gd name="connsiteY11" fmla="*/ 3022 h 4142"/>
              <a:gd name="connsiteX12" fmla="*/ 5689 w 7950"/>
              <a:gd name="connsiteY12" fmla="*/ 3162 h 4142"/>
              <a:gd name="connsiteX13" fmla="*/ 7031 w 7950"/>
              <a:gd name="connsiteY13" fmla="*/ 3616 h 4142"/>
              <a:gd name="connsiteX14" fmla="*/ 7667 w 7950"/>
              <a:gd name="connsiteY14" fmla="*/ 3931 h 4142"/>
              <a:gd name="connsiteX15" fmla="*/ 7738 w 7950"/>
              <a:gd name="connsiteY15" fmla="*/ 3966 h 4142"/>
              <a:gd name="connsiteX16" fmla="*/ 7809 w 7950"/>
              <a:gd name="connsiteY16" fmla="*/ 4142 h 4142"/>
              <a:gd name="connsiteX17" fmla="*/ 7845 w 7950"/>
              <a:gd name="connsiteY17" fmla="*/ 4142 h 4142"/>
              <a:gd name="connsiteX18" fmla="*/ 7950 w 7950"/>
              <a:gd name="connsiteY18" fmla="*/ 4001 h 4142"/>
              <a:gd name="connsiteX19" fmla="*/ 7737 w 7950"/>
              <a:gd name="connsiteY19" fmla="*/ 3684 h 4142"/>
              <a:gd name="connsiteX20" fmla="*/ 7030 w 7950"/>
              <a:gd name="connsiteY20" fmla="*/ 3369 h 4142"/>
              <a:gd name="connsiteX21" fmla="*/ 5830 w 7950"/>
              <a:gd name="connsiteY21" fmla="*/ 3020 h 4142"/>
              <a:gd name="connsiteX22" fmla="*/ 5582 w 7950"/>
              <a:gd name="connsiteY22" fmla="*/ 2845 h 4142"/>
              <a:gd name="connsiteX23" fmla="*/ 5405 w 7950"/>
              <a:gd name="connsiteY23" fmla="*/ 2704 h 4142"/>
              <a:gd name="connsiteX24" fmla="*/ 5228 w 7950"/>
              <a:gd name="connsiteY24" fmla="*/ 2564 h 4142"/>
              <a:gd name="connsiteX25" fmla="*/ 5051 w 7950"/>
              <a:gd name="connsiteY25" fmla="*/ 2423 h 4142"/>
              <a:gd name="connsiteX26" fmla="*/ 4768 w 7950"/>
              <a:gd name="connsiteY26" fmla="*/ 2213 h 4142"/>
              <a:gd name="connsiteX27" fmla="*/ 4521 w 7950"/>
              <a:gd name="connsiteY27" fmla="*/ 2037 h 4142"/>
              <a:gd name="connsiteX28" fmla="*/ 4273 w 7950"/>
              <a:gd name="connsiteY28" fmla="*/ 1827 h 4142"/>
              <a:gd name="connsiteX29" fmla="*/ 4025 w 7950"/>
              <a:gd name="connsiteY29" fmla="*/ 1616 h 4142"/>
              <a:gd name="connsiteX30" fmla="*/ 3884 w 7950"/>
              <a:gd name="connsiteY30" fmla="*/ 1440 h 4142"/>
              <a:gd name="connsiteX31" fmla="*/ 3600 w 7950"/>
              <a:gd name="connsiteY31" fmla="*/ 1123 h 4142"/>
              <a:gd name="connsiteX32" fmla="*/ 3352 w 7950"/>
              <a:gd name="connsiteY32" fmla="*/ 842 h 4142"/>
              <a:gd name="connsiteX33" fmla="*/ 3140 w 7950"/>
              <a:gd name="connsiteY33" fmla="*/ 596 h 4142"/>
              <a:gd name="connsiteX34" fmla="*/ 2963 w 7950"/>
              <a:gd name="connsiteY34" fmla="*/ 420 h 4142"/>
              <a:gd name="connsiteX35" fmla="*/ 2821 w 7950"/>
              <a:gd name="connsiteY35" fmla="*/ 315 h 4142"/>
              <a:gd name="connsiteX36" fmla="*/ 2150 w 7950"/>
              <a:gd name="connsiteY36" fmla="*/ 0 h 4142"/>
              <a:gd name="connsiteX0" fmla="*/ 0 w 7067"/>
              <a:gd name="connsiteY0" fmla="*/ 780 h 4142"/>
              <a:gd name="connsiteX1" fmla="*/ 424 w 7067"/>
              <a:gd name="connsiteY1" fmla="*/ 1061 h 4142"/>
              <a:gd name="connsiteX2" fmla="*/ 813 w 7067"/>
              <a:gd name="connsiteY2" fmla="*/ 1377 h 4142"/>
              <a:gd name="connsiteX3" fmla="*/ 1061 w 7067"/>
              <a:gd name="connsiteY3" fmla="*/ 1588 h 4142"/>
              <a:gd name="connsiteX4" fmla="*/ 1485 w 7067"/>
              <a:gd name="connsiteY4" fmla="*/ 1869 h 4142"/>
              <a:gd name="connsiteX5" fmla="*/ 2298 w 7067"/>
              <a:gd name="connsiteY5" fmla="*/ 2324 h 4142"/>
              <a:gd name="connsiteX6" fmla="*/ 2934 w 7067"/>
              <a:gd name="connsiteY6" fmla="*/ 2498 h 4142"/>
              <a:gd name="connsiteX7" fmla="*/ 3393 w 7067"/>
              <a:gd name="connsiteY7" fmla="*/ 2567 h 4142"/>
              <a:gd name="connsiteX8" fmla="*/ 3569 w 7067"/>
              <a:gd name="connsiteY8" fmla="*/ 2602 h 4142"/>
              <a:gd name="connsiteX9" fmla="*/ 4311 w 7067"/>
              <a:gd name="connsiteY9" fmla="*/ 2846 h 4142"/>
              <a:gd name="connsiteX10" fmla="*/ 4594 w 7067"/>
              <a:gd name="connsiteY10" fmla="*/ 3022 h 4142"/>
              <a:gd name="connsiteX11" fmla="*/ 4806 w 7067"/>
              <a:gd name="connsiteY11" fmla="*/ 3162 h 4142"/>
              <a:gd name="connsiteX12" fmla="*/ 6148 w 7067"/>
              <a:gd name="connsiteY12" fmla="*/ 3616 h 4142"/>
              <a:gd name="connsiteX13" fmla="*/ 6784 w 7067"/>
              <a:gd name="connsiteY13" fmla="*/ 3931 h 4142"/>
              <a:gd name="connsiteX14" fmla="*/ 6855 w 7067"/>
              <a:gd name="connsiteY14" fmla="*/ 3966 h 4142"/>
              <a:gd name="connsiteX15" fmla="*/ 6926 w 7067"/>
              <a:gd name="connsiteY15" fmla="*/ 4142 h 4142"/>
              <a:gd name="connsiteX16" fmla="*/ 6962 w 7067"/>
              <a:gd name="connsiteY16" fmla="*/ 4142 h 4142"/>
              <a:gd name="connsiteX17" fmla="*/ 7067 w 7067"/>
              <a:gd name="connsiteY17" fmla="*/ 4001 h 4142"/>
              <a:gd name="connsiteX18" fmla="*/ 6854 w 7067"/>
              <a:gd name="connsiteY18" fmla="*/ 3684 h 4142"/>
              <a:gd name="connsiteX19" fmla="*/ 6147 w 7067"/>
              <a:gd name="connsiteY19" fmla="*/ 3369 h 4142"/>
              <a:gd name="connsiteX20" fmla="*/ 4947 w 7067"/>
              <a:gd name="connsiteY20" fmla="*/ 3020 h 4142"/>
              <a:gd name="connsiteX21" fmla="*/ 4699 w 7067"/>
              <a:gd name="connsiteY21" fmla="*/ 2845 h 4142"/>
              <a:gd name="connsiteX22" fmla="*/ 4522 w 7067"/>
              <a:gd name="connsiteY22" fmla="*/ 2704 h 4142"/>
              <a:gd name="connsiteX23" fmla="*/ 4345 w 7067"/>
              <a:gd name="connsiteY23" fmla="*/ 2564 h 4142"/>
              <a:gd name="connsiteX24" fmla="*/ 4168 w 7067"/>
              <a:gd name="connsiteY24" fmla="*/ 2423 h 4142"/>
              <a:gd name="connsiteX25" fmla="*/ 3885 w 7067"/>
              <a:gd name="connsiteY25" fmla="*/ 2213 h 4142"/>
              <a:gd name="connsiteX26" fmla="*/ 3638 w 7067"/>
              <a:gd name="connsiteY26" fmla="*/ 2037 h 4142"/>
              <a:gd name="connsiteX27" fmla="*/ 3390 w 7067"/>
              <a:gd name="connsiteY27" fmla="*/ 1827 h 4142"/>
              <a:gd name="connsiteX28" fmla="*/ 3142 w 7067"/>
              <a:gd name="connsiteY28" fmla="*/ 1616 h 4142"/>
              <a:gd name="connsiteX29" fmla="*/ 3001 w 7067"/>
              <a:gd name="connsiteY29" fmla="*/ 1440 h 4142"/>
              <a:gd name="connsiteX30" fmla="*/ 2717 w 7067"/>
              <a:gd name="connsiteY30" fmla="*/ 1123 h 4142"/>
              <a:gd name="connsiteX31" fmla="*/ 2469 w 7067"/>
              <a:gd name="connsiteY31" fmla="*/ 842 h 4142"/>
              <a:gd name="connsiteX32" fmla="*/ 2257 w 7067"/>
              <a:gd name="connsiteY32" fmla="*/ 596 h 4142"/>
              <a:gd name="connsiteX33" fmla="*/ 2080 w 7067"/>
              <a:gd name="connsiteY33" fmla="*/ 420 h 4142"/>
              <a:gd name="connsiteX34" fmla="*/ 1938 w 7067"/>
              <a:gd name="connsiteY34" fmla="*/ 315 h 4142"/>
              <a:gd name="connsiteX35" fmla="*/ 1267 w 7067"/>
              <a:gd name="connsiteY35" fmla="*/ 0 h 4142"/>
              <a:gd name="connsiteX0" fmla="*/ 0 w 6643"/>
              <a:gd name="connsiteY0" fmla="*/ 1061 h 4142"/>
              <a:gd name="connsiteX1" fmla="*/ 389 w 6643"/>
              <a:gd name="connsiteY1" fmla="*/ 1377 h 4142"/>
              <a:gd name="connsiteX2" fmla="*/ 637 w 6643"/>
              <a:gd name="connsiteY2" fmla="*/ 1588 h 4142"/>
              <a:gd name="connsiteX3" fmla="*/ 1061 w 6643"/>
              <a:gd name="connsiteY3" fmla="*/ 1869 h 4142"/>
              <a:gd name="connsiteX4" fmla="*/ 1874 w 6643"/>
              <a:gd name="connsiteY4" fmla="*/ 2324 h 4142"/>
              <a:gd name="connsiteX5" fmla="*/ 2510 w 6643"/>
              <a:gd name="connsiteY5" fmla="*/ 2498 h 4142"/>
              <a:gd name="connsiteX6" fmla="*/ 2969 w 6643"/>
              <a:gd name="connsiteY6" fmla="*/ 2567 h 4142"/>
              <a:gd name="connsiteX7" fmla="*/ 3145 w 6643"/>
              <a:gd name="connsiteY7" fmla="*/ 2602 h 4142"/>
              <a:gd name="connsiteX8" fmla="*/ 3887 w 6643"/>
              <a:gd name="connsiteY8" fmla="*/ 2846 h 4142"/>
              <a:gd name="connsiteX9" fmla="*/ 4170 w 6643"/>
              <a:gd name="connsiteY9" fmla="*/ 3022 h 4142"/>
              <a:gd name="connsiteX10" fmla="*/ 4382 w 6643"/>
              <a:gd name="connsiteY10" fmla="*/ 3162 h 4142"/>
              <a:gd name="connsiteX11" fmla="*/ 5724 w 6643"/>
              <a:gd name="connsiteY11" fmla="*/ 3616 h 4142"/>
              <a:gd name="connsiteX12" fmla="*/ 6360 w 6643"/>
              <a:gd name="connsiteY12" fmla="*/ 3931 h 4142"/>
              <a:gd name="connsiteX13" fmla="*/ 6431 w 6643"/>
              <a:gd name="connsiteY13" fmla="*/ 3966 h 4142"/>
              <a:gd name="connsiteX14" fmla="*/ 6502 w 6643"/>
              <a:gd name="connsiteY14" fmla="*/ 4142 h 4142"/>
              <a:gd name="connsiteX15" fmla="*/ 6538 w 6643"/>
              <a:gd name="connsiteY15" fmla="*/ 4142 h 4142"/>
              <a:gd name="connsiteX16" fmla="*/ 6643 w 6643"/>
              <a:gd name="connsiteY16" fmla="*/ 4001 h 4142"/>
              <a:gd name="connsiteX17" fmla="*/ 6430 w 6643"/>
              <a:gd name="connsiteY17" fmla="*/ 3684 h 4142"/>
              <a:gd name="connsiteX18" fmla="*/ 5723 w 6643"/>
              <a:gd name="connsiteY18" fmla="*/ 3369 h 4142"/>
              <a:gd name="connsiteX19" fmla="*/ 4523 w 6643"/>
              <a:gd name="connsiteY19" fmla="*/ 3020 h 4142"/>
              <a:gd name="connsiteX20" fmla="*/ 4275 w 6643"/>
              <a:gd name="connsiteY20" fmla="*/ 2845 h 4142"/>
              <a:gd name="connsiteX21" fmla="*/ 4098 w 6643"/>
              <a:gd name="connsiteY21" fmla="*/ 2704 h 4142"/>
              <a:gd name="connsiteX22" fmla="*/ 3921 w 6643"/>
              <a:gd name="connsiteY22" fmla="*/ 2564 h 4142"/>
              <a:gd name="connsiteX23" fmla="*/ 3744 w 6643"/>
              <a:gd name="connsiteY23" fmla="*/ 2423 h 4142"/>
              <a:gd name="connsiteX24" fmla="*/ 3461 w 6643"/>
              <a:gd name="connsiteY24" fmla="*/ 2213 h 4142"/>
              <a:gd name="connsiteX25" fmla="*/ 3214 w 6643"/>
              <a:gd name="connsiteY25" fmla="*/ 2037 h 4142"/>
              <a:gd name="connsiteX26" fmla="*/ 2966 w 6643"/>
              <a:gd name="connsiteY26" fmla="*/ 1827 h 4142"/>
              <a:gd name="connsiteX27" fmla="*/ 2718 w 6643"/>
              <a:gd name="connsiteY27" fmla="*/ 1616 h 4142"/>
              <a:gd name="connsiteX28" fmla="*/ 2577 w 6643"/>
              <a:gd name="connsiteY28" fmla="*/ 1440 h 4142"/>
              <a:gd name="connsiteX29" fmla="*/ 2293 w 6643"/>
              <a:gd name="connsiteY29" fmla="*/ 1123 h 4142"/>
              <a:gd name="connsiteX30" fmla="*/ 2045 w 6643"/>
              <a:gd name="connsiteY30" fmla="*/ 842 h 4142"/>
              <a:gd name="connsiteX31" fmla="*/ 1833 w 6643"/>
              <a:gd name="connsiteY31" fmla="*/ 596 h 4142"/>
              <a:gd name="connsiteX32" fmla="*/ 1656 w 6643"/>
              <a:gd name="connsiteY32" fmla="*/ 420 h 4142"/>
              <a:gd name="connsiteX33" fmla="*/ 1514 w 6643"/>
              <a:gd name="connsiteY33" fmla="*/ 315 h 4142"/>
              <a:gd name="connsiteX34" fmla="*/ 843 w 6643"/>
              <a:gd name="connsiteY34" fmla="*/ 0 h 4142"/>
              <a:gd name="connsiteX0" fmla="*/ 0 w 6643"/>
              <a:gd name="connsiteY0" fmla="*/ 746 h 3827"/>
              <a:gd name="connsiteX1" fmla="*/ 389 w 6643"/>
              <a:gd name="connsiteY1" fmla="*/ 1062 h 3827"/>
              <a:gd name="connsiteX2" fmla="*/ 637 w 6643"/>
              <a:gd name="connsiteY2" fmla="*/ 1273 h 3827"/>
              <a:gd name="connsiteX3" fmla="*/ 1061 w 6643"/>
              <a:gd name="connsiteY3" fmla="*/ 1554 h 3827"/>
              <a:gd name="connsiteX4" fmla="*/ 1874 w 6643"/>
              <a:gd name="connsiteY4" fmla="*/ 2009 h 3827"/>
              <a:gd name="connsiteX5" fmla="*/ 2510 w 6643"/>
              <a:gd name="connsiteY5" fmla="*/ 2183 h 3827"/>
              <a:gd name="connsiteX6" fmla="*/ 2969 w 6643"/>
              <a:gd name="connsiteY6" fmla="*/ 2252 h 3827"/>
              <a:gd name="connsiteX7" fmla="*/ 3145 w 6643"/>
              <a:gd name="connsiteY7" fmla="*/ 2287 h 3827"/>
              <a:gd name="connsiteX8" fmla="*/ 3887 w 6643"/>
              <a:gd name="connsiteY8" fmla="*/ 2531 h 3827"/>
              <a:gd name="connsiteX9" fmla="*/ 4170 w 6643"/>
              <a:gd name="connsiteY9" fmla="*/ 2707 h 3827"/>
              <a:gd name="connsiteX10" fmla="*/ 4382 w 6643"/>
              <a:gd name="connsiteY10" fmla="*/ 2847 h 3827"/>
              <a:gd name="connsiteX11" fmla="*/ 5724 w 6643"/>
              <a:gd name="connsiteY11" fmla="*/ 3301 h 3827"/>
              <a:gd name="connsiteX12" fmla="*/ 6360 w 6643"/>
              <a:gd name="connsiteY12" fmla="*/ 3616 h 3827"/>
              <a:gd name="connsiteX13" fmla="*/ 6431 w 6643"/>
              <a:gd name="connsiteY13" fmla="*/ 3651 h 3827"/>
              <a:gd name="connsiteX14" fmla="*/ 6502 w 6643"/>
              <a:gd name="connsiteY14" fmla="*/ 3827 h 3827"/>
              <a:gd name="connsiteX15" fmla="*/ 6538 w 6643"/>
              <a:gd name="connsiteY15" fmla="*/ 3827 h 3827"/>
              <a:gd name="connsiteX16" fmla="*/ 6643 w 6643"/>
              <a:gd name="connsiteY16" fmla="*/ 3686 h 3827"/>
              <a:gd name="connsiteX17" fmla="*/ 6430 w 6643"/>
              <a:gd name="connsiteY17" fmla="*/ 3369 h 3827"/>
              <a:gd name="connsiteX18" fmla="*/ 5723 w 6643"/>
              <a:gd name="connsiteY18" fmla="*/ 3054 h 3827"/>
              <a:gd name="connsiteX19" fmla="*/ 4523 w 6643"/>
              <a:gd name="connsiteY19" fmla="*/ 2705 h 3827"/>
              <a:gd name="connsiteX20" fmla="*/ 4275 w 6643"/>
              <a:gd name="connsiteY20" fmla="*/ 2530 h 3827"/>
              <a:gd name="connsiteX21" fmla="*/ 4098 w 6643"/>
              <a:gd name="connsiteY21" fmla="*/ 2389 h 3827"/>
              <a:gd name="connsiteX22" fmla="*/ 3921 w 6643"/>
              <a:gd name="connsiteY22" fmla="*/ 2249 h 3827"/>
              <a:gd name="connsiteX23" fmla="*/ 3744 w 6643"/>
              <a:gd name="connsiteY23" fmla="*/ 2108 h 3827"/>
              <a:gd name="connsiteX24" fmla="*/ 3461 w 6643"/>
              <a:gd name="connsiteY24" fmla="*/ 1898 h 3827"/>
              <a:gd name="connsiteX25" fmla="*/ 3214 w 6643"/>
              <a:gd name="connsiteY25" fmla="*/ 1722 h 3827"/>
              <a:gd name="connsiteX26" fmla="*/ 2966 w 6643"/>
              <a:gd name="connsiteY26" fmla="*/ 1512 h 3827"/>
              <a:gd name="connsiteX27" fmla="*/ 2718 w 6643"/>
              <a:gd name="connsiteY27" fmla="*/ 1301 h 3827"/>
              <a:gd name="connsiteX28" fmla="*/ 2577 w 6643"/>
              <a:gd name="connsiteY28" fmla="*/ 1125 h 3827"/>
              <a:gd name="connsiteX29" fmla="*/ 2293 w 6643"/>
              <a:gd name="connsiteY29" fmla="*/ 808 h 3827"/>
              <a:gd name="connsiteX30" fmla="*/ 2045 w 6643"/>
              <a:gd name="connsiteY30" fmla="*/ 527 h 3827"/>
              <a:gd name="connsiteX31" fmla="*/ 1833 w 6643"/>
              <a:gd name="connsiteY31" fmla="*/ 281 h 3827"/>
              <a:gd name="connsiteX32" fmla="*/ 1656 w 6643"/>
              <a:gd name="connsiteY32" fmla="*/ 105 h 3827"/>
              <a:gd name="connsiteX33" fmla="*/ 1514 w 6643"/>
              <a:gd name="connsiteY33" fmla="*/ 0 h 3827"/>
              <a:gd name="connsiteX0" fmla="*/ 0 w 6254"/>
              <a:gd name="connsiteY0" fmla="*/ 1062 h 3827"/>
              <a:gd name="connsiteX1" fmla="*/ 248 w 6254"/>
              <a:gd name="connsiteY1" fmla="*/ 1273 h 3827"/>
              <a:gd name="connsiteX2" fmla="*/ 672 w 6254"/>
              <a:gd name="connsiteY2" fmla="*/ 1554 h 3827"/>
              <a:gd name="connsiteX3" fmla="*/ 1485 w 6254"/>
              <a:gd name="connsiteY3" fmla="*/ 2009 h 3827"/>
              <a:gd name="connsiteX4" fmla="*/ 2121 w 6254"/>
              <a:gd name="connsiteY4" fmla="*/ 2183 h 3827"/>
              <a:gd name="connsiteX5" fmla="*/ 2580 w 6254"/>
              <a:gd name="connsiteY5" fmla="*/ 2252 h 3827"/>
              <a:gd name="connsiteX6" fmla="*/ 2756 w 6254"/>
              <a:gd name="connsiteY6" fmla="*/ 2287 h 3827"/>
              <a:gd name="connsiteX7" fmla="*/ 3498 w 6254"/>
              <a:gd name="connsiteY7" fmla="*/ 2531 h 3827"/>
              <a:gd name="connsiteX8" fmla="*/ 3781 w 6254"/>
              <a:gd name="connsiteY8" fmla="*/ 2707 h 3827"/>
              <a:gd name="connsiteX9" fmla="*/ 3993 w 6254"/>
              <a:gd name="connsiteY9" fmla="*/ 2847 h 3827"/>
              <a:gd name="connsiteX10" fmla="*/ 5335 w 6254"/>
              <a:gd name="connsiteY10" fmla="*/ 3301 h 3827"/>
              <a:gd name="connsiteX11" fmla="*/ 5971 w 6254"/>
              <a:gd name="connsiteY11" fmla="*/ 3616 h 3827"/>
              <a:gd name="connsiteX12" fmla="*/ 6042 w 6254"/>
              <a:gd name="connsiteY12" fmla="*/ 3651 h 3827"/>
              <a:gd name="connsiteX13" fmla="*/ 6113 w 6254"/>
              <a:gd name="connsiteY13" fmla="*/ 3827 h 3827"/>
              <a:gd name="connsiteX14" fmla="*/ 6149 w 6254"/>
              <a:gd name="connsiteY14" fmla="*/ 3827 h 3827"/>
              <a:gd name="connsiteX15" fmla="*/ 6254 w 6254"/>
              <a:gd name="connsiteY15" fmla="*/ 3686 h 3827"/>
              <a:gd name="connsiteX16" fmla="*/ 6041 w 6254"/>
              <a:gd name="connsiteY16" fmla="*/ 3369 h 3827"/>
              <a:gd name="connsiteX17" fmla="*/ 5334 w 6254"/>
              <a:gd name="connsiteY17" fmla="*/ 3054 h 3827"/>
              <a:gd name="connsiteX18" fmla="*/ 4134 w 6254"/>
              <a:gd name="connsiteY18" fmla="*/ 2705 h 3827"/>
              <a:gd name="connsiteX19" fmla="*/ 3886 w 6254"/>
              <a:gd name="connsiteY19" fmla="*/ 2530 h 3827"/>
              <a:gd name="connsiteX20" fmla="*/ 3709 w 6254"/>
              <a:gd name="connsiteY20" fmla="*/ 2389 h 3827"/>
              <a:gd name="connsiteX21" fmla="*/ 3532 w 6254"/>
              <a:gd name="connsiteY21" fmla="*/ 2249 h 3827"/>
              <a:gd name="connsiteX22" fmla="*/ 3355 w 6254"/>
              <a:gd name="connsiteY22" fmla="*/ 2108 h 3827"/>
              <a:gd name="connsiteX23" fmla="*/ 3072 w 6254"/>
              <a:gd name="connsiteY23" fmla="*/ 1898 h 3827"/>
              <a:gd name="connsiteX24" fmla="*/ 2825 w 6254"/>
              <a:gd name="connsiteY24" fmla="*/ 1722 h 3827"/>
              <a:gd name="connsiteX25" fmla="*/ 2577 w 6254"/>
              <a:gd name="connsiteY25" fmla="*/ 1512 h 3827"/>
              <a:gd name="connsiteX26" fmla="*/ 2329 w 6254"/>
              <a:gd name="connsiteY26" fmla="*/ 1301 h 3827"/>
              <a:gd name="connsiteX27" fmla="*/ 2188 w 6254"/>
              <a:gd name="connsiteY27" fmla="*/ 1125 h 3827"/>
              <a:gd name="connsiteX28" fmla="*/ 1904 w 6254"/>
              <a:gd name="connsiteY28" fmla="*/ 808 h 3827"/>
              <a:gd name="connsiteX29" fmla="*/ 1656 w 6254"/>
              <a:gd name="connsiteY29" fmla="*/ 527 h 3827"/>
              <a:gd name="connsiteX30" fmla="*/ 1444 w 6254"/>
              <a:gd name="connsiteY30" fmla="*/ 281 h 3827"/>
              <a:gd name="connsiteX31" fmla="*/ 1267 w 6254"/>
              <a:gd name="connsiteY31" fmla="*/ 105 h 3827"/>
              <a:gd name="connsiteX32" fmla="*/ 1125 w 6254"/>
              <a:gd name="connsiteY32" fmla="*/ 0 h 3827"/>
              <a:gd name="connsiteX0" fmla="*/ 0 w 6254"/>
              <a:gd name="connsiteY0" fmla="*/ 957 h 3722"/>
              <a:gd name="connsiteX1" fmla="*/ 248 w 6254"/>
              <a:gd name="connsiteY1" fmla="*/ 1168 h 3722"/>
              <a:gd name="connsiteX2" fmla="*/ 672 w 6254"/>
              <a:gd name="connsiteY2" fmla="*/ 1449 h 3722"/>
              <a:gd name="connsiteX3" fmla="*/ 1485 w 6254"/>
              <a:gd name="connsiteY3" fmla="*/ 1904 h 3722"/>
              <a:gd name="connsiteX4" fmla="*/ 2121 w 6254"/>
              <a:gd name="connsiteY4" fmla="*/ 2078 h 3722"/>
              <a:gd name="connsiteX5" fmla="*/ 2580 w 6254"/>
              <a:gd name="connsiteY5" fmla="*/ 2147 h 3722"/>
              <a:gd name="connsiteX6" fmla="*/ 2756 w 6254"/>
              <a:gd name="connsiteY6" fmla="*/ 2182 h 3722"/>
              <a:gd name="connsiteX7" fmla="*/ 3498 w 6254"/>
              <a:gd name="connsiteY7" fmla="*/ 2426 h 3722"/>
              <a:gd name="connsiteX8" fmla="*/ 3781 w 6254"/>
              <a:gd name="connsiteY8" fmla="*/ 2602 h 3722"/>
              <a:gd name="connsiteX9" fmla="*/ 3993 w 6254"/>
              <a:gd name="connsiteY9" fmla="*/ 2742 h 3722"/>
              <a:gd name="connsiteX10" fmla="*/ 5335 w 6254"/>
              <a:gd name="connsiteY10" fmla="*/ 3196 h 3722"/>
              <a:gd name="connsiteX11" fmla="*/ 5971 w 6254"/>
              <a:gd name="connsiteY11" fmla="*/ 3511 h 3722"/>
              <a:gd name="connsiteX12" fmla="*/ 6042 w 6254"/>
              <a:gd name="connsiteY12" fmla="*/ 3546 h 3722"/>
              <a:gd name="connsiteX13" fmla="*/ 6113 w 6254"/>
              <a:gd name="connsiteY13" fmla="*/ 3722 h 3722"/>
              <a:gd name="connsiteX14" fmla="*/ 6149 w 6254"/>
              <a:gd name="connsiteY14" fmla="*/ 3722 h 3722"/>
              <a:gd name="connsiteX15" fmla="*/ 6254 w 6254"/>
              <a:gd name="connsiteY15" fmla="*/ 3581 h 3722"/>
              <a:gd name="connsiteX16" fmla="*/ 6041 w 6254"/>
              <a:gd name="connsiteY16" fmla="*/ 3264 h 3722"/>
              <a:gd name="connsiteX17" fmla="*/ 5334 w 6254"/>
              <a:gd name="connsiteY17" fmla="*/ 2949 h 3722"/>
              <a:gd name="connsiteX18" fmla="*/ 4134 w 6254"/>
              <a:gd name="connsiteY18" fmla="*/ 2600 h 3722"/>
              <a:gd name="connsiteX19" fmla="*/ 3886 w 6254"/>
              <a:gd name="connsiteY19" fmla="*/ 2425 h 3722"/>
              <a:gd name="connsiteX20" fmla="*/ 3709 w 6254"/>
              <a:gd name="connsiteY20" fmla="*/ 2284 h 3722"/>
              <a:gd name="connsiteX21" fmla="*/ 3532 w 6254"/>
              <a:gd name="connsiteY21" fmla="*/ 2144 h 3722"/>
              <a:gd name="connsiteX22" fmla="*/ 3355 w 6254"/>
              <a:gd name="connsiteY22" fmla="*/ 2003 h 3722"/>
              <a:gd name="connsiteX23" fmla="*/ 3072 w 6254"/>
              <a:gd name="connsiteY23" fmla="*/ 1793 h 3722"/>
              <a:gd name="connsiteX24" fmla="*/ 2825 w 6254"/>
              <a:gd name="connsiteY24" fmla="*/ 1617 h 3722"/>
              <a:gd name="connsiteX25" fmla="*/ 2577 w 6254"/>
              <a:gd name="connsiteY25" fmla="*/ 1407 h 3722"/>
              <a:gd name="connsiteX26" fmla="*/ 2329 w 6254"/>
              <a:gd name="connsiteY26" fmla="*/ 1196 h 3722"/>
              <a:gd name="connsiteX27" fmla="*/ 2188 w 6254"/>
              <a:gd name="connsiteY27" fmla="*/ 1020 h 3722"/>
              <a:gd name="connsiteX28" fmla="*/ 1904 w 6254"/>
              <a:gd name="connsiteY28" fmla="*/ 703 h 3722"/>
              <a:gd name="connsiteX29" fmla="*/ 1656 w 6254"/>
              <a:gd name="connsiteY29" fmla="*/ 422 h 3722"/>
              <a:gd name="connsiteX30" fmla="*/ 1444 w 6254"/>
              <a:gd name="connsiteY30" fmla="*/ 176 h 3722"/>
              <a:gd name="connsiteX31" fmla="*/ 1267 w 6254"/>
              <a:gd name="connsiteY31" fmla="*/ 0 h 3722"/>
              <a:gd name="connsiteX0" fmla="*/ 0 w 6006"/>
              <a:gd name="connsiteY0" fmla="*/ 1168 h 3722"/>
              <a:gd name="connsiteX1" fmla="*/ 424 w 6006"/>
              <a:gd name="connsiteY1" fmla="*/ 1449 h 3722"/>
              <a:gd name="connsiteX2" fmla="*/ 1237 w 6006"/>
              <a:gd name="connsiteY2" fmla="*/ 1904 h 3722"/>
              <a:gd name="connsiteX3" fmla="*/ 1873 w 6006"/>
              <a:gd name="connsiteY3" fmla="*/ 2078 h 3722"/>
              <a:gd name="connsiteX4" fmla="*/ 2332 w 6006"/>
              <a:gd name="connsiteY4" fmla="*/ 2147 h 3722"/>
              <a:gd name="connsiteX5" fmla="*/ 2508 w 6006"/>
              <a:gd name="connsiteY5" fmla="*/ 2182 h 3722"/>
              <a:gd name="connsiteX6" fmla="*/ 3250 w 6006"/>
              <a:gd name="connsiteY6" fmla="*/ 2426 h 3722"/>
              <a:gd name="connsiteX7" fmla="*/ 3533 w 6006"/>
              <a:gd name="connsiteY7" fmla="*/ 2602 h 3722"/>
              <a:gd name="connsiteX8" fmla="*/ 3745 w 6006"/>
              <a:gd name="connsiteY8" fmla="*/ 2742 h 3722"/>
              <a:gd name="connsiteX9" fmla="*/ 5087 w 6006"/>
              <a:gd name="connsiteY9" fmla="*/ 3196 h 3722"/>
              <a:gd name="connsiteX10" fmla="*/ 5723 w 6006"/>
              <a:gd name="connsiteY10" fmla="*/ 3511 h 3722"/>
              <a:gd name="connsiteX11" fmla="*/ 5794 w 6006"/>
              <a:gd name="connsiteY11" fmla="*/ 3546 h 3722"/>
              <a:gd name="connsiteX12" fmla="*/ 5865 w 6006"/>
              <a:gd name="connsiteY12" fmla="*/ 3722 h 3722"/>
              <a:gd name="connsiteX13" fmla="*/ 5901 w 6006"/>
              <a:gd name="connsiteY13" fmla="*/ 3722 h 3722"/>
              <a:gd name="connsiteX14" fmla="*/ 6006 w 6006"/>
              <a:gd name="connsiteY14" fmla="*/ 3581 h 3722"/>
              <a:gd name="connsiteX15" fmla="*/ 5793 w 6006"/>
              <a:gd name="connsiteY15" fmla="*/ 3264 h 3722"/>
              <a:gd name="connsiteX16" fmla="*/ 5086 w 6006"/>
              <a:gd name="connsiteY16" fmla="*/ 2949 h 3722"/>
              <a:gd name="connsiteX17" fmla="*/ 3886 w 6006"/>
              <a:gd name="connsiteY17" fmla="*/ 2600 h 3722"/>
              <a:gd name="connsiteX18" fmla="*/ 3638 w 6006"/>
              <a:gd name="connsiteY18" fmla="*/ 2425 h 3722"/>
              <a:gd name="connsiteX19" fmla="*/ 3461 w 6006"/>
              <a:gd name="connsiteY19" fmla="*/ 2284 h 3722"/>
              <a:gd name="connsiteX20" fmla="*/ 3284 w 6006"/>
              <a:gd name="connsiteY20" fmla="*/ 2144 h 3722"/>
              <a:gd name="connsiteX21" fmla="*/ 3107 w 6006"/>
              <a:gd name="connsiteY21" fmla="*/ 2003 h 3722"/>
              <a:gd name="connsiteX22" fmla="*/ 2824 w 6006"/>
              <a:gd name="connsiteY22" fmla="*/ 1793 h 3722"/>
              <a:gd name="connsiteX23" fmla="*/ 2577 w 6006"/>
              <a:gd name="connsiteY23" fmla="*/ 1617 h 3722"/>
              <a:gd name="connsiteX24" fmla="*/ 2329 w 6006"/>
              <a:gd name="connsiteY24" fmla="*/ 1407 h 3722"/>
              <a:gd name="connsiteX25" fmla="*/ 2081 w 6006"/>
              <a:gd name="connsiteY25" fmla="*/ 1196 h 3722"/>
              <a:gd name="connsiteX26" fmla="*/ 1940 w 6006"/>
              <a:gd name="connsiteY26" fmla="*/ 1020 h 3722"/>
              <a:gd name="connsiteX27" fmla="*/ 1656 w 6006"/>
              <a:gd name="connsiteY27" fmla="*/ 703 h 3722"/>
              <a:gd name="connsiteX28" fmla="*/ 1408 w 6006"/>
              <a:gd name="connsiteY28" fmla="*/ 422 h 3722"/>
              <a:gd name="connsiteX29" fmla="*/ 1196 w 6006"/>
              <a:gd name="connsiteY29" fmla="*/ 176 h 3722"/>
              <a:gd name="connsiteX30" fmla="*/ 1019 w 6006"/>
              <a:gd name="connsiteY30" fmla="*/ 0 h 3722"/>
              <a:gd name="connsiteX0" fmla="*/ 0 w 6006"/>
              <a:gd name="connsiteY0" fmla="*/ 992 h 3546"/>
              <a:gd name="connsiteX1" fmla="*/ 424 w 6006"/>
              <a:gd name="connsiteY1" fmla="*/ 1273 h 3546"/>
              <a:gd name="connsiteX2" fmla="*/ 1237 w 6006"/>
              <a:gd name="connsiteY2" fmla="*/ 1728 h 3546"/>
              <a:gd name="connsiteX3" fmla="*/ 1873 w 6006"/>
              <a:gd name="connsiteY3" fmla="*/ 1902 h 3546"/>
              <a:gd name="connsiteX4" fmla="*/ 2332 w 6006"/>
              <a:gd name="connsiteY4" fmla="*/ 1971 h 3546"/>
              <a:gd name="connsiteX5" fmla="*/ 2508 w 6006"/>
              <a:gd name="connsiteY5" fmla="*/ 2006 h 3546"/>
              <a:gd name="connsiteX6" fmla="*/ 3250 w 6006"/>
              <a:gd name="connsiteY6" fmla="*/ 2250 h 3546"/>
              <a:gd name="connsiteX7" fmla="*/ 3533 w 6006"/>
              <a:gd name="connsiteY7" fmla="*/ 2426 h 3546"/>
              <a:gd name="connsiteX8" fmla="*/ 3745 w 6006"/>
              <a:gd name="connsiteY8" fmla="*/ 2566 h 3546"/>
              <a:gd name="connsiteX9" fmla="*/ 5087 w 6006"/>
              <a:gd name="connsiteY9" fmla="*/ 3020 h 3546"/>
              <a:gd name="connsiteX10" fmla="*/ 5723 w 6006"/>
              <a:gd name="connsiteY10" fmla="*/ 3335 h 3546"/>
              <a:gd name="connsiteX11" fmla="*/ 5794 w 6006"/>
              <a:gd name="connsiteY11" fmla="*/ 3370 h 3546"/>
              <a:gd name="connsiteX12" fmla="*/ 5865 w 6006"/>
              <a:gd name="connsiteY12" fmla="*/ 3546 h 3546"/>
              <a:gd name="connsiteX13" fmla="*/ 5901 w 6006"/>
              <a:gd name="connsiteY13" fmla="*/ 3546 h 3546"/>
              <a:gd name="connsiteX14" fmla="*/ 6006 w 6006"/>
              <a:gd name="connsiteY14" fmla="*/ 3405 h 3546"/>
              <a:gd name="connsiteX15" fmla="*/ 5793 w 6006"/>
              <a:gd name="connsiteY15" fmla="*/ 3088 h 3546"/>
              <a:gd name="connsiteX16" fmla="*/ 5086 w 6006"/>
              <a:gd name="connsiteY16" fmla="*/ 2773 h 3546"/>
              <a:gd name="connsiteX17" fmla="*/ 3886 w 6006"/>
              <a:gd name="connsiteY17" fmla="*/ 2424 h 3546"/>
              <a:gd name="connsiteX18" fmla="*/ 3638 w 6006"/>
              <a:gd name="connsiteY18" fmla="*/ 2249 h 3546"/>
              <a:gd name="connsiteX19" fmla="*/ 3461 w 6006"/>
              <a:gd name="connsiteY19" fmla="*/ 2108 h 3546"/>
              <a:gd name="connsiteX20" fmla="*/ 3284 w 6006"/>
              <a:gd name="connsiteY20" fmla="*/ 1968 h 3546"/>
              <a:gd name="connsiteX21" fmla="*/ 3107 w 6006"/>
              <a:gd name="connsiteY21" fmla="*/ 1827 h 3546"/>
              <a:gd name="connsiteX22" fmla="*/ 2824 w 6006"/>
              <a:gd name="connsiteY22" fmla="*/ 1617 h 3546"/>
              <a:gd name="connsiteX23" fmla="*/ 2577 w 6006"/>
              <a:gd name="connsiteY23" fmla="*/ 1441 h 3546"/>
              <a:gd name="connsiteX24" fmla="*/ 2329 w 6006"/>
              <a:gd name="connsiteY24" fmla="*/ 1231 h 3546"/>
              <a:gd name="connsiteX25" fmla="*/ 2081 w 6006"/>
              <a:gd name="connsiteY25" fmla="*/ 1020 h 3546"/>
              <a:gd name="connsiteX26" fmla="*/ 1940 w 6006"/>
              <a:gd name="connsiteY26" fmla="*/ 844 h 3546"/>
              <a:gd name="connsiteX27" fmla="*/ 1656 w 6006"/>
              <a:gd name="connsiteY27" fmla="*/ 527 h 3546"/>
              <a:gd name="connsiteX28" fmla="*/ 1408 w 6006"/>
              <a:gd name="connsiteY28" fmla="*/ 246 h 3546"/>
              <a:gd name="connsiteX29" fmla="*/ 1196 w 6006"/>
              <a:gd name="connsiteY29" fmla="*/ 0 h 3546"/>
              <a:gd name="connsiteX0" fmla="*/ 0 w 5582"/>
              <a:gd name="connsiteY0" fmla="*/ 1273 h 3546"/>
              <a:gd name="connsiteX1" fmla="*/ 813 w 5582"/>
              <a:gd name="connsiteY1" fmla="*/ 1728 h 3546"/>
              <a:gd name="connsiteX2" fmla="*/ 1449 w 5582"/>
              <a:gd name="connsiteY2" fmla="*/ 1902 h 3546"/>
              <a:gd name="connsiteX3" fmla="*/ 1908 w 5582"/>
              <a:gd name="connsiteY3" fmla="*/ 1971 h 3546"/>
              <a:gd name="connsiteX4" fmla="*/ 2084 w 5582"/>
              <a:gd name="connsiteY4" fmla="*/ 2006 h 3546"/>
              <a:gd name="connsiteX5" fmla="*/ 2826 w 5582"/>
              <a:gd name="connsiteY5" fmla="*/ 2250 h 3546"/>
              <a:gd name="connsiteX6" fmla="*/ 3109 w 5582"/>
              <a:gd name="connsiteY6" fmla="*/ 2426 h 3546"/>
              <a:gd name="connsiteX7" fmla="*/ 3321 w 5582"/>
              <a:gd name="connsiteY7" fmla="*/ 2566 h 3546"/>
              <a:gd name="connsiteX8" fmla="*/ 4663 w 5582"/>
              <a:gd name="connsiteY8" fmla="*/ 3020 h 3546"/>
              <a:gd name="connsiteX9" fmla="*/ 5299 w 5582"/>
              <a:gd name="connsiteY9" fmla="*/ 3335 h 3546"/>
              <a:gd name="connsiteX10" fmla="*/ 5370 w 5582"/>
              <a:gd name="connsiteY10" fmla="*/ 3370 h 3546"/>
              <a:gd name="connsiteX11" fmla="*/ 5441 w 5582"/>
              <a:gd name="connsiteY11" fmla="*/ 3546 h 3546"/>
              <a:gd name="connsiteX12" fmla="*/ 5477 w 5582"/>
              <a:gd name="connsiteY12" fmla="*/ 3546 h 3546"/>
              <a:gd name="connsiteX13" fmla="*/ 5582 w 5582"/>
              <a:gd name="connsiteY13" fmla="*/ 3405 h 3546"/>
              <a:gd name="connsiteX14" fmla="*/ 5369 w 5582"/>
              <a:gd name="connsiteY14" fmla="*/ 3088 h 3546"/>
              <a:gd name="connsiteX15" fmla="*/ 4662 w 5582"/>
              <a:gd name="connsiteY15" fmla="*/ 2773 h 3546"/>
              <a:gd name="connsiteX16" fmla="*/ 3462 w 5582"/>
              <a:gd name="connsiteY16" fmla="*/ 2424 h 3546"/>
              <a:gd name="connsiteX17" fmla="*/ 3214 w 5582"/>
              <a:gd name="connsiteY17" fmla="*/ 2249 h 3546"/>
              <a:gd name="connsiteX18" fmla="*/ 3037 w 5582"/>
              <a:gd name="connsiteY18" fmla="*/ 2108 h 3546"/>
              <a:gd name="connsiteX19" fmla="*/ 2860 w 5582"/>
              <a:gd name="connsiteY19" fmla="*/ 1968 h 3546"/>
              <a:gd name="connsiteX20" fmla="*/ 2683 w 5582"/>
              <a:gd name="connsiteY20" fmla="*/ 1827 h 3546"/>
              <a:gd name="connsiteX21" fmla="*/ 2400 w 5582"/>
              <a:gd name="connsiteY21" fmla="*/ 1617 h 3546"/>
              <a:gd name="connsiteX22" fmla="*/ 2153 w 5582"/>
              <a:gd name="connsiteY22" fmla="*/ 1441 h 3546"/>
              <a:gd name="connsiteX23" fmla="*/ 1905 w 5582"/>
              <a:gd name="connsiteY23" fmla="*/ 1231 h 3546"/>
              <a:gd name="connsiteX24" fmla="*/ 1657 w 5582"/>
              <a:gd name="connsiteY24" fmla="*/ 1020 h 3546"/>
              <a:gd name="connsiteX25" fmla="*/ 1516 w 5582"/>
              <a:gd name="connsiteY25" fmla="*/ 844 h 3546"/>
              <a:gd name="connsiteX26" fmla="*/ 1232 w 5582"/>
              <a:gd name="connsiteY26" fmla="*/ 527 h 3546"/>
              <a:gd name="connsiteX27" fmla="*/ 984 w 5582"/>
              <a:gd name="connsiteY27" fmla="*/ 246 h 3546"/>
              <a:gd name="connsiteX28" fmla="*/ 772 w 5582"/>
              <a:gd name="connsiteY28" fmla="*/ 0 h 3546"/>
              <a:gd name="connsiteX0" fmla="*/ 0 w 5582"/>
              <a:gd name="connsiteY0" fmla="*/ 1027 h 3300"/>
              <a:gd name="connsiteX1" fmla="*/ 813 w 5582"/>
              <a:gd name="connsiteY1" fmla="*/ 1482 h 3300"/>
              <a:gd name="connsiteX2" fmla="*/ 1449 w 5582"/>
              <a:gd name="connsiteY2" fmla="*/ 1656 h 3300"/>
              <a:gd name="connsiteX3" fmla="*/ 1908 w 5582"/>
              <a:gd name="connsiteY3" fmla="*/ 1725 h 3300"/>
              <a:gd name="connsiteX4" fmla="*/ 2084 w 5582"/>
              <a:gd name="connsiteY4" fmla="*/ 1760 h 3300"/>
              <a:gd name="connsiteX5" fmla="*/ 2826 w 5582"/>
              <a:gd name="connsiteY5" fmla="*/ 2004 h 3300"/>
              <a:gd name="connsiteX6" fmla="*/ 3109 w 5582"/>
              <a:gd name="connsiteY6" fmla="*/ 2180 h 3300"/>
              <a:gd name="connsiteX7" fmla="*/ 3321 w 5582"/>
              <a:gd name="connsiteY7" fmla="*/ 2320 h 3300"/>
              <a:gd name="connsiteX8" fmla="*/ 4663 w 5582"/>
              <a:gd name="connsiteY8" fmla="*/ 2774 h 3300"/>
              <a:gd name="connsiteX9" fmla="*/ 5299 w 5582"/>
              <a:gd name="connsiteY9" fmla="*/ 3089 h 3300"/>
              <a:gd name="connsiteX10" fmla="*/ 5370 w 5582"/>
              <a:gd name="connsiteY10" fmla="*/ 3124 h 3300"/>
              <a:gd name="connsiteX11" fmla="*/ 5441 w 5582"/>
              <a:gd name="connsiteY11" fmla="*/ 3300 h 3300"/>
              <a:gd name="connsiteX12" fmla="*/ 5477 w 5582"/>
              <a:gd name="connsiteY12" fmla="*/ 3300 h 3300"/>
              <a:gd name="connsiteX13" fmla="*/ 5582 w 5582"/>
              <a:gd name="connsiteY13" fmla="*/ 3159 h 3300"/>
              <a:gd name="connsiteX14" fmla="*/ 5369 w 5582"/>
              <a:gd name="connsiteY14" fmla="*/ 2842 h 3300"/>
              <a:gd name="connsiteX15" fmla="*/ 4662 w 5582"/>
              <a:gd name="connsiteY15" fmla="*/ 2527 h 3300"/>
              <a:gd name="connsiteX16" fmla="*/ 3462 w 5582"/>
              <a:gd name="connsiteY16" fmla="*/ 2178 h 3300"/>
              <a:gd name="connsiteX17" fmla="*/ 3214 w 5582"/>
              <a:gd name="connsiteY17" fmla="*/ 2003 h 3300"/>
              <a:gd name="connsiteX18" fmla="*/ 3037 w 5582"/>
              <a:gd name="connsiteY18" fmla="*/ 1862 h 3300"/>
              <a:gd name="connsiteX19" fmla="*/ 2860 w 5582"/>
              <a:gd name="connsiteY19" fmla="*/ 1722 h 3300"/>
              <a:gd name="connsiteX20" fmla="*/ 2683 w 5582"/>
              <a:gd name="connsiteY20" fmla="*/ 1581 h 3300"/>
              <a:gd name="connsiteX21" fmla="*/ 2400 w 5582"/>
              <a:gd name="connsiteY21" fmla="*/ 1371 h 3300"/>
              <a:gd name="connsiteX22" fmla="*/ 2153 w 5582"/>
              <a:gd name="connsiteY22" fmla="*/ 1195 h 3300"/>
              <a:gd name="connsiteX23" fmla="*/ 1905 w 5582"/>
              <a:gd name="connsiteY23" fmla="*/ 985 h 3300"/>
              <a:gd name="connsiteX24" fmla="*/ 1657 w 5582"/>
              <a:gd name="connsiteY24" fmla="*/ 774 h 3300"/>
              <a:gd name="connsiteX25" fmla="*/ 1516 w 5582"/>
              <a:gd name="connsiteY25" fmla="*/ 598 h 3300"/>
              <a:gd name="connsiteX26" fmla="*/ 1232 w 5582"/>
              <a:gd name="connsiteY26" fmla="*/ 281 h 3300"/>
              <a:gd name="connsiteX27" fmla="*/ 984 w 5582"/>
              <a:gd name="connsiteY27" fmla="*/ 0 h 3300"/>
              <a:gd name="connsiteX0" fmla="*/ 0 w 4769"/>
              <a:gd name="connsiteY0" fmla="*/ 1482 h 3300"/>
              <a:gd name="connsiteX1" fmla="*/ 636 w 4769"/>
              <a:gd name="connsiteY1" fmla="*/ 1656 h 3300"/>
              <a:gd name="connsiteX2" fmla="*/ 1095 w 4769"/>
              <a:gd name="connsiteY2" fmla="*/ 1725 h 3300"/>
              <a:gd name="connsiteX3" fmla="*/ 1271 w 4769"/>
              <a:gd name="connsiteY3" fmla="*/ 1760 h 3300"/>
              <a:gd name="connsiteX4" fmla="*/ 2013 w 4769"/>
              <a:gd name="connsiteY4" fmla="*/ 2004 h 3300"/>
              <a:gd name="connsiteX5" fmla="*/ 2296 w 4769"/>
              <a:gd name="connsiteY5" fmla="*/ 2180 h 3300"/>
              <a:gd name="connsiteX6" fmla="*/ 2508 w 4769"/>
              <a:gd name="connsiteY6" fmla="*/ 2320 h 3300"/>
              <a:gd name="connsiteX7" fmla="*/ 3850 w 4769"/>
              <a:gd name="connsiteY7" fmla="*/ 2774 h 3300"/>
              <a:gd name="connsiteX8" fmla="*/ 4486 w 4769"/>
              <a:gd name="connsiteY8" fmla="*/ 3089 h 3300"/>
              <a:gd name="connsiteX9" fmla="*/ 4557 w 4769"/>
              <a:gd name="connsiteY9" fmla="*/ 3124 h 3300"/>
              <a:gd name="connsiteX10" fmla="*/ 4628 w 4769"/>
              <a:gd name="connsiteY10" fmla="*/ 3300 h 3300"/>
              <a:gd name="connsiteX11" fmla="*/ 4664 w 4769"/>
              <a:gd name="connsiteY11" fmla="*/ 3300 h 3300"/>
              <a:gd name="connsiteX12" fmla="*/ 4769 w 4769"/>
              <a:gd name="connsiteY12" fmla="*/ 3159 h 3300"/>
              <a:gd name="connsiteX13" fmla="*/ 4556 w 4769"/>
              <a:gd name="connsiteY13" fmla="*/ 2842 h 3300"/>
              <a:gd name="connsiteX14" fmla="*/ 3849 w 4769"/>
              <a:gd name="connsiteY14" fmla="*/ 2527 h 3300"/>
              <a:gd name="connsiteX15" fmla="*/ 2649 w 4769"/>
              <a:gd name="connsiteY15" fmla="*/ 2178 h 3300"/>
              <a:gd name="connsiteX16" fmla="*/ 2401 w 4769"/>
              <a:gd name="connsiteY16" fmla="*/ 2003 h 3300"/>
              <a:gd name="connsiteX17" fmla="*/ 2224 w 4769"/>
              <a:gd name="connsiteY17" fmla="*/ 1862 h 3300"/>
              <a:gd name="connsiteX18" fmla="*/ 2047 w 4769"/>
              <a:gd name="connsiteY18" fmla="*/ 1722 h 3300"/>
              <a:gd name="connsiteX19" fmla="*/ 1870 w 4769"/>
              <a:gd name="connsiteY19" fmla="*/ 1581 h 3300"/>
              <a:gd name="connsiteX20" fmla="*/ 1587 w 4769"/>
              <a:gd name="connsiteY20" fmla="*/ 1371 h 3300"/>
              <a:gd name="connsiteX21" fmla="*/ 1340 w 4769"/>
              <a:gd name="connsiteY21" fmla="*/ 1195 h 3300"/>
              <a:gd name="connsiteX22" fmla="*/ 1092 w 4769"/>
              <a:gd name="connsiteY22" fmla="*/ 985 h 3300"/>
              <a:gd name="connsiteX23" fmla="*/ 844 w 4769"/>
              <a:gd name="connsiteY23" fmla="*/ 774 h 3300"/>
              <a:gd name="connsiteX24" fmla="*/ 703 w 4769"/>
              <a:gd name="connsiteY24" fmla="*/ 598 h 3300"/>
              <a:gd name="connsiteX25" fmla="*/ 419 w 4769"/>
              <a:gd name="connsiteY25" fmla="*/ 281 h 3300"/>
              <a:gd name="connsiteX26" fmla="*/ 171 w 4769"/>
              <a:gd name="connsiteY26" fmla="*/ 0 h 3300"/>
              <a:gd name="connsiteX0" fmla="*/ 465 w 4598"/>
              <a:gd name="connsiteY0" fmla="*/ 1656 h 3300"/>
              <a:gd name="connsiteX1" fmla="*/ 924 w 4598"/>
              <a:gd name="connsiteY1" fmla="*/ 1725 h 3300"/>
              <a:gd name="connsiteX2" fmla="*/ 1100 w 4598"/>
              <a:gd name="connsiteY2" fmla="*/ 1760 h 3300"/>
              <a:gd name="connsiteX3" fmla="*/ 1842 w 4598"/>
              <a:gd name="connsiteY3" fmla="*/ 2004 h 3300"/>
              <a:gd name="connsiteX4" fmla="*/ 2125 w 4598"/>
              <a:gd name="connsiteY4" fmla="*/ 2180 h 3300"/>
              <a:gd name="connsiteX5" fmla="*/ 2337 w 4598"/>
              <a:gd name="connsiteY5" fmla="*/ 2320 h 3300"/>
              <a:gd name="connsiteX6" fmla="*/ 3679 w 4598"/>
              <a:gd name="connsiteY6" fmla="*/ 2774 h 3300"/>
              <a:gd name="connsiteX7" fmla="*/ 4315 w 4598"/>
              <a:gd name="connsiteY7" fmla="*/ 3089 h 3300"/>
              <a:gd name="connsiteX8" fmla="*/ 4386 w 4598"/>
              <a:gd name="connsiteY8" fmla="*/ 3124 h 3300"/>
              <a:gd name="connsiteX9" fmla="*/ 4457 w 4598"/>
              <a:gd name="connsiteY9" fmla="*/ 3300 h 3300"/>
              <a:gd name="connsiteX10" fmla="*/ 4493 w 4598"/>
              <a:gd name="connsiteY10" fmla="*/ 3300 h 3300"/>
              <a:gd name="connsiteX11" fmla="*/ 4598 w 4598"/>
              <a:gd name="connsiteY11" fmla="*/ 3159 h 3300"/>
              <a:gd name="connsiteX12" fmla="*/ 4385 w 4598"/>
              <a:gd name="connsiteY12" fmla="*/ 2842 h 3300"/>
              <a:gd name="connsiteX13" fmla="*/ 3678 w 4598"/>
              <a:gd name="connsiteY13" fmla="*/ 2527 h 3300"/>
              <a:gd name="connsiteX14" fmla="*/ 2478 w 4598"/>
              <a:gd name="connsiteY14" fmla="*/ 2178 h 3300"/>
              <a:gd name="connsiteX15" fmla="*/ 2230 w 4598"/>
              <a:gd name="connsiteY15" fmla="*/ 2003 h 3300"/>
              <a:gd name="connsiteX16" fmla="*/ 2053 w 4598"/>
              <a:gd name="connsiteY16" fmla="*/ 1862 h 3300"/>
              <a:gd name="connsiteX17" fmla="*/ 1876 w 4598"/>
              <a:gd name="connsiteY17" fmla="*/ 1722 h 3300"/>
              <a:gd name="connsiteX18" fmla="*/ 1699 w 4598"/>
              <a:gd name="connsiteY18" fmla="*/ 1581 h 3300"/>
              <a:gd name="connsiteX19" fmla="*/ 1416 w 4598"/>
              <a:gd name="connsiteY19" fmla="*/ 1371 h 3300"/>
              <a:gd name="connsiteX20" fmla="*/ 1169 w 4598"/>
              <a:gd name="connsiteY20" fmla="*/ 1195 h 3300"/>
              <a:gd name="connsiteX21" fmla="*/ 921 w 4598"/>
              <a:gd name="connsiteY21" fmla="*/ 985 h 3300"/>
              <a:gd name="connsiteX22" fmla="*/ 673 w 4598"/>
              <a:gd name="connsiteY22" fmla="*/ 774 h 3300"/>
              <a:gd name="connsiteX23" fmla="*/ 532 w 4598"/>
              <a:gd name="connsiteY23" fmla="*/ 598 h 3300"/>
              <a:gd name="connsiteX24" fmla="*/ 248 w 4598"/>
              <a:gd name="connsiteY24" fmla="*/ 281 h 3300"/>
              <a:gd name="connsiteX25" fmla="*/ 0 w 4598"/>
              <a:gd name="connsiteY25" fmla="*/ 0 h 3300"/>
              <a:gd name="connsiteX0" fmla="*/ 924 w 4598"/>
              <a:gd name="connsiteY0" fmla="*/ 1725 h 3300"/>
              <a:gd name="connsiteX1" fmla="*/ 1100 w 4598"/>
              <a:gd name="connsiteY1" fmla="*/ 1760 h 3300"/>
              <a:gd name="connsiteX2" fmla="*/ 1842 w 4598"/>
              <a:gd name="connsiteY2" fmla="*/ 2004 h 3300"/>
              <a:gd name="connsiteX3" fmla="*/ 2125 w 4598"/>
              <a:gd name="connsiteY3" fmla="*/ 2180 h 3300"/>
              <a:gd name="connsiteX4" fmla="*/ 2337 w 4598"/>
              <a:gd name="connsiteY4" fmla="*/ 2320 h 3300"/>
              <a:gd name="connsiteX5" fmla="*/ 3679 w 4598"/>
              <a:gd name="connsiteY5" fmla="*/ 2774 h 3300"/>
              <a:gd name="connsiteX6" fmla="*/ 4315 w 4598"/>
              <a:gd name="connsiteY6" fmla="*/ 3089 h 3300"/>
              <a:gd name="connsiteX7" fmla="*/ 4386 w 4598"/>
              <a:gd name="connsiteY7" fmla="*/ 3124 h 3300"/>
              <a:gd name="connsiteX8" fmla="*/ 4457 w 4598"/>
              <a:gd name="connsiteY8" fmla="*/ 3300 h 3300"/>
              <a:gd name="connsiteX9" fmla="*/ 4493 w 4598"/>
              <a:gd name="connsiteY9" fmla="*/ 3300 h 3300"/>
              <a:gd name="connsiteX10" fmla="*/ 4598 w 4598"/>
              <a:gd name="connsiteY10" fmla="*/ 3159 h 3300"/>
              <a:gd name="connsiteX11" fmla="*/ 4385 w 4598"/>
              <a:gd name="connsiteY11" fmla="*/ 2842 h 3300"/>
              <a:gd name="connsiteX12" fmla="*/ 3678 w 4598"/>
              <a:gd name="connsiteY12" fmla="*/ 2527 h 3300"/>
              <a:gd name="connsiteX13" fmla="*/ 2478 w 4598"/>
              <a:gd name="connsiteY13" fmla="*/ 2178 h 3300"/>
              <a:gd name="connsiteX14" fmla="*/ 2230 w 4598"/>
              <a:gd name="connsiteY14" fmla="*/ 2003 h 3300"/>
              <a:gd name="connsiteX15" fmla="*/ 2053 w 4598"/>
              <a:gd name="connsiteY15" fmla="*/ 1862 h 3300"/>
              <a:gd name="connsiteX16" fmla="*/ 1876 w 4598"/>
              <a:gd name="connsiteY16" fmla="*/ 1722 h 3300"/>
              <a:gd name="connsiteX17" fmla="*/ 1699 w 4598"/>
              <a:gd name="connsiteY17" fmla="*/ 1581 h 3300"/>
              <a:gd name="connsiteX18" fmla="*/ 1416 w 4598"/>
              <a:gd name="connsiteY18" fmla="*/ 1371 h 3300"/>
              <a:gd name="connsiteX19" fmla="*/ 1169 w 4598"/>
              <a:gd name="connsiteY19" fmla="*/ 1195 h 3300"/>
              <a:gd name="connsiteX20" fmla="*/ 921 w 4598"/>
              <a:gd name="connsiteY20" fmla="*/ 985 h 3300"/>
              <a:gd name="connsiteX21" fmla="*/ 673 w 4598"/>
              <a:gd name="connsiteY21" fmla="*/ 774 h 3300"/>
              <a:gd name="connsiteX22" fmla="*/ 532 w 4598"/>
              <a:gd name="connsiteY22" fmla="*/ 598 h 3300"/>
              <a:gd name="connsiteX23" fmla="*/ 248 w 4598"/>
              <a:gd name="connsiteY23" fmla="*/ 281 h 3300"/>
              <a:gd name="connsiteX24" fmla="*/ 0 w 4598"/>
              <a:gd name="connsiteY24" fmla="*/ 0 h 3300"/>
              <a:gd name="connsiteX0" fmla="*/ 1100 w 4598"/>
              <a:gd name="connsiteY0" fmla="*/ 1760 h 3300"/>
              <a:gd name="connsiteX1" fmla="*/ 1842 w 4598"/>
              <a:gd name="connsiteY1" fmla="*/ 2004 h 3300"/>
              <a:gd name="connsiteX2" fmla="*/ 2125 w 4598"/>
              <a:gd name="connsiteY2" fmla="*/ 2180 h 3300"/>
              <a:gd name="connsiteX3" fmla="*/ 2337 w 4598"/>
              <a:gd name="connsiteY3" fmla="*/ 2320 h 3300"/>
              <a:gd name="connsiteX4" fmla="*/ 3679 w 4598"/>
              <a:gd name="connsiteY4" fmla="*/ 2774 h 3300"/>
              <a:gd name="connsiteX5" fmla="*/ 4315 w 4598"/>
              <a:gd name="connsiteY5" fmla="*/ 3089 h 3300"/>
              <a:gd name="connsiteX6" fmla="*/ 4386 w 4598"/>
              <a:gd name="connsiteY6" fmla="*/ 3124 h 3300"/>
              <a:gd name="connsiteX7" fmla="*/ 4457 w 4598"/>
              <a:gd name="connsiteY7" fmla="*/ 3300 h 3300"/>
              <a:gd name="connsiteX8" fmla="*/ 4493 w 4598"/>
              <a:gd name="connsiteY8" fmla="*/ 3300 h 3300"/>
              <a:gd name="connsiteX9" fmla="*/ 4598 w 4598"/>
              <a:gd name="connsiteY9" fmla="*/ 3159 h 3300"/>
              <a:gd name="connsiteX10" fmla="*/ 4385 w 4598"/>
              <a:gd name="connsiteY10" fmla="*/ 2842 h 3300"/>
              <a:gd name="connsiteX11" fmla="*/ 3678 w 4598"/>
              <a:gd name="connsiteY11" fmla="*/ 2527 h 3300"/>
              <a:gd name="connsiteX12" fmla="*/ 2478 w 4598"/>
              <a:gd name="connsiteY12" fmla="*/ 2178 h 3300"/>
              <a:gd name="connsiteX13" fmla="*/ 2230 w 4598"/>
              <a:gd name="connsiteY13" fmla="*/ 2003 h 3300"/>
              <a:gd name="connsiteX14" fmla="*/ 2053 w 4598"/>
              <a:gd name="connsiteY14" fmla="*/ 1862 h 3300"/>
              <a:gd name="connsiteX15" fmla="*/ 1876 w 4598"/>
              <a:gd name="connsiteY15" fmla="*/ 1722 h 3300"/>
              <a:gd name="connsiteX16" fmla="*/ 1699 w 4598"/>
              <a:gd name="connsiteY16" fmla="*/ 1581 h 3300"/>
              <a:gd name="connsiteX17" fmla="*/ 1416 w 4598"/>
              <a:gd name="connsiteY17" fmla="*/ 1371 h 3300"/>
              <a:gd name="connsiteX18" fmla="*/ 1169 w 4598"/>
              <a:gd name="connsiteY18" fmla="*/ 1195 h 3300"/>
              <a:gd name="connsiteX19" fmla="*/ 921 w 4598"/>
              <a:gd name="connsiteY19" fmla="*/ 985 h 3300"/>
              <a:gd name="connsiteX20" fmla="*/ 673 w 4598"/>
              <a:gd name="connsiteY20" fmla="*/ 774 h 3300"/>
              <a:gd name="connsiteX21" fmla="*/ 532 w 4598"/>
              <a:gd name="connsiteY21" fmla="*/ 598 h 3300"/>
              <a:gd name="connsiteX22" fmla="*/ 248 w 4598"/>
              <a:gd name="connsiteY22" fmla="*/ 281 h 3300"/>
              <a:gd name="connsiteX23" fmla="*/ 0 w 4598"/>
              <a:gd name="connsiteY23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1699 w 4598"/>
              <a:gd name="connsiteY15" fmla="*/ 1581 h 3300"/>
              <a:gd name="connsiteX16" fmla="*/ 1416 w 4598"/>
              <a:gd name="connsiteY16" fmla="*/ 1371 h 3300"/>
              <a:gd name="connsiteX17" fmla="*/ 1169 w 4598"/>
              <a:gd name="connsiteY17" fmla="*/ 1195 h 3300"/>
              <a:gd name="connsiteX18" fmla="*/ 921 w 4598"/>
              <a:gd name="connsiteY18" fmla="*/ 985 h 3300"/>
              <a:gd name="connsiteX19" fmla="*/ 673 w 4598"/>
              <a:gd name="connsiteY19" fmla="*/ 774 h 3300"/>
              <a:gd name="connsiteX20" fmla="*/ 532 w 4598"/>
              <a:gd name="connsiteY20" fmla="*/ 598 h 3300"/>
              <a:gd name="connsiteX21" fmla="*/ 248 w 4598"/>
              <a:gd name="connsiteY21" fmla="*/ 281 h 3300"/>
              <a:gd name="connsiteX22" fmla="*/ 0 w 4598"/>
              <a:gd name="connsiteY22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1416 w 4598"/>
              <a:gd name="connsiteY15" fmla="*/ 1371 h 3300"/>
              <a:gd name="connsiteX16" fmla="*/ 1169 w 4598"/>
              <a:gd name="connsiteY16" fmla="*/ 1195 h 3300"/>
              <a:gd name="connsiteX17" fmla="*/ 921 w 4598"/>
              <a:gd name="connsiteY17" fmla="*/ 985 h 3300"/>
              <a:gd name="connsiteX18" fmla="*/ 673 w 4598"/>
              <a:gd name="connsiteY18" fmla="*/ 774 h 3300"/>
              <a:gd name="connsiteX19" fmla="*/ 532 w 4598"/>
              <a:gd name="connsiteY19" fmla="*/ 598 h 3300"/>
              <a:gd name="connsiteX20" fmla="*/ 248 w 4598"/>
              <a:gd name="connsiteY20" fmla="*/ 281 h 3300"/>
              <a:gd name="connsiteX21" fmla="*/ 0 w 4598"/>
              <a:gd name="connsiteY21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1169 w 4598"/>
              <a:gd name="connsiteY15" fmla="*/ 1195 h 3300"/>
              <a:gd name="connsiteX16" fmla="*/ 921 w 4598"/>
              <a:gd name="connsiteY16" fmla="*/ 985 h 3300"/>
              <a:gd name="connsiteX17" fmla="*/ 673 w 4598"/>
              <a:gd name="connsiteY17" fmla="*/ 774 h 3300"/>
              <a:gd name="connsiteX18" fmla="*/ 532 w 4598"/>
              <a:gd name="connsiteY18" fmla="*/ 598 h 3300"/>
              <a:gd name="connsiteX19" fmla="*/ 248 w 4598"/>
              <a:gd name="connsiteY19" fmla="*/ 281 h 3300"/>
              <a:gd name="connsiteX20" fmla="*/ 0 w 4598"/>
              <a:gd name="connsiteY20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921 w 4598"/>
              <a:gd name="connsiteY15" fmla="*/ 985 h 3300"/>
              <a:gd name="connsiteX16" fmla="*/ 673 w 4598"/>
              <a:gd name="connsiteY16" fmla="*/ 774 h 3300"/>
              <a:gd name="connsiteX17" fmla="*/ 532 w 4598"/>
              <a:gd name="connsiteY17" fmla="*/ 598 h 3300"/>
              <a:gd name="connsiteX18" fmla="*/ 248 w 4598"/>
              <a:gd name="connsiteY18" fmla="*/ 281 h 3300"/>
              <a:gd name="connsiteX19" fmla="*/ 0 w 4598"/>
              <a:gd name="connsiteY19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673 w 4598"/>
              <a:gd name="connsiteY15" fmla="*/ 774 h 3300"/>
              <a:gd name="connsiteX16" fmla="*/ 532 w 4598"/>
              <a:gd name="connsiteY16" fmla="*/ 598 h 3300"/>
              <a:gd name="connsiteX17" fmla="*/ 248 w 4598"/>
              <a:gd name="connsiteY17" fmla="*/ 281 h 3300"/>
              <a:gd name="connsiteX18" fmla="*/ 0 w 4598"/>
              <a:gd name="connsiteY18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532 w 4598"/>
              <a:gd name="connsiteY15" fmla="*/ 598 h 3300"/>
              <a:gd name="connsiteX16" fmla="*/ 248 w 4598"/>
              <a:gd name="connsiteY16" fmla="*/ 281 h 3300"/>
              <a:gd name="connsiteX17" fmla="*/ 0 w 4598"/>
              <a:gd name="connsiteY17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248 w 4598"/>
              <a:gd name="connsiteY15" fmla="*/ 281 h 3300"/>
              <a:gd name="connsiteX16" fmla="*/ 0 w 4598"/>
              <a:gd name="connsiteY16" fmla="*/ 0 h 3300"/>
              <a:gd name="connsiteX0" fmla="*/ 1842 w 4598"/>
              <a:gd name="connsiteY0" fmla="*/ 2004 h 3300"/>
              <a:gd name="connsiteX1" fmla="*/ 2125 w 4598"/>
              <a:gd name="connsiteY1" fmla="*/ 2180 h 3300"/>
              <a:gd name="connsiteX2" fmla="*/ 2337 w 4598"/>
              <a:gd name="connsiteY2" fmla="*/ 2320 h 3300"/>
              <a:gd name="connsiteX3" fmla="*/ 3679 w 4598"/>
              <a:gd name="connsiteY3" fmla="*/ 2774 h 3300"/>
              <a:gd name="connsiteX4" fmla="*/ 4315 w 4598"/>
              <a:gd name="connsiteY4" fmla="*/ 3089 h 3300"/>
              <a:gd name="connsiteX5" fmla="*/ 4386 w 4598"/>
              <a:gd name="connsiteY5" fmla="*/ 3124 h 3300"/>
              <a:gd name="connsiteX6" fmla="*/ 4457 w 4598"/>
              <a:gd name="connsiteY6" fmla="*/ 3300 h 3300"/>
              <a:gd name="connsiteX7" fmla="*/ 4493 w 4598"/>
              <a:gd name="connsiteY7" fmla="*/ 3300 h 3300"/>
              <a:gd name="connsiteX8" fmla="*/ 4598 w 4598"/>
              <a:gd name="connsiteY8" fmla="*/ 3159 h 3300"/>
              <a:gd name="connsiteX9" fmla="*/ 4385 w 4598"/>
              <a:gd name="connsiteY9" fmla="*/ 2842 h 3300"/>
              <a:gd name="connsiteX10" fmla="*/ 3678 w 4598"/>
              <a:gd name="connsiteY10" fmla="*/ 2527 h 3300"/>
              <a:gd name="connsiteX11" fmla="*/ 2478 w 4598"/>
              <a:gd name="connsiteY11" fmla="*/ 2178 h 3300"/>
              <a:gd name="connsiteX12" fmla="*/ 2230 w 4598"/>
              <a:gd name="connsiteY12" fmla="*/ 2003 h 3300"/>
              <a:gd name="connsiteX13" fmla="*/ 2053 w 4598"/>
              <a:gd name="connsiteY13" fmla="*/ 1862 h 3300"/>
              <a:gd name="connsiteX14" fmla="*/ 1876 w 4598"/>
              <a:gd name="connsiteY14" fmla="*/ 1722 h 3300"/>
              <a:gd name="connsiteX15" fmla="*/ 0 w 4598"/>
              <a:gd name="connsiteY15" fmla="*/ 0 h 3300"/>
              <a:gd name="connsiteX0" fmla="*/ 0 w 2756"/>
              <a:gd name="connsiteY0" fmla="*/ 282 h 1578"/>
              <a:gd name="connsiteX1" fmla="*/ 283 w 2756"/>
              <a:gd name="connsiteY1" fmla="*/ 458 h 1578"/>
              <a:gd name="connsiteX2" fmla="*/ 495 w 2756"/>
              <a:gd name="connsiteY2" fmla="*/ 598 h 1578"/>
              <a:gd name="connsiteX3" fmla="*/ 1837 w 2756"/>
              <a:gd name="connsiteY3" fmla="*/ 1052 h 1578"/>
              <a:gd name="connsiteX4" fmla="*/ 2473 w 2756"/>
              <a:gd name="connsiteY4" fmla="*/ 1367 h 1578"/>
              <a:gd name="connsiteX5" fmla="*/ 2544 w 2756"/>
              <a:gd name="connsiteY5" fmla="*/ 1402 h 1578"/>
              <a:gd name="connsiteX6" fmla="*/ 2615 w 2756"/>
              <a:gd name="connsiteY6" fmla="*/ 1578 h 1578"/>
              <a:gd name="connsiteX7" fmla="*/ 2651 w 2756"/>
              <a:gd name="connsiteY7" fmla="*/ 1578 h 1578"/>
              <a:gd name="connsiteX8" fmla="*/ 2756 w 2756"/>
              <a:gd name="connsiteY8" fmla="*/ 1437 h 1578"/>
              <a:gd name="connsiteX9" fmla="*/ 2543 w 2756"/>
              <a:gd name="connsiteY9" fmla="*/ 1120 h 1578"/>
              <a:gd name="connsiteX10" fmla="*/ 1836 w 2756"/>
              <a:gd name="connsiteY10" fmla="*/ 805 h 1578"/>
              <a:gd name="connsiteX11" fmla="*/ 636 w 2756"/>
              <a:gd name="connsiteY11" fmla="*/ 456 h 1578"/>
              <a:gd name="connsiteX12" fmla="*/ 388 w 2756"/>
              <a:gd name="connsiteY12" fmla="*/ 281 h 1578"/>
              <a:gd name="connsiteX13" fmla="*/ 211 w 2756"/>
              <a:gd name="connsiteY13" fmla="*/ 140 h 1578"/>
              <a:gd name="connsiteX14" fmla="*/ 34 w 2756"/>
              <a:gd name="connsiteY14" fmla="*/ 0 h 1578"/>
              <a:gd name="connsiteX0" fmla="*/ 0 w 2756"/>
              <a:gd name="connsiteY0" fmla="*/ 282 h 1578"/>
              <a:gd name="connsiteX1" fmla="*/ 283 w 2756"/>
              <a:gd name="connsiteY1" fmla="*/ 458 h 1578"/>
              <a:gd name="connsiteX2" fmla="*/ 495 w 2756"/>
              <a:gd name="connsiteY2" fmla="*/ 598 h 1578"/>
              <a:gd name="connsiteX3" fmla="*/ 1837 w 2756"/>
              <a:gd name="connsiteY3" fmla="*/ 1052 h 1578"/>
              <a:gd name="connsiteX4" fmla="*/ 2473 w 2756"/>
              <a:gd name="connsiteY4" fmla="*/ 1367 h 1578"/>
              <a:gd name="connsiteX5" fmla="*/ 2544 w 2756"/>
              <a:gd name="connsiteY5" fmla="*/ 1402 h 1578"/>
              <a:gd name="connsiteX6" fmla="*/ 2615 w 2756"/>
              <a:gd name="connsiteY6" fmla="*/ 1578 h 1578"/>
              <a:gd name="connsiteX7" fmla="*/ 2651 w 2756"/>
              <a:gd name="connsiteY7" fmla="*/ 1578 h 1578"/>
              <a:gd name="connsiteX8" fmla="*/ 2756 w 2756"/>
              <a:gd name="connsiteY8" fmla="*/ 1437 h 1578"/>
              <a:gd name="connsiteX9" fmla="*/ 2543 w 2756"/>
              <a:gd name="connsiteY9" fmla="*/ 1120 h 1578"/>
              <a:gd name="connsiteX10" fmla="*/ 1836 w 2756"/>
              <a:gd name="connsiteY10" fmla="*/ 805 h 1578"/>
              <a:gd name="connsiteX11" fmla="*/ 636 w 2756"/>
              <a:gd name="connsiteY11" fmla="*/ 456 h 1578"/>
              <a:gd name="connsiteX12" fmla="*/ 388 w 2756"/>
              <a:gd name="connsiteY12" fmla="*/ 281 h 1578"/>
              <a:gd name="connsiteX13" fmla="*/ 211 w 2756"/>
              <a:gd name="connsiteY13" fmla="*/ 140 h 1578"/>
              <a:gd name="connsiteX14" fmla="*/ 34 w 2756"/>
              <a:gd name="connsiteY14" fmla="*/ 0 h 1578"/>
              <a:gd name="connsiteX15" fmla="*/ 0 w 2756"/>
              <a:gd name="connsiteY15" fmla="*/ 282 h 1578"/>
              <a:gd name="connsiteX0" fmla="*/ 12 w 2768"/>
              <a:gd name="connsiteY0" fmla="*/ 142 h 1438"/>
              <a:gd name="connsiteX1" fmla="*/ 295 w 2768"/>
              <a:gd name="connsiteY1" fmla="*/ 318 h 1438"/>
              <a:gd name="connsiteX2" fmla="*/ 507 w 2768"/>
              <a:gd name="connsiteY2" fmla="*/ 458 h 1438"/>
              <a:gd name="connsiteX3" fmla="*/ 1849 w 2768"/>
              <a:gd name="connsiteY3" fmla="*/ 912 h 1438"/>
              <a:gd name="connsiteX4" fmla="*/ 2485 w 2768"/>
              <a:gd name="connsiteY4" fmla="*/ 1227 h 1438"/>
              <a:gd name="connsiteX5" fmla="*/ 2556 w 2768"/>
              <a:gd name="connsiteY5" fmla="*/ 1262 h 1438"/>
              <a:gd name="connsiteX6" fmla="*/ 2627 w 2768"/>
              <a:gd name="connsiteY6" fmla="*/ 1438 h 1438"/>
              <a:gd name="connsiteX7" fmla="*/ 2663 w 2768"/>
              <a:gd name="connsiteY7" fmla="*/ 1438 h 1438"/>
              <a:gd name="connsiteX8" fmla="*/ 2768 w 2768"/>
              <a:gd name="connsiteY8" fmla="*/ 1297 h 1438"/>
              <a:gd name="connsiteX9" fmla="*/ 2555 w 2768"/>
              <a:gd name="connsiteY9" fmla="*/ 980 h 1438"/>
              <a:gd name="connsiteX10" fmla="*/ 1848 w 2768"/>
              <a:gd name="connsiteY10" fmla="*/ 665 h 1438"/>
              <a:gd name="connsiteX11" fmla="*/ 648 w 2768"/>
              <a:gd name="connsiteY11" fmla="*/ 316 h 1438"/>
              <a:gd name="connsiteX12" fmla="*/ 400 w 2768"/>
              <a:gd name="connsiteY12" fmla="*/ 141 h 1438"/>
              <a:gd name="connsiteX13" fmla="*/ 223 w 2768"/>
              <a:gd name="connsiteY13" fmla="*/ 0 h 1438"/>
              <a:gd name="connsiteX14" fmla="*/ 12 w 2768"/>
              <a:gd name="connsiteY14" fmla="*/ 142 h 1438"/>
              <a:gd name="connsiteX0" fmla="*/ 17 w 2562"/>
              <a:gd name="connsiteY0" fmla="*/ 0 h 1438"/>
              <a:gd name="connsiteX1" fmla="*/ 89 w 2562"/>
              <a:gd name="connsiteY1" fmla="*/ 318 h 1438"/>
              <a:gd name="connsiteX2" fmla="*/ 301 w 2562"/>
              <a:gd name="connsiteY2" fmla="*/ 458 h 1438"/>
              <a:gd name="connsiteX3" fmla="*/ 1643 w 2562"/>
              <a:gd name="connsiteY3" fmla="*/ 912 h 1438"/>
              <a:gd name="connsiteX4" fmla="*/ 2279 w 2562"/>
              <a:gd name="connsiteY4" fmla="*/ 1227 h 1438"/>
              <a:gd name="connsiteX5" fmla="*/ 2350 w 2562"/>
              <a:gd name="connsiteY5" fmla="*/ 1262 h 1438"/>
              <a:gd name="connsiteX6" fmla="*/ 2421 w 2562"/>
              <a:gd name="connsiteY6" fmla="*/ 1438 h 1438"/>
              <a:gd name="connsiteX7" fmla="*/ 2457 w 2562"/>
              <a:gd name="connsiteY7" fmla="*/ 1438 h 1438"/>
              <a:gd name="connsiteX8" fmla="*/ 2562 w 2562"/>
              <a:gd name="connsiteY8" fmla="*/ 1297 h 1438"/>
              <a:gd name="connsiteX9" fmla="*/ 2349 w 2562"/>
              <a:gd name="connsiteY9" fmla="*/ 980 h 1438"/>
              <a:gd name="connsiteX10" fmla="*/ 1642 w 2562"/>
              <a:gd name="connsiteY10" fmla="*/ 665 h 1438"/>
              <a:gd name="connsiteX11" fmla="*/ 442 w 2562"/>
              <a:gd name="connsiteY11" fmla="*/ 316 h 1438"/>
              <a:gd name="connsiteX12" fmla="*/ 194 w 2562"/>
              <a:gd name="connsiteY12" fmla="*/ 141 h 1438"/>
              <a:gd name="connsiteX13" fmla="*/ 17 w 2562"/>
              <a:gd name="connsiteY13" fmla="*/ 0 h 1438"/>
              <a:gd name="connsiteX0" fmla="*/ 123 w 2491"/>
              <a:gd name="connsiteY0" fmla="*/ 0 h 1297"/>
              <a:gd name="connsiteX1" fmla="*/ 18 w 2491"/>
              <a:gd name="connsiteY1" fmla="*/ 177 h 1297"/>
              <a:gd name="connsiteX2" fmla="*/ 230 w 2491"/>
              <a:gd name="connsiteY2" fmla="*/ 317 h 1297"/>
              <a:gd name="connsiteX3" fmla="*/ 1572 w 2491"/>
              <a:gd name="connsiteY3" fmla="*/ 771 h 1297"/>
              <a:gd name="connsiteX4" fmla="*/ 2208 w 2491"/>
              <a:gd name="connsiteY4" fmla="*/ 1086 h 1297"/>
              <a:gd name="connsiteX5" fmla="*/ 2279 w 2491"/>
              <a:gd name="connsiteY5" fmla="*/ 1121 h 1297"/>
              <a:gd name="connsiteX6" fmla="*/ 2350 w 2491"/>
              <a:gd name="connsiteY6" fmla="*/ 1297 h 1297"/>
              <a:gd name="connsiteX7" fmla="*/ 2386 w 2491"/>
              <a:gd name="connsiteY7" fmla="*/ 1297 h 1297"/>
              <a:gd name="connsiteX8" fmla="*/ 2491 w 2491"/>
              <a:gd name="connsiteY8" fmla="*/ 1156 h 1297"/>
              <a:gd name="connsiteX9" fmla="*/ 2278 w 2491"/>
              <a:gd name="connsiteY9" fmla="*/ 839 h 1297"/>
              <a:gd name="connsiteX10" fmla="*/ 1571 w 2491"/>
              <a:gd name="connsiteY10" fmla="*/ 524 h 1297"/>
              <a:gd name="connsiteX11" fmla="*/ 371 w 2491"/>
              <a:gd name="connsiteY11" fmla="*/ 175 h 1297"/>
              <a:gd name="connsiteX12" fmla="*/ 123 w 2491"/>
              <a:gd name="connsiteY12" fmla="*/ 0 h 1297"/>
              <a:gd name="connsiteX0" fmla="*/ 135 w 2503"/>
              <a:gd name="connsiteY0" fmla="*/ 0 h 1297"/>
              <a:gd name="connsiteX1" fmla="*/ 242 w 2503"/>
              <a:gd name="connsiteY1" fmla="*/ 317 h 1297"/>
              <a:gd name="connsiteX2" fmla="*/ 1584 w 2503"/>
              <a:gd name="connsiteY2" fmla="*/ 771 h 1297"/>
              <a:gd name="connsiteX3" fmla="*/ 2220 w 2503"/>
              <a:gd name="connsiteY3" fmla="*/ 1086 h 1297"/>
              <a:gd name="connsiteX4" fmla="*/ 2291 w 2503"/>
              <a:gd name="connsiteY4" fmla="*/ 1121 h 1297"/>
              <a:gd name="connsiteX5" fmla="*/ 2362 w 2503"/>
              <a:gd name="connsiteY5" fmla="*/ 1297 h 1297"/>
              <a:gd name="connsiteX6" fmla="*/ 2398 w 2503"/>
              <a:gd name="connsiteY6" fmla="*/ 1297 h 1297"/>
              <a:gd name="connsiteX7" fmla="*/ 2503 w 2503"/>
              <a:gd name="connsiteY7" fmla="*/ 1156 h 1297"/>
              <a:gd name="connsiteX8" fmla="*/ 2290 w 2503"/>
              <a:gd name="connsiteY8" fmla="*/ 839 h 1297"/>
              <a:gd name="connsiteX9" fmla="*/ 1583 w 2503"/>
              <a:gd name="connsiteY9" fmla="*/ 524 h 1297"/>
              <a:gd name="connsiteX10" fmla="*/ 383 w 2503"/>
              <a:gd name="connsiteY10" fmla="*/ 175 h 1297"/>
              <a:gd name="connsiteX11" fmla="*/ 135 w 2503"/>
              <a:gd name="connsiteY11" fmla="*/ 0 h 1297"/>
              <a:gd name="connsiteX0" fmla="*/ 341 w 2461"/>
              <a:gd name="connsiteY0" fmla="*/ 34 h 1156"/>
              <a:gd name="connsiteX1" fmla="*/ 200 w 2461"/>
              <a:gd name="connsiteY1" fmla="*/ 176 h 1156"/>
              <a:gd name="connsiteX2" fmla="*/ 1542 w 2461"/>
              <a:gd name="connsiteY2" fmla="*/ 630 h 1156"/>
              <a:gd name="connsiteX3" fmla="*/ 2178 w 2461"/>
              <a:gd name="connsiteY3" fmla="*/ 945 h 1156"/>
              <a:gd name="connsiteX4" fmla="*/ 2249 w 2461"/>
              <a:gd name="connsiteY4" fmla="*/ 980 h 1156"/>
              <a:gd name="connsiteX5" fmla="*/ 2320 w 2461"/>
              <a:gd name="connsiteY5" fmla="*/ 1156 h 1156"/>
              <a:gd name="connsiteX6" fmla="*/ 2356 w 2461"/>
              <a:gd name="connsiteY6" fmla="*/ 1156 h 1156"/>
              <a:gd name="connsiteX7" fmla="*/ 2461 w 2461"/>
              <a:gd name="connsiteY7" fmla="*/ 1015 h 1156"/>
              <a:gd name="connsiteX8" fmla="*/ 2248 w 2461"/>
              <a:gd name="connsiteY8" fmla="*/ 698 h 1156"/>
              <a:gd name="connsiteX9" fmla="*/ 1541 w 2461"/>
              <a:gd name="connsiteY9" fmla="*/ 383 h 1156"/>
              <a:gd name="connsiteX10" fmla="*/ 341 w 2461"/>
              <a:gd name="connsiteY10" fmla="*/ 34 h 1156"/>
              <a:gd name="connsiteX0" fmla="*/ 1341 w 2261"/>
              <a:gd name="connsiteY0" fmla="*/ 248 h 1021"/>
              <a:gd name="connsiteX1" fmla="*/ 0 w 2261"/>
              <a:gd name="connsiteY1" fmla="*/ 41 h 1021"/>
              <a:gd name="connsiteX2" fmla="*/ 1342 w 2261"/>
              <a:gd name="connsiteY2" fmla="*/ 495 h 1021"/>
              <a:gd name="connsiteX3" fmla="*/ 1978 w 2261"/>
              <a:gd name="connsiteY3" fmla="*/ 810 h 1021"/>
              <a:gd name="connsiteX4" fmla="*/ 2049 w 2261"/>
              <a:gd name="connsiteY4" fmla="*/ 845 h 1021"/>
              <a:gd name="connsiteX5" fmla="*/ 2120 w 2261"/>
              <a:gd name="connsiteY5" fmla="*/ 1021 h 1021"/>
              <a:gd name="connsiteX6" fmla="*/ 2156 w 2261"/>
              <a:gd name="connsiteY6" fmla="*/ 1021 h 1021"/>
              <a:gd name="connsiteX7" fmla="*/ 2261 w 2261"/>
              <a:gd name="connsiteY7" fmla="*/ 880 h 1021"/>
              <a:gd name="connsiteX8" fmla="*/ 2048 w 2261"/>
              <a:gd name="connsiteY8" fmla="*/ 563 h 1021"/>
              <a:gd name="connsiteX9" fmla="*/ 1341 w 2261"/>
              <a:gd name="connsiteY9" fmla="*/ 248 h 1021"/>
              <a:gd name="connsiteX0" fmla="*/ 118 w 1038"/>
              <a:gd name="connsiteY0" fmla="*/ 11 h 784"/>
              <a:gd name="connsiteX1" fmla="*/ 119 w 1038"/>
              <a:gd name="connsiteY1" fmla="*/ 258 h 784"/>
              <a:gd name="connsiteX2" fmla="*/ 755 w 1038"/>
              <a:gd name="connsiteY2" fmla="*/ 573 h 784"/>
              <a:gd name="connsiteX3" fmla="*/ 826 w 1038"/>
              <a:gd name="connsiteY3" fmla="*/ 608 h 784"/>
              <a:gd name="connsiteX4" fmla="*/ 897 w 1038"/>
              <a:gd name="connsiteY4" fmla="*/ 784 h 784"/>
              <a:gd name="connsiteX5" fmla="*/ 933 w 1038"/>
              <a:gd name="connsiteY5" fmla="*/ 784 h 784"/>
              <a:gd name="connsiteX6" fmla="*/ 1038 w 1038"/>
              <a:gd name="connsiteY6" fmla="*/ 643 h 784"/>
              <a:gd name="connsiteX7" fmla="*/ 825 w 1038"/>
              <a:gd name="connsiteY7" fmla="*/ 326 h 784"/>
              <a:gd name="connsiteX8" fmla="*/ 118 w 1038"/>
              <a:gd name="connsiteY8" fmla="*/ 11 h 784"/>
              <a:gd name="connsiteX0" fmla="*/ 105 w 1025"/>
              <a:gd name="connsiteY0" fmla="*/ 0 h 773"/>
              <a:gd name="connsiteX1" fmla="*/ 106 w 1025"/>
              <a:gd name="connsiteY1" fmla="*/ 247 h 773"/>
              <a:gd name="connsiteX2" fmla="*/ 742 w 1025"/>
              <a:gd name="connsiteY2" fmla="*/ 562 h 773"/>
              <a:gd name="connsiteX3" fmla="*/ 813 w 1025"/>
              <a:gd name="connsiteY3" fmla="*/ 597 h 773"/>
              <a:gd name="connsiteX4" fmla="*/ 884 w 1025"/>
              <a:gd name="connsiteY4" fmla="*/ 773 h 773"/>
              <a:gd name="connsiteX5" fmla="*/ 920 w 1025"/>
              <a:gd name="connsiteY5" fmla="*/ 773 h 773"/>
              <a:gd name="connsiteX6" fmla="*/ 1025 w 1025"/>
              <a:gd name="connsiteY6" fmla="*/ 632 h 773"/>
              <a:gd name="connsiteX7" fmla="*/ 812 w 1025"/>
              <a:gd name="connsiteY7" fmla="*/ 315 h 773"/>
              <a:gd name="connsiteX8" fmla="*/ 105 w 1025"/>
              <a:gd name="connsiteY8" fmla="*/ 0 h 773"/>
              <a:gd name="connsiteX0" fmla="*/ 105 w 1025"/>
              <a:gd name="connsiteY0" fmla="*/ 0 h 773"/>
              <a:gd name="connsiteX1" fmla="*/ 106 w 1025"/>
              <a:gd name="connsiteY1" fmla="*/ 247 h 773"/>
              <a:gd name="connsiteX2" fmla="*/ 742 w 1025"/>
              <a:gd name="connsiteY2" fmla="*/ 562 h 773"/>
              <a:gd name="connsiteX3" fmla="*/ 813 w 1025"/>
              <a:gd name="connsiteY3" fmla="*/ 597 h 773"/>
              <a:gd name="connsiteX4" fmla="*/ 884 w 1025"/>
              <a:gd name="connsiteY4" fmla="*/ 773 h 773"/>
              <a:gd name="connsiteX5" fmla="*/ 920 w 1025"/>
              <a:gd name="connsiteY5" fmla="*/ 773 h 773"/>
              <a:gd name="connsiteX6" fmla="*/ 1025 w 1025"/>
              <a:gd name="connsiteY6" fmla="*/ 632 h 773"/>
              <a:gd name="connsiteX7" fmla="*/ 812 w 1025"/>
              <a:gd name="connsiteY7" fmla="*/ 315 h 773"/>
              <a:gd name="connsiteX8" fmla="*/ 105 w 1025"/>
              <a:gd name="connsiteY8" fmla="*/ 0 h 773"/>
              <a:gd name="connsiteX0" fmla="*/ 105 w 1025"/>
              <a:gd name="connsiteY0" fmla="*/ 0 h 773"/>
              <a:gd name="connsiteX1" fmla="*/ 106 w 1025"/>
              <a:gd name="connsiteY1" fmla="*/ 247 h 773"/>
              <a:gd name="connsiteX2" fmla="*/ 742 w 1025"/>
              <a:gd name="connsiteY2" fmla="*/ 562 h 773"/>
              <a:gd name="connsiteX3" fmla="*/ 813 w 1025"/>
              <a:gd name="connsiteY3" fmla="*/ 597 h 773"/>
              <a:gd name="connsiteX4" fmla="*/ 884 w 1025"/>
              <a:gd name="connsiteY4" fmla="*/ 773 h 773"/>
              <a:gd name="connsiteX5" fmla="*/ 920 w 1025"/>
              <a:gd name="connsiteY5" fmla="*/ 773 h 773"/>
              <a:gd name="connsiteX6" fmla="*/ 1025 w 1025"/>
              <a:gd name="connsiteY6" fmla="*/ 632 h 773"/>
              <a:gd name="connsiteX7" fmla="*/ 812 w 1025"/>
              <a:gd name="connsiteY7" fmla="*/ 315 h 773"/>
              <a:gd name="connsiteX8" fmla="*/ 105 w 1025"/>
              <a:gd name="connsiteY8" fmla="*/ 0 h 773"/>
              <a:gd name="connsiteX0" fmla="*/ 2 w 922"/>
              <a:gd name="connsiteY0" fmla="*/ 184 h 957"/>
              <a:gd name="connsiteX1" fmla="*/ 3 w 922"/>
              <a:gd name="connsiteY1" fmla="*/ 431 h 957"/>
              <a:gd name="connsiteX2" fmla="*/ 639 w 922"/>
              <a:gd name="connsiteY2" fmla="*/ 746 h 957"/>
              <a:gd name="connsiteX3" fmla="*/ 710 w 922"/>
              <a:gd name="connsiteY3" fmla="*/ 781 h 957"/>
              <a:gd name="connsiteX4" fmla="*/ 781 w 922"/>
              <a:gd name="connsiteY4" fmla="*/ 957 h 957"/>
              <a:gd name="connsiteX5" fmla="*/ 817 w 922"/>
              <a:gd name="connsiteY5" fmla="*/ 957 h 957"/>
              <a:gd name="connsiteX6" fmla="*/ 922 w 922"/>
              <a:gd name="connsiteY6" fmla="*/ 816 h 957"/>
              <a:gd name="connsiteX7" fmla="*/ 709 w 922"/>
              <a:gd name="connsiteY7" fmla="*/ 499 h 957"/>
              <a:gd name="connsiteX8" fmla="*/ 2 w 922"/>
              <a:gd name="connsiteY8" fmla="*/ 184 h 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" h="957">
                <a:moveTo>
                  <a:pt x="2" y="184"/>
                </a:moveTo>
                <a:cubicBezTo>
                  <a:pt x="0" y="551"/>
                  <a:pt x="7" y="0"/>
                  <a:pt x="3" y="431"/>
                </a:cubicBezTo>
                <a:cubicBezTo>
                  <a:pt x="219" y="519"/>
                  <a:pt x="450" y="611"/>
                  <a:pt x="639" y="746"/>
                </a:cubicBezTo>
                <a:lnTo>
                  <a:pt x="710" y="781"/>
                </a:lnTo>
                <a:cubicBezTo>
                  <a:pt x="727" y="847"/>
                  <a:pt x="732" y="909"/>
                  <a:pt x="781" y="957"/>
                </a:cubicBezTo>
                <a:lnTo>
                  <a:pt x="817" y="957"/>
                </a:lnTo>
                <a:cubicBezTo>
                  <a:pt x="845" y="899"/>
                  <a:pt x="876" y="861"/>
                  <a:pt x="922" y="816"/>
                </a:cubicBezTo>
                <a:cubicBezTo>
                  <a:pt x="921" y="574"/>
                  <a:pt x="843" y="632"/>
                  <a:pt x="709" y="499"/>
                </a:cubicBezTo>
                <a:cubicBezTo>
                  <a:pt x="581" y="372"/>
                  <a:pt x="177" y="227"/>
                  <a:pt x="2" y="1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grpSp>
        <p:nvGrpSpPr>
          <p:cNvPr id="4" name="Т глотка"/>
          <p:cNvGrpSpPr>
            <a:grpSpLocks/>
          </p:cNvGrpSpPr>
          <p:nvPr/>
        </p:nvGrpSpPr>
        <p:grpSpPr bwMode="auto">
          <a:xfrm>
            <a:off x="5816600" y="5419725"/>
            <a:ext cx="3200400" cy="554038"/>
            <a:chOff x="5816062" y="4514620"/>
            <a:chExt cx="3200938" cy="461665"/>
          </a:xfrm>
        </p:grpSpPr>
        <p:sp>
          <p:nvSpPr>
            <p:cNvPr id="31" name="TextBox 30"/>
            <p:cNvSpPr txBox="1"/>
            <p:nvPr/>
          </p:nvSpPr>
          <p:spPr>
            <a:xfrm>
              <a:off x="6568663" y="4514620"/>
              <a:ext cx="2448337" cy="461665"/>
            </a:xfrm>
            <a:prstGeom prst="rect">
              <a:avLst/>
            </a:prstGeom>
            <a:solidFill>
              <a:srgbClr val="FFFFCC"/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глотка</a:t>
              </a:r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32" name="Прямая со стрелкой 31"/>
            <p:cNvCxnSpPr>
              <a:stCxn id="31" idx="1"/>
              <a:endCxn id="17" idx="7"/>
            </p:cNvCxnSpPr>
            <p:nvPr/>
          </p:nvCxnSpPr>
          <p:spPr>
            <a:xfrm rot="10800000" flipV="1">
              <a:off x="5816062" y="4744791"/>
              <a:ext cx="752601" cy="31748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С пишевод"/>
          <p:cNvSpPr>
            <a:spLocks/>
          </p:cNvSpPr>
          <p:nvPr/>
        </p:nvSpPr>
        <p:spPr bwMode="auto">
          <a:xfrm>
            <a:off x="4719638" y="5153025"/>
            <a:ext cx="795337" cy="674688"/>
          </a:xfrm>
          <a:custGeom>
            <a:avLst/>
            <a:gdLst>
              <a:gd name="T0" fmla="*/ 0 w 1845"/>
              <a:gd name="T1" fmla="*/ 63107107 h 1301"/>
              <a:gd name="T2" fmla="*/ 52582337 w 1845"/>
              <a:gd name="T3" fmla="*/ 102493253 h 1301"/>
              <a:gd name="T4" fmla="*/ 91972428 w 1845"/>
              <a:gd name="T5" fmla="*/ 133823069 h 1301"/>
              <a:gd name="T6" fmla="*/ 341320292 w 1845"/>
              <a:gd name="T7" fmla="*/ 235421406 h 1301"/>
              <a:gd name="T8" fmla="*/ 341134498 w 1845"/>
              <a:gd name="T9" fmla="*/ 180146640 h 1301"/>
              <a:gd name="T10" fmla="*/ 118170720 w 1845"/>
              <a:gd name="T11" fmla="*/ 102045795 h 1301"/>
              <a:gd name="T12" fmla="*/ 72091595 w 1845"/>
              <a:gd name="T13" fmla="*/ 62883638 h 1301"/>
              <a:gd name="T14" fmla="*/ 39204298 w 1845"/>
              <a:gd name="T15" fmla="*/ 31329825 h 1301"/>
              <a:gd name="T16" fmla="*/ 6317433 w 1845"/>
              <a:gd name="T17" fmla="*/ 0 h 1301"/>
              <a:gd name="T18" fmla="*/ 0 w 1845"/>
              <a:gd name="T19" fmla="*/ 63107107 h 130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45"/>
              <a:gd name="T31" fmla="*/ 0 h 1301"/>
              <a:gd name="T32" fmla="*/ 1845 w 1845"/>
              <a:gd name="T33" fmla="*/ 1301 h 130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45" h="1301">
                <a:moveTo>
                  <a:pt x="0" y="282"/>
                </a:moveTo>
                <a:cubicBezTo>
                  <a:pt x="282" y="422"/>
                  <a:pt x="135" y="352"/>
                  <a:pt x="283" y="458"/>
                </a:cubicBezTo>
                <a:lnTo>
                  <a:pt x="495" y="598"/>
                </a:lnTo>
                <a:cubicBezTo>
                  <a:pt x="1087" y="1021"/>
                  <a:pt x="1177" y="781"/>
                  <a:pt x="1837" y="1052"/>
                </a:cubicBezTo>
                <a:cubicBezTo>
                  <a:pt x="1831" y="624"/>
                  <a:pt x="1845" y="1301"/>
                  <a:pt x="1836" y="805"/>
                </a:cubicBezTo>
                <a:cubicBezTo>
                  <a:pt x="1513" y="725"/>
                  <a:pt x="895" y="642"/>
                  <a:pt x="636" y="456"/>
                </a:cubicBezTo>
                <a:cubicBezTo>
                  <a:pt x="560" y="403"/>
                  <a:pt x="452" y="344"/>
                  <a:pt x="388" y="281"/>
                </a:cubicBezTo>
                <a:cubicBezTo>
                  <a:pt x="334" y="227"/>
                  <a:pt x="267" y="196"/>
                  <a:pt x="211" y="140"/>
                </a:cubicBezTo>
                <a:cubicBezTo>
                  <a:pt x="157" y="87"/>
                  <a:pt x="181" y="111"/>
                  <a:pt x="34" y="0"/>
                </a:cubicBezTo>
                <a:cubicBezTo>
                  <a:pt x="23" y="94"/>
                  <a:pt x="11" y="188"/>
                  <a:pt x="0" y="282"/>
                </a:cubicBezTo>
                <a:close/>
              </a:path>
            </a:pathLst>
          </a:custGeom>
          <a:solidFill>
            <a:srgbClr val="99CC00"/>
          </a:solidFill>
          <a:ln w="2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pSp>
        <p:nvGrpSpPr>
          <p:cNvPr id="5" name="Т пищевод"/>
          <p:cNvGrpSpPr>
            <a:grpSpLocks/>
          </p:cNvGrpSpPr>
          <p:nvPr/>
        </p:nvGrpSpPr>
        <p:grpSpPr bwMode="auto">
          <a:xfrm>
            <a:off x="5060950" y="4654550"/>
            <a:ext cx="3956050" cy="749300"/>
            <a:chOff x="5060950" y="3877503"/>
            <a:chExt cx="3956050" cy="624647"/>
          </a:xfrm>
        </p:grpSpPr>
        <p:sp>
          <p:nvSpPr>
            <p:cNvPr id="34" name="TextBox 33"/>
            <p:cNvSpPr txBox="1"/>
            <p:nvPr/>
          </p:nvSpPr>
          <p:spPr>
            <a:xfrm>
              <a:off x="6569075" y="3877503"/>
              <a:ext cx="2447925" cy="460545"/>
            </a:xfrm>
            <a:prstGeom prst="rect">
              <a:avLst/>
            </a:prstGeom>
            <a:solidFill>
              <a:srgbClr val="CCECFF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пищевод</a:t>
              </a:r>
            </a:p>
          </p:txBody>
        </p:sp>
        <p:cxnSp>
          <p:nvCxnSpPr>
            <p:cNvPr id="35" name="Прямая со стрелкой 34"/>
            <p:cNvCxnSpPr>
              <a:stCxn id="34" idx="1"/>
            </p:cNvCxnSpPr>
            <p:nvPr/>
          </p:nvCxnSpPr>
          <p:spPr>
            <a:xfrm rot="10800000" flipV="1">
              <a:off x="5060950" y="4107775"/>
              <a:ext cx="1508125" cy="394375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1" name="ПС желудок"/>
          <p:cNvSpPr>
            <a:spLocks/>
          </p:cNvSpPr>
          <p:nvPr/>
        </p:nvSpPr>
        <p:spPr bwMode="auto">
          <a:xfrm>
            <a:off x="2481263" y="3778250"/>
            <a:ext cx="2270125" cy="1731963"/>
          </a:xfrm>
          <a:custGeom>
            <a:avLst/>
            <a:gdLst>
              <a:gd name="T0" fmla="*/ 0 w 5268"/>
              <a:gd name="T1" fmla="*/ 122139169 h 3342"/>
              <a:gd name="T2" fmla="*/ 164006613 w 5268"/>
              <a:gd name="T3" fmla="*/ 192380426 h 3342"/>
              <a:gd name="T4" fmla="*/ 242759894 w 5268"/>
              <a:gd name="T5" fmla="*/ 255239649 h 3342"/>
              <a:gd name="T6" fmla="*/ 315011723 w 5268"/>
              <a:gd name="T7" fmla="*/ 325928222 h 3342"/>
              <a:gd name="T8" fmla="*/ 361074818 w 5268"/>
              <a:gd name="T9" fmla="*/ 373128873 h 3342"/>
              <a:gd name="T10" fmla="*/ 439828045 w 5268"/>
              <a:gd name="T11" fmla="*/ 435988096 h 3342"/>
              <a:gd name="T12" fmla="*/ 590833209 w 5268"/>
              <a:gd name="T13" fmla="*/ 537770883 h 3342"/>
              <a:gd name="T14" fmla="*/ 708962403 w 5268"/>
              <a:gd name="T15" fmla="*/ 576694058 h 3342"/>
              <a:gd name="T16" fmla="*/ 794216597 w 5268"/>
              <a:gd name="T17" fmla="*/ 592129246 h 3342"/>
              <a:gd name="T18" fmla="*/ 826906299 w 5268"/>
              <a:gd name="T19" fmla="*/ 599959050 h 3342"/>
              <a:gd name="T20" fmla="*/ 964723908 w 5268"/>
              <a:gd name="T21" fmla="*/ 654541185 h 3342"/>
              <a:gd name="T22" fmla="*/ 971038714 w 5268"/>
              <a:gd name="T23" fmla="*/ 591458061 h 3342"/>
              <a:gd name="T24" fmla="*/ 938163283 w 5268"/>
              <a:gd name="T25" fmla="*/ 559917017 h 3342"/>
              <a:gd name="T26" fmla="*/ 885599437 w 5268"/>
              <a:gd name="T27" fmla="*/ 512940137 h 3342"/>
              <a:gd name="T28" fmla="*/ 839722072 w 5268"/>
              <a:gd name="T29" fmla="*/ 473569289 h 3342"/>
              <a:gd name="T30" fmla="*/ 793659408 w 5268"/>
              <a:gd name="T31" fmla="*/ 426592539 h 3342"/>
              <a:gd name="T32" fmla="*/ 747595883 w 5268"/>
              <a:gd name="T33" fmla="*/ 379392406 h 3342"/>
              <a:gd name="T34" fmla="*/ 721406717 w 5268"/>
              <a:gd name="T35" fmla="*/ 340021558 h 3342"/>
              <a:gd name="T36" fmla="*/ 668657357 w 5268"/>
              <a:gd name="T37" fmla="*/ 269109083 h 3342"/>
              <a:gd name="T38" fmla="*/ 622594263 w 5268"/>
              <a:gd name="T39" fmla="*/ 206249861 h 3342"/>
              <a:gd name="T40" fmla="*/ 583217865 w 5268"/>
              <a:gd name="T41" fmla="*/ 151219923 h 3342"/>
              <a:gd name="T42" fmla="*/ 550342002 w 5268"/>
              <a:gd name="T43" fmla="*/ 111849043 h 3342"/>
              <a:gd name="T44" fmla="*/ 523967538 w 5268"/>
              <a:gd name="T45" fmla="*/ 88360668 h 3342"/>
              <a:gd name="T46" fmla="*/ 399337269 w 5268"/>
              <a:gd name="T47" fmla="*/ 17896036 h 3342"/>
              <a:gd name="T48" fmla="*/ 19873935 w 5268"/>
              <a:gd name="T49" fmla="*/ 38476296 h 334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268"/>
              <a:gd name="T76" fmla="*/ 0 h 3342"/>
              <a:gd name="T77" fmla="*/ 5268 w 5268"/>
              <a:gd name="T78" fmla="*/ 3342 h 334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268" h="3342">
                <a:moveTo>
                  <a:pt x="0" y="546"/>
                </a:moveTo>
                <a:cubicBezTo>
                  <a:pt x="422" y="622"/>
                  <a:pt x="512" y="676"/>
                  <a:pt x="883" y="860"/>
                </a:cubicBezTo>
                <a:cubicBezTo>
                  <a:pt x="959" y="898"/>
                  <a:pt x="1252" y="1087"/>
                  <a:pt x="1307" y="1141"/>
                </a:cubicBezTo>
                <a:cubicBezTo>
                  <a:pt x="1360" y="1193"/>
                  <a:pt x="1518" y="1280"/>
                  <a:pt x="1696" y="1457"/>
                </a:cubicBezTo>
                <a:cubicBezTo>
                  <a:pt x="1780" y="1541"/>
                  <a:pt x="1851" y="1575"/>
                  <a:pt x="1944" y="1668"/>
                </a:cubicBezTo>
                <a:cubicBezTo>
                  <a:pt x="2065" y="1788"/>
                  <a:pt x="2248" y="1829"/>
                  <a:pt x="2368" y="1949"/>
                </a:cubicBezTo>
                <a:cubicBezTo>
                  <a:pt x="2493" y="2072"/>
                  <a:pt x="3006" y="2340"/>
                  <a:pt x="3181" y="2404"/>
                </a:cubicBezTo>
                <a:cubicBezTo>
                  <a:pt x="3317" y="2454"/>
                  <a:pt x="3678" y="2550"/>
                  <a:pt x="3817" y="2578"/>
                </a:cubicBezTo>
                <a:cubicBezTo>
                  <a:pt x="3968" y="2609"/>
                  <a:pt x="4126" y="2613"/>
                  <a:pt x="4276" y="2647"/>
                </a:cubicBezTo>
                <a:cubicBezTo>
                  <a:pt x="4362" y="2667"/>
                  <a:pt x="4365" y="2672"/>
                  <a:pt x="4452" y="2682"/>
                </a:cubicBezTo>
                <a:cubicBezTo>
                  <a:pt x="4689" y="2710"/>
                  <a:pt x="4979" y="2820"/>
                  <a:pt x="5194" y="2926"/>
                </a:cubicBezTo>
                <a:cubicBezTo>
                  <a:pt x="5268" y="2337"/>
                  <a:pt x="5127" y="3342"/>
                  <a:pt x="5228" y="2644"/>
                </a:cubicBezTo>
                <a:cubicBezTo>
                  <a:pt x="5174" y="2590"/>
                  <a:pt x="5107" y="2559"/>
                  <a:pt x="5051" y="2503"/>
                </a:cubicBezTo>
                <a:cubicBezTo>
                  <a:pt x="4969" y="2421"/>
                  <a:pt x="4851" y="2375"/>
                  <a:pt x="4768" y="2293"/>
                </a:cubicBezTo>
                <a:cubicBezTo>
                  <a:pt x="4696" y="2221"/>
                  <a:pt x="4593" y="2189"/>
                  <a:pt x="4521" y="2117"/>
                </a:cubicBezTo>
                <a:cubicBezTo>
                  <a:pt x="4481" y="2078"/>
                  <a:pt x="4418" y="2050"/>
                  <a:pt x="4273" y="1907"/>
                </a:cubicBezTo>
                <a:cubicBezTo>
                  <a:pt x="4196" y="1830"/>
                  <a:pt x="4091" y="1786"/>
                  <a:pt x="4025" y="1696"/>
                </a:cubicBezTo>
                <a:cubicBezTo>
                  <a:pt x="3951" y="1593"/>
                  <a:pt x="3994" y="1629"/>
                  <a:pt x="3884" y="1520"/>
                </a:cubicBezTo>
                <a:cubicBezTo>
                  <a:pt x="3760" y="1397"/>
                  <a:pt x="3740" y="1342"/>
                  <a:pt x="3600" y="1203"/>
                </a:cubicBezTo>
                <a:cubicBezTo>
                  <a:pt x="3503" y="1106"/>
                  <a:pt x="3508" y="1076"/>
                  <a:pt x="3352" y="922"/>
                </a:cubicBezTo>
                <a:cubicBezTo>
                  <a:pt x="3312" y="882"/>
                  <a:pt x="3285" y="820"/>
                  <a:pt x="3140" y="676"/>
                </a:cubicBezTo>
                <a:cubicBezTo>
                  <a:pt x="3083" y="620"/>
                  <a:pt x="3028" y="546"/>
                  <a:pt x="2963" y="500"/>
                </a:cubicBezTo>
                <a:cubicBezTo>
                  <a:pt x="2906" y="460"/>
                  <a:pt x="2874" y="447"/>
                  <a:pt x="2821" y="395"/>
                </a:cubicBezTo>
                <a:cubicBezTo>
                  <a:pt x="2687" y="261"/>
                  <a:pt x="2336" y="115"/>
                  <a:pt x="2150" y="80"/>
                </a:cubicBezTo>
                <a:cubicBezTo>
                  <a:pt x="1698" y="43"/>
                  <a:pt x="1719" y="0"/>
                  <a:pt x="107" y="172"/>
                </a:cubicBezTo>
              </a:path>
            </a:pathLst>
          </a:custGeom>
          <a:solidFill>
            <a:srgbClr val="009C48"/>
          </a:solidFill>
          <a:ln w="2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pSp>
        <p:nvGrpSpPr>
          <p:cNvPr id="6" name="Т желудок"/>
          <p:cNvGrpSpPr>
            <a:grpSpLocks/>
          </p:cNvGrpSpPr>
          <p:nvPr/>
        </p:nvGrpSpPr>
        <p:grpSpPr bwMode="auto">
          <a:xfrm>
            <a:off x="3771900" y="3889375"/>
            <a:ext cx="5245100" cy="768350"/>
            <a:chOff x="3771900" y="3240386"/>
            <a:chExt cx="5245100" cy="639463"/>
          </a:xfrm>
        </p:grpSpPr>
        <p:sp>
          <p:nvSpPr>
            <p:cNvPr id="28" name="TextBox 27"/>
            <p:cNvSpPr txBox="1"/>
            <p:nvPr/>
          </p:nvSpPr>
          <p:spPr>
            <a:xfrm>
              <a:off x="6569075" y="3240386"/>
              <a:ext cx="2447925" cy="461101"/>
            </a:xfrm>
            <a:prstGeom prst="rect">
              <a:avLst/>
            </a:prstGeom>
            <a:solidFill>
              <a:srgbClr val="FFCCCC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желудок</a:t>
              </a:r>
            </a:p>
          </p:txBody>
        </p:sp>
        <p:cxnSp>
          <p:nvCxnSpPr>
            <p:cNvPr id="29" name="Прямая со стрелкой 28"/>
            <p:cNvCxnSpPr>
              <a:stCxn id="28" idx="1"/>
            </p:cNvCxnSpPr>
            <p:nvPr/>
          </p:nvCxnSpPr>
          <p:spPr>
            <a:xfrm rot="10800000" flipV="1">
              <a:off x="3771900" y="3470276"/>
              <a:ext cx="2797175" cy="409573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7" name="Печень"/>
          <p:cNvSpPr>
            <a:spLocks noEditPoints="1"/>
          </p:cNvSpPr>
          <p:nvPr/>
        </p:nvSpPr>
        <p:spPr bwMode="auto">
          <a:xfrm>
            <a:off x="658813" y="2228850"/>
            <a:ext cx="2301875" cy="2706688"/>
          </a:xfrm>
          <a:custGeom>
            <a:avLst/>
            <a:gdLst>
              <a:gd name="T0" fmla="*/ 773520 w 5297"/>
              <a:gd name="T1" fmla="*/ 2252708 h 5201"/>
              <a:gd name="T2" fmla="*/ 896067 w 5297"/>
              <a:gd name="T3" fmla="*/ 2357280 h 5201"/>
              <a:gd name="T4" fmla="*/ 1800391 w 5297"/>
              <a:gd name="T5" fmla="*/ 2278721 h 5201"/>
              <a:gd name="T6" fmla="*/ 1478380 w 5297"/>
              <a:gd name="T7" fmla="*/ 1821936 h 5201"/>
              <a:gd name="T8" fmla="*/ 1325414 w 5297"/>
              <a:gd name="T9" fmla="*/ 1286593 h 5201"/>
              <a:gd name="T10" fmla="*/ 1708698 w 5297"/>
              <a:gd name="T11" fmla="*/ 607659 h 5201"/>
              <a:gd name="T12" fmla="*/ 1693053 w 5297"/>
              <a:gd name="T13" fmla="*/ 607659 h 5201"/>
              <a:gd name="T14" fmla="*/ 773520 w 5297"/>
              <a:gd name="T15" fmla="*/ 2252708 h 5201"/>
              <a:gd name="T16" fmla="*/ 405446 w 5297"/>
              <a:gd name="T17" fmla="*/ 2070098 h 5201"/>
              <a:gd name="T18" fmla="*/ 481929 w 5297"/>
              <a:gd name="T19" fmla="*/ 2109117 h 5201"/>
              <a:gd name="T20" fmla="*/ 589266 w 5297"/>
              <a:gd name="T21" fmla="*/ 2109117 h 5201"/>
              <a:gd name="T22" fmla="*/ 574056 w 5297"/>
              <a:gd name="T23" fmla="*/ 2017552 h 5201"/>
              <a:gd name="T24" fmla="*/ 635764 w 5297"/>
              <a:gd name="T25" fmla="*/ 945825 h 5201"/>
              <a:gd name="T26" fmla="*/ 570580 w 5297"/>
              <a:gd name="T27" fmla="*/ 892759 h 5201"/>
              <a:gd name="T28" fmla="*/ 405446 w 5297"/>
              <a:gd name="T29" fmla="*/ 2070098 h 520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97"/>
              <a:gd name="T46" fmla="*/ 0 h 5201"/>
              <a:gd name="T47" fmla="*/ 5297 w 5297"/>
              <a:gd name="T48" fmla="*/ 5201 h 520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97" h="5201">
                <a:moveTo>
                  <a:pt x="1780" y="4330"/>
                </a:moveTo>
                <a:cubicBezTo>
                  <a:pt x="1830" y="4348"/>
                  <a:pt x="2010" y="4457"/>
                  <a:pt x="2062" y="4531"/>
                </a:cubicBezTo>
                <a:cubicBezTo>
                  <a:pt x="2462" y="4820"/>
                  <a:pt x="5297" y="5201"/>
                  <a:pt x="4143" y="4380"/>
                </a:cubicBezTo>
                <a:cubicBezTo>
                  <a:pt x="3790" y="4129"/>
                  <a:pt x="2005" y="3999"/>
                  <a:pt x="3402" y="3502"/>
                </a:cubicBezTo>
                <a:cubicBezTo>
                  <a:pt x="4667" y="3052"/>
                  <a:pt x="3061" y="2481"/>
                  <a:pt x="3050" y="2473"/>
                </a:cubicBezTo>
                <a:cubicBezTo>
                  <a:pt x="3050" y="1859"/>
                  <a:pt x="4327" y="2011"/>
                  <a:pt x="3932" y="1168"/>
                </a:cubicBezTo>
                <a:lnTo>
                  <a:pt x="3896" y="1168"/>
                </a:lnTo>
                <a:cubicBezTo>
                  <a:pt x="2255" y="0"/>
                  <a:pt x="398" y="3347"/>
                  <a:pt x="1780" y="4330"/>
                </a:cubicBezTo>
                <a:close/>
                <a:moveTo>
                  <a:pt x="933" y="3979"/>
                </a:moveTo>
                <a:cubicBezTo>
                  <a:pt x="1109" y="4041"/>
                  <a:pt x="1020" y="4054"/>
                  <a:pt x="1109" y="4054"/>
                </a:cubicBezTo>
                <a:cubicBezTo>
                  <a:pt x="1203" y="4120"/>
                  <a:pt x="1263" y="4120"/>
                  <a:pt x="1356" y="4054"/>
                </a:cubicBezTo>
                <a:lnTo>
                  <a:pt x="1321" y="3878"/>
                </a:lnTo>
                <a:cubicBezTo>
                  <a:pt x="1120" y="3345"/>
                  <a:pt x="986" y="2858"/>
                  <a:pt x="1463" y="1818"/>
                </a:cubicBezTo>
                <a:cubicBezTo>
                  <a:pt x="1502" y="1734"/>
                  <a:pt x="1364" y="1742"/>
                  <a:pt x="1313" y="1716"/>
                </a:cubicBezTo>
                <a:cubicBezTo>
                  <a:pt x="0" y="1716"/>
                  <a:pt x="269" y="3507"/>
                  <a:pt x="933" y="3979"/>
                </a:cubicBezTo>
                <a:close/>
              </a:path>
            </a:pathLst>
          </a:custGeom>
          <a:solidFill>
            <a:srgbClr val="B0105C"/>
          </a:solidFill>
          <a:ln w="9525">
            <a:solidFill>
              <a:srgbClr val="24282B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С кишка"/>
          <p:cNvSpPr>
            <a:spLocks/>
          </p:cNvSpPr>
          <p:nvPr/>
        </p:nvSpPr>
        <p:spPr bwMode="auto">
          <a:xfrm>
            <a:off x="1603375" y="2314575"/>
            <a:ext cx="3762375" cy="2025650"/>
          </a:xfrm>
          <a:custGeom>
            <a:avLst/>
            <a:gdLst>
              <a:gd name="T0" fmla="*/ 378485729 w 8732"/>
              <a:gd name="T1" fmla="*/ 755943438 h 3909"/>
              <a:gd name="T2" fmla="*/ 396128640 w 8732"/>
              <a:gd name="T3" fmla="*/ 678559575 h 3909"/>
              <a:gd name="T4" fmla="*/ 181442791 w 8732"/>
              <a:gd name="T5" fmla="*/ 614818948 h 3909"/>
              <a:gd name="T6" fmla="*/ 109200198 w 8732"/>
              <a:gd name="T7" fmla="*/ 544145035 h 3909"/>
              <a:gd name="T8" fmla="*/ 62957304 w 8732"/>
              <a:gd name="T9" fmla="*/ 394298363 h 3909"/>
              <a:gd name="T10" fmla="*/ 101957242 w 8732"/>
              <a:gd name="T11" fmla="*/ 291642208 h 3909"/>
              <a:gd name="T12" fmla="*/ 186828689 w 8732"/>
              <a:gd name="T13" fmla="*/ 235952522 h 3909"/>
              <a:gd name="T14" fmla="*/ 521114341 w 8732"/>
              <a:gd name="T15" fmla="*/ 234610947 h 3909"/>
              <a:gd name="T16" fmla="*/ 625671437 w 8732"/>
              <a:gd name="T17" fmla="*/ 186749512 h 3909"/>
              <a:gd name="T18" fmla="*/ 763100180 w 8732"/>
              <a:gd name="T19" fmla="*/ 99301472 h 3909"/>
              <a:gd name="T20" fmla="*/ 1130257533 w 8732"/>
              <a:gd name="T21" fmla="*/ 200392228 h 3909"/>
              <a:gd name="T22" fmla="*/ 1222185773 w 8732"/>
              <a:gd name="T23" fmla="*/ 278893875 h 3909"/>
              <a:gd name="T24" fmla="*/ 1602714589 w 8732"/>
              <a:gd name="T25" fmla="*/ 850324213 h 3909"/>
              <a:gd name="T26" fmla="*/ 1621657440 w 8732"/>
              <a:gd name="T27" fmla="*/ 809843256 h 3909"/>
              <a:gd name="T28" fmla="*/ 1241685311 w 8732"/>
              <a:gd name="T29" fmla="*/ 215600375 h 3909"/>
              <a:gd name="T30" fmla="*/ 1189128420 w 8732"/>
              <a:gd name="T31" fmla="*/ 168633324 h 3909"/>
              <a:gd name="T32" fmla="*/ 1070828235 w 8732"/>
              <a:gd name="T33" fmla="*/ 82304040 h 3909"/>
              <a:gd name="T34" fmla="*/ 743228368 w 8732"/>
              <a:gd name="T35" fmla="*/ 28403679 h 3909"/>
              <a:gd name="T36" fmla="*/ 651671539 w 8732"/>
              <a:gd name="T37" fmla="*/ 76265138 h 3909"/>
              <a:gd name="T38" fmla="*/ 514242796 w 8732"/>
              <a:gd name="T39" fmla="*/ 179368517 h 3909"/>
              <a:gd name="T40" fmla="*/ 376814377 w 8732"/>
              <a:gd name="T41" fmla="*/ 180039563 h 3909"/>
              <a:gd name="T42" fmla="*/ 324257055 w 8732"/>
              <a:gd name="T43" fmla="*/ 172211894 h 3909"/>
              <a:gd name="T44" fmla="*/ 140957206 w 8732"/>
              <a:gd name="T45" fmla="*/ 180934465 h 3909"/>
              <a:gd name="T46" fmla="*/ 29714231 w 8732"/>
              <a:gd name="T47" fmla="*/ 284037876 h 3909"/>
              <a:gd name="T48" fmla="*/ 30457055 w 8732"/>
              <a:gd name="T49" fmla="*/ 528712904 h 3909"/>
              <a:gd name="T50" fmla="*/ 89699798 w 8732"/>
              <a:gd name="T51" fmla="*/ 623094327 h 3909"/>
              <a:gd name="T52" fmla="*/ 129257311 w 8732"/>
              <a:gd name="T53" fmla="*/ 654405521 h 3909"/>
              <a:gd name="T54" fmla="*/ 378485729 w 8732"/>
              <a:gd name="T55" fmla="*/ 755943438 h 390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732"/>
              <a:gd name="T85" fmla="*/ 0 h 3909"/>
              <a:gd name="T86" fmla="*/ 8732 w 8732"/>
              <a:gd name="T87" fmla="*/ 3909 h 390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732" h="3909">
                <a:moveTo>
                  <a:pt x="2038" y="3380"/>
                </a:moveTo>
                <a:cubicBezTo>
                  <a:pt x="2202" y="2718"/>
                  <a:pt x="1893" y="3909"/>
                  <a:pt x="2133" y="3034"/>
                </a:cubicBezTo>
                <a:cubicBezTo>
                  <a:pt x="1598" y="3007"/>
                  <a:pt x="1234" y="2849"/>
                  <a:pt x="977" y="2749"/>
                </a:cubicBezTo>
                <a:cubicBezTo>
                  <a:pt x="782" y="2652"/>
                  <a:pt x="737" y="2581"/>
                  <a:pt x="588" y="2433"/>
                </a:cubicBezTo>
                <a:cubicBezTo>
                  <a:pt x="447" y="2292"/>
                  <a:pt x="315" y="1961"/>
                  <a:pt x="339" y="1763"/>
                </a:cubicBezTo>
                <a:cubicBezTo>
                  <a:pt x="358" y="1597"/>
                  <a:pt x="432" y="1421"/>
                  <a:pt x="549" y="1304"/>
                </a:cubicBezTo>
                <a:cubicBezTo>
                  <a:pt x="695" y="1157"/>
                  <a:pt x="783" y="1078"/>
                  <a:pt x="1006" y="1055"/>
                </a:cubicBezTo>
                <a:cubicBezTo>
                  <a:pt x="1337" y="1021"/>
                  <a:pt x="2526" y="1084"/>
                  <a:pt x="2806" y="1049"/>
                </a:cubicBezTo>
                <a:cubicBezTo>
                  <a:pt x="2974" y="1027"/>
                  <a:pt x="3233" y="934"/>
                  <a:pt x="3369" y="835"/>
                </a:cubicBezTo>
                <a:cubicBezTo>
                  <a:pt x="3655" y="628"/>
                  <a:pt x="3732" y="524"/>
                  <a:pt x="4109" y="444"/>
                </a:cubicBezTo>
                <a:cubicBezTo>
                  <a:pt x="4855" y="286"/>
                  <a:pt x="5414" y="438"/>
                  <a:pt x="6086" y="896"/>
                </a:cubicBezTo>
                <a:cubicBezTo>
                  <a:pt x="6244" y="1004"/>
                  <a:pt x="6445" y="1112"/>
                  <a:pt x="6581" y="1247"/>
                </a:cubicBezTo>
                <a:cubicBezTo>
                  <a:pt x="7348" y="2009"/>
                  <a:pt x="7969" y="2948"/>
                  <a:pt x="8630" y="3802"/>
                </a:cubicBezTo>
                <a:cubicBezTo>
                  <a:pt x="8653" y="3689"/>
                  <a:pt x="8663" y="3692"/>
                  <a:pt x="8732" y="3621"/>
                </a:cubicBezTo>
                <a:cubicBezTo>
                  <a:pt x="8303" y="2750"/>
                  <a:pt x="7161" y="1436"/>
                  <a:pt x="6686" y="964"/>
                </a:cubicBezTo>
                <a:cubicBezTo>
                  <a:pt x="6603" y="882"/>
                  <a:pt x="6486" y="836"/>
                  <a:pt x="6403" y="754"/>
                </a:cubicBezTo>
                <a:cubicBezTo>
                  <a:pt x="6273" y="625"/>
                  <a:pt x="5930" y="485"/>
                  <a:pt x="5766" y="368"/>
                </a:cubicBezTo>
                <a:cubicBezTo>
                  <a:pt x="5251" y="0"/>
                  <a:pt x="4593" y="71"/>
                  <a:pt x="4002" y="127"/>
                </a:cubicBezTo>
                <a:cubicBezTo>
                  <a:pt x="3840" y="168"/>
                  <a:pt x="3630" y="218"/>
                  <a:pt x="3509" y="341"/>
                </a:cubicBezTo>
                <a:cubicBezTo>
                  <a:pt x="3318" y="532"/>
                  <a:pt x="3048" y="756"/>
                  <a:pt x="2769" y="802"/>
                </a:cubicBezTo>
                <a:lnTo>
                  <a:pt x="2029" y="805"/>
                </a:lnTo>
                <a:lnTo>
                  <a:pt x="1746" y="770"/>
                </a:lnTo>
                <a:cubicBezTo>
                  <a:pt x="1534" y="758"/>
                  <a:pt x="959" y="750"/>
                  <a:pt x="759" y="809"/>
                </a:cubicBezTo>
                <a:cubicBezTo>
                  <a:pt x="529" y="877"/>
                  <a:pt x="269" y="1051"/>
                  <a:pt x="160" y="1270"/>
                </a:cubicBezTo>
                <a:cubicBezTo>
                  <a:pt x="0" y="1594"/>
                  <a:pt x="40" y="2030"/>
                  <a:pt x="164" y="2364"/>
                </a:cubicBezTo>
                <a:cubicBezTo>
                  <a:pt x="198" y="2452"/>
                  <a:pt x="402" y="2727"/>
                  <a:pt x="483" y="2786"/>
                </a:cubicBezTo>
                <a:lnTo>
                  <a:pt x="696" y="2926"/>
                </a:lnTo>
                <a:cubicBezTo>
                  <a:pt x="999" y="3143"/>
                  <a:pt x="1672" y="3314"/>
                  <a:pt x="2038" y="3380"/>
                </a:cubicBezTo>
                <a:close/>
              </a:path>
            </a:pathLst>
          </a:custGeom>
          <a:solidFill>
            <a:srgbClr val="00CC99"/>
          </a:solidFill>
          <a:ln w="2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pSp>
        <p:nvGrpSpPr>
          <p:cNvPr id="7" name="Т печень"/>
          <p:cNvGrpSpPr>
            <a:grpSpLocks/>
          </p:cNvGrpSpPr>
          <p:nvPr/>
        </p:nvGrpSpPr>
        <p:grpSpPr bwMode="auto">
          <a:xfrm>
            <a:off x="1549400" y="2360613"/>
            <a:ext cx="7467600" cy="1443037"/>
            <a:chOff x="1549400" y="1966152"/>
            <a:chExt cx="7467600" cy="1202497"/>
          </a:xfrm>
        </p:grpSpPr>
        <p:sp>
          <p:nvSpPr>
            <p:cNvPr id="22" name="TextBox 21"/>
            <p:cNvSpPr txBox="1"/>
            <p:nvPr/>
          </p:nvSpPr>
          <p:spPr>
            <a:xfrm>
              <a:off x="6569075" y="1966152"/>
              <a:ext cx="2447925" cy="461685"/>
            </a:xfrm>
            <a:prstGeom prst="rect">
              <a:avLst/>
            </a:prstGeom>
            <a:solidFill>
              <a:srgbClr val="FFCCFF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tIns="36000" bIns="0" anchor="ctr" anchorCtr="1"/>
            <a:lstStyle/>
            <a:p>
              <a:pPr algn="ctr" fontAlgn="auto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печень</a:t>
              </a:r>
            </a:p>
          </p:txBody>
        </p:sp>
        <p:cxnSp>
          <p:nvCxnSpPr>
            <p:cNvPr id="23" name="Прямая со стрелкой 22"/>
            <p:cNvCxnSpPr>
              <a:stCxn id="22" idx="1"/>
            </p:cNvCxnSpPr>
            <p:nvPr/>
          </p:nvCxnSpPr>
          <p:spPr>
            <a:xfrm rot="10800000" flipV="1">
              <a:off x="1549400" y="2196333"/>
              <a:ext cx="5019675" cy="972316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Т кишка"/>
          <p:cNvGrpSpPr>
            <a:grpSpLocks/>
          </p:cNvGrpSpPr>
          <p:nvPr/>
        </p:nvGrpSpPr>
        <p:grpSpPr bwMode="auto">
          <a:xfrm>
            <a:off x="4087813" y="1595438"/>
            <a:ext cx="4929187" cy="909637"/>
            <a:chOff x="4088100" y="1329035"/>
            <a:chExt cx="4928900" cy="758601"/>
          </a:xfrm>
        </p:grpSpPr>
        <p:sp>
          <p:nvSpPr>
            <p:cNvPr id="11" name="TextBox 10"/>
            <p:cNvSpPr txBox="1"/>
            <p:nvPr/>
          </p:nvSpPr>
          <p:spPr>
            <a:xfrm>
              <a:off x="6569218" y="1329035"/>
              <a:ext cx="2447782" cy="462045"/>
            </a:xfrm>
            <a:prstGeom prst="rect">
              <a:avLst/>
            </a:prstGeom>
            <a:solidFill>
              <a:srgbClr val="CCFFCC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кишка</a:t>
              </a:r>
            </a:p>
          </p:txBody>
        </p:sp>
        <p:cxnSp>
          <p:nvCxnSpPr>
            <p:cNvPr id="13" name="Прямая со стрелкой 12"/>
            <p:cNvCxnSpPr>
              <a:stCxn id="11" idx="1"/>
              <a:endCxn id="18" idx="16"/>
            </p:cNvCxnSpPr>
            <p:nvPr/>
          </p:nvCxnSpPr>
          <p:spPr>
            <a:xfrm rot="10800000" flipV="1">
              <a:off x="4088100" y="1559396"/>
              <a:ext cx="2481118" cy="528240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Т ан отв"/>
          <p:cNvGrpSpPr>
            <a:grpSpLocks/>
          </p:cNvGrpSpPr>
          <p:nvPr/>
        </p:nvGrpSpPr>
        <p:grpSpPr bwMode="auto">
          <a:xfrm>
            <a:off x="5365750" y="3125788"/>
            <a:ext cx="3651250" cy="1065212"/>
            <a:chOff x="5366504" y="2603269"/>
            <a:chExt cx="3650496" cy="888387"/>
          </a:xfrm>
        </p:grpSpPr>
        <p:sp>
          <p:nvSpPr>
            <p:cNvPr id="15" name="TextBox 14"/>
            <p:cNvSpPr txBox="1"/>
            <p:nvPr/>
          </p:nvSpPr>
          <p:spPr>
            <a:xfrm>
              <a:off x="6569581" y="2603269"/>
              <a:ext cx="2447419" cy="460743"/>
            </a:xfrm>
            <a:prstGeom prst="rect">
              <a:avLst/>
            </a:prstGeom>
            <a:solidFill>
              <a:srgbClr val="CCFFFF"/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tIns="36000" bIns="0" anchor="ctr" anchorCtr="1"/>
            <a:lstStyle/>
            <a:p>
              <a:pPr algn="ctr" fontAlgn="auto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анальное отверстие</a:t>
              </a:r>
            </a:p>
          </p:txBody>
        </p:sp>
        <p:cxnSp>
          <p:nvCxnSpPr>
            <p:cNvPr id="16" name="Прямая со стрелкой 15"/>
            <p:cNvCxnSpPr>
              <a:stCxn id="15" idx="1"/>
              <a:endCxn id="18" idx="13"/>
            </p:cNvCxnSpPr>
            <p:nvPr/>
          </p:nvCxnSpPr>
          <p:spPr>
            <a:xfrm rot="10800000" flipV="1">
              <a:off x="5366504" y="2833641"/>
              <a:ext cx="1203077" cy="658015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Радула"/>
          <p:cNvGrpSpPr>
            <a:grpSpLocks/>
          </p:cNvGrpSpPr>
          <p:nvPr/>
        </p:nvGrpSpPr>
        <p:grpSpPr bwMode="auto">
          <a:xfrm>
            <a:off x="2273300" y="2460625"/>
            <a:ext cx="2560638" cy="3325813"/>
            <a:chOff x="2273808" y="2048256"/>
            <a:chExt cx="2560320" cy="2773680"/>
          </a:xfrm>
        </p:grpSpPr>
        <p:pic>
          <p:nvPicPr>
            <p:cNvPr id="24594" name="Picture 2" descr="D:\Папа\Рабочее место учителя\В работе\Зоология\З17 Моллюски\Рис\Внутреннее строение\Брюхоногие\Радула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73808" y="2048256"/>
              <a:ext cx="2560320" cy="2773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5" name="Скругленный прямоугольник 35"/>
            <p:cNvSpPr>
              <a:spLocks noChangeArrowheads="1"/>
            </p:cNvSpPr>
            <p:nvPr/>
          </p:nvSpPr>
          <p:spPr bwMode="auto">
            <a:xfrm>
              <a:off x="3065613" y="4146863"/>
              <a:ext cx="990308" cy="425823"/>
            </a:xfrm>
            <a:prstGeom prst="roundRect">
              <a:avLst>
                <a:gd name="adj" fmla="val 16667"/>
              </a:avLst>
            </a:prstGeom>
            <a:solidFill>
              <a:srgbClr val="C2CDE1">
                <a:alpha val="20000"/>
              </a:srgbClr>
            </a:solidFill>
            <a:ln w="9525" algn="ctr">
              <a:solidFill>
                <a:srgbClr val="4A7EBB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>
                  <a:latin typeface="Calibri" pitchFamily="34" charset="0"/>
                  <a:cs typeface="Times New Roman" pitchFamily="18" charset="0"/>
                  <a:hlinkClick r:id="" action="ppaction://noaction" tooltip="Радула"/>
                </a:rPr>
                <a:t>радула</a:t>
              </a:r>
              <a:r>
                <a:rPr lang="ru-RU" sz="2400">
                  <a:solidFill>
                    <a:srgbClr val="000000"/>
                  </a:solidFill>
                  <a:latin typeface="Constantia" pitchFamily="18" charset="0"/>
                  <a:cs typeface="Times New Roman" pitchFamily="18" charset="0"/>
                  <a:hlinkClick r:id="" action="ppaction://noaction" tooltip="Радула"/>
                </a:rPr>
                <a:t> </a:t>
              </a:r>
              <a:endParaRPr lang="ru-RU" sz="2400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96946E-6 L 0.2342 0.22932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61" grpId="0" animBg="1"/>
      <p:bldP spid="2061" grpId="1" animBg="1"/>
      <p:bldP spid="2057" grpId="0" animBg="1"/>
      <p:bldP spid="2057" grpId="1" animBg="1"/>
      <p:bldP spid="18" grpId="0" animBg="1"/>
      <p:bldP spid="1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0042"/>
            <a:ext cx="8305800" cy="107157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/>
              <a:t>Кровеносная система </a:t>
            </a:r>
            <a:br>
              <a:rPr lang="ru-RU" sz="3600" b="1" dirty="0"/>
            </a:br>
            <a:r>
              <a:rPr lang="ru-RU" sz="2800" b="1" dirty="0"/>
              <a:t>(незамкнутая)</a:t>
            </a:r>
          </a:p>
        </p:txBody>
      </p:sp>
      <p:grpSp>
        <p:nvGrpSpPr>
          <p:cNvPr id="25603" name="основная"/>
          <p:cNvGrpSpPr>
            <a:grpSpLocks/>
          </p:cNvGrpSpPr>
          <p:nvPr/>
        </p:nvGrpSpPr>
        <p:grpSpPr bwMode="auto">
          <a:xfrm>
            <a:off x="119063" y="1714500"/>
            <a:ext cx="6024562" cy="4581525"/>
            <a:chOff x="119818" y="1428740"/>
            <a:chExt cx="6023818" cy="3816113"/>
          </a:xfrm>
        </p:grpSpPr>
        <p:sp>
          <p:nvSpPr>
            <p:cNvPr id="8" name="Контур"/>
            <p:cNvSpPr>
              <a:spLocks/>
            </p:cNvSpPr>
            <p:nvPr/>
          </p:nvSpPr>
          <p:spPr bwMode="auto">
            <a:xfrm>
              <a:off x="119818" y="1428740"/>
              <a:ext cx="6023818" cy="3816113"/>
            </a:xfrm>
            <a:custGeom>
              <a:avLst/>
              <a:gdLst>
                <a:gd name="connsiteX0" fmla="*/ 6746 w 14118"/>
                <a:gd name="connsiteY0" fmla="*/ 72 h 8859"/>
                <a:gd name="connsiteX1" fmla="*/ 5370 w 14118"/>
                <a:gd name="connsiteY1" fmla="*/ 602 h 8859"/>
                <a:gd name="connsiteX2" fmla="*/ 5159 w 14118"/>
                <a:gd name="connsiteY2" fmla="*/ 743 h 8859"/>
                <a:gd name="connsiteX3" fmla="*/ 4630 w 14118"/>
                <a:gd name="connsiteY3" fmla="*/ 1166 h 8859"/>
                <a:gd name="connsiteX4" fmla="*/ 4418 w 14118"/>
                <a:gd name="connsiteY4" fmla="*/ 1342 h 8859"/>
                <a:gd name="connsiteX5" fmla="*/ 2831 w 14118"/>
                <a:gd name="connsiteY5" fmla="*/ 2012 h 8859"/>
                <a:gd name="connsiteX6" fmla="*/ 2372 w 14118"/>
                <a:gd name="connsiteY6" fmla="*/ 2506 h 8859"/>
                <a:gd name="connsiteX7" fmla="*/ 2231 w 14118"/>
                <a:gd name="connsiteY7" fmla="*/ 2647 h 8859"/>
                <a:gd name="connsiteX8" fmla="*/ 2090 w 14118"/>
                <a:gd name="connsiteY8" fmla="*/ 2753 h 8859"/>
                <a:gd name="connsiteX9" fmla="*/ 1667 w 14118"/>
                <a:gd name="connsiteY9" fmla="*/ 3071 h 8859"/>
                <a:gd name="connsiteX10" fmla="*/ 1138 w 14118"/>
                <a:gd name="connsiteY10" fmla="*/ 3423 h 8859"/>
                <a:gd name="connsiteX11" fmla="*/ 891 w 14118"/>
                <a:gd name="connsiteY11" fmla="*/ 3600 h 8859"/>
                <a:gd name="connsiteX12" fmla="*/ 644 w 14118"/>
                <a:gd name="connsiteY12" fmla="*/ 3741 h 8859"/>
                <a:gd name="connsiteX13" fmla="*/ 256 w 14118"/>
                <a:gd name="connsiteY13" fmla="*/ 3917 h 8859"/>
                <a:gd name="connsiteX14" fmla="*/ 256 w 14118"/>
                <a:gd name="connsiteY14" fmla="*/ 4023 h 8859"/>
                <a:gd name="connsiteX15" fmla="*/ 679 w 14118"/>
                <a:gd name="connsiteY15" fmla="*/ 4199 h 8859"/>
                <a:gd name="connsiteX16" fmla="*/ 1102 w 14118"/>
                <a:gd name="connsiteY16" fmla="*/ 4376 h 8859"/>
                <a:gd name="connsiteX17" fmla="*/ 1526 w 14118"/>
                <a:gd name="connsiteY17" fmla="*/ 4552 h 8859"/>
                <a:gd name="connsiteX18" fmla="*/ 2513 w 14118"/>
                <a:gd name="connsiteY18" fmla="*/ 5222 h 8859"/>
                <a:gd name="connsiteX19" fmla="*/ 3184 w 14118"/>
                <a:gd name="connsiteY19" fmla="*/ 5751 h 8859"/>
                <a:gd name="connsiteX20" fmla="*/ 4171 w 14118"/>
                <a:gd name="connsiteY20" fmla="*/ 6281 h 8859"/>
                <a:gd name="connsiteX21" fmla="*/ 5018 w 14118"/>
                <a:gd name="connsiteY21" fmla="*/ 6563 h 8859"/>
                <a:gd name="connsiteX22" fmla="*/ 5335 w 14118"/>
                <a:gd name="connsiteY22" fmla="*/ 6633 h 8859"/>
                <a:gd name="connsiteX23" fmla="*/ 2725 w 14118"/>
                <a:gd name="connsiteY23" fmla="*/ 7268 h 8859"/>
                <a:gd name="connsiteX24" fmla="*/ 2019 w 14118"/>
                <a:gd name="connsiteY24" fmla="*/ 7727 h 8859"/>
                <a:gd name="connsiteX25" fmla="*/ 1667 w 14118"/>
                <a:gd name="connsiteY25" fmla="*/ 8044 h 8859"/>
                <a:gd name="connsiteX26" fmla="*/ 1667 w 14118"/>
                <a:gd name="connsiteY26" fmla="*/ 8150 h 8859"/>
                <a:gd name="connsiteX27" fmla="*/ 2125 w 14118"/>
                <a:gd name="connsiteY27" fmla="*/ 8291 h 8859"/>
                <a:gd name="connsiteX28" fmla="*/ 3148 w 14118"/>
                <a:gd name="connsiteY28" fmla="*/ 8362 h 8859"/>
                <a:gd name="connsiteX29" fmla="*/ 4101 w 14118"/>
                <a:gd name="connsiteY29" fmla="*/ 8362 h 8859"/>
                <a:gd name="connsiteX30" fmla="*/ 6252 w 14118"/>
                <a:gd name="connsiteY30" fmla="*/ 8185 h 8859"/>
                <a:gd name="connsiteX31" fmla="*/ 7981 w 14118"/>
                <a:gd name="connsiteY31" fmla="*/ 8326 h 8859"/>
                <a:gd name="connsiteX32" fmla="*/ 9780 w 14118"/>
                <a:gd name="connsiteY32" fmla="*/ 8397 h 8859"/>
                <a:gd name="connsiteX33" fmla="*/ 11543 w 14118"/>
                <a:gd name="connsiteY33" fmla="*/ 8467 h 8859"/>
                <a:gd name="connsiteX34" fmla="*/ 12884 w 14118"/>
                <a:gd name="connsiteY34" fmla="*/ 8609 h 8859"/>
                <a:gd name="connsiteX35" fmla="*/ 13483 w 14118"/>
                <a:gd name="connsiteY35" fmla="*/ 8291 h 8859"/>
                <a:gd name="connsiteX36" fmla="*/ 13730 w 14118"/>
                <a:gd name="connsiteY36" fmla="*/ 7938 h 8859"/>
                <a:gd name="connsiteX37" fmla="*/ 13907 w 14118"/>
                <a:gd name="connsiteY37" fmla="*/ 7833 h 8859"/>
                <a:gd name="connsiteX38" fmla="*/ 14048 w 14118"/>
                <a:gd name="connsiteY38" fmla="*/ 7691 h 8859"/>
                <a:gd name="connsiteX39" fmla="*/ 14083 w 14118"/>
                <a:gd name="connsiteY39" fmla="*/ 7656 h 8859"/>
                <a:gd name="connsiteX40" fmla="*/ 13942 w 14118"/>
                <a:gd name="connsiteY40" fmla="*/ 6986 h 8859"/>
                <a:gd name="connsiteX41" fmla="*/ 13554 w 14118"/>
                <a:gd name="connsiteY41" fmla="*/ 6563 h 8859"/>
                <a:gd name="connsiteX42" fmla="*/ 13201 w 14118"/>
                <a:gd name="connsiteY42" fmla="*/ 6316 h 8859"/>
                <a:gd name="connsiteX43" fmla="*/ 13201 w 14118"/>
                <a:gd name="connsiteY43" fmla="*/ 6245 h 8859"/>
                <a:gd name="connsiteX44" fmla="*/ 13695 w 14118"/>
                <a:gd name="connsiteY44" fmla="*/ 5857 h 8859"/>
                <a:gd name="connsiteX45" fmla="*/ 14118 w 14118"/>
                <a:gd name="connsiteY45" fmla="*/ 5575 h 8859"/>
                <a:gd name="connsiteX46" fmla="*/ 12566 w 14118"/>
                <a:gd name="connsiteY46" fmla="*/ 5681 h 8859"/>
                <a:gd name="connsiteX47" fmla="*/ 11437 w 14118"/>
                <a:gd name="connsiteY47" fmla="*/ 5716 h 8859"/>
                <a:gd name="connsiteX48" fmla="*/ 11155 w 14118"/>
                <a:gd name="connsiteY48" fmla="*/ 5505 h 8859"/>
                <a:gd name="connsiteX49" fmla="*/ 12178 w 14118"/>
                <a:gd name="connsiteY49" fmla="*/ 5046 h 8859"/>
                <a:gd name="connsiteX50" fmla="*/ 12319 w 14118"/>
                <a:gd name="connsiteY50" fmla="*/ 4799 h 8859"/>
                <a:gd name="connsiteX51" fmla="*/ 12566 w 14118"/>
                <a:gd name="connsiteY51" fmla="*/ 4235 h 8859"/>
                <a:gd name="connsiteX52" fmla="*/ 12460 w 14118"/>
                <a:gd name="connsiteY52" fmla="*/ 3741 h 8859"/>
                <a:gd name="connsiteX53" fmla="*/ 12319 w 14118"/>
                <a:gd name="connsiteY53" fmla="*/ 3353 h 8859"/>
                <a:gd name="connsiteX54" fmla="*/ 11614 w 14118"/>
                <a:gd name="connsiteY54" fmla="*/ 2224 h 8859"/>
                <a:gd name="connsiteX55" fmla="*/ 10979 w 14118"/>
                <a:gd name="connsiteY55" fmla="*/ 1589 h 8859"/>
                <a:gd name="connsiteX56" fmla="*/ 10767 w 14118"/>
                <a:gd name="connsiteY56" fmla="*/ 1378 h 8859"/>
                <a:gd name="connsiteX57" fmla="*/ 10450 w 14118"/>
                <a:gd name="connsiteY57" fmla="*/ 1131 h 8859"/>
                <a:gd name="connsiteX58" fmla="*/ 9744 w 14118"/>
                <a:gd name="connsiteY58" fmla="*/ 672 h 8859"/>
                <a:gd name="connsiteX59" fmla="*/ 8474 w 14118"/>
                <a:gd name="connsiteY59" fmla="*/ 108 h 8859"/>
                <a:gd name="connsiteX60" fmla="*/ 6746 w 14118"/>
                <a:gd name="connsiteY60" fmla="*/ 72 h 8859"/>
                <a:gd name="connsiteX0" fmla="*/ 6496 w 13868"/>
                <a:gd name="connsiteY0" fmla="*/ 72 h 8859"/>
                <a:gd name="connsiteX1" fmla="*/ 5120 w 13868"/>
                <a:gd name="connsiteY1" fmla="*/ 602 h 8859"/>
                <a:gd name="connsiteX2" fmla="*/ 4909 w 13868"/>
                <a:gd name="connsiteY2" fmla="*/ 743 h 8859"/>
                <a:gd name="connsiteX3" fmla="*/ 4380 w 13868"/>
                <a:gd name="connsiteY3" fmla="*/ 1166 h 8859"/>
                <a:gd name="connsiteX4" fmla="*/ 4168 w 13868"/>
                <a:gd name="connsiteY4" fmla="*/ 1342 h 8859"/>
                <a:gd name="connsiteX5" fmla="*/ 2581 w 13868"/>
                <a:gd name="connsiteY5" fmla="*/ 2012 h 8859"/>
                <a:gd name="connsiteX6" fmla="*/ 2122 w 13868"/>
                <a:gd name="connsiteY6" fmla="*/ 2506 h 8859"/>
                <a:gd name="connsiteX7" fmla="*/ 1981 w 13868"/>
                <a:gd name="connsiteY7" fmla="*/ 2647 h 8859"/>
                <a:gd name="connsiteX8" fmla="*/ 1840 w 13868"/>
                <a:gd name="connsiteY8" fmla="*/ 2753 h 8859"/>
                <a:gd name="connsiteX9" fmla="*/ 1417 w 13868"/>
                <a:gd name="connsiteY9" fmla="*/ 3071 h 8859"/>
                <a:gd name="connsiteX10" fmla="*/ 888 w 13868"/>
                <a:gd name="connsiteY10" fmla="*/ 3423 h 8859"/>
                <a:gd name="connsiteX11" fmla="*/ 641 w 13868"/>
                <a:gd name="connsiteY11" fmla="*/ 3600 h 8859"/>
                <a:gd name="connsiteX12" fmla="*/ 394 w 13868"/>
                <a:gd name="connsiteY12" fmla="*/ 3741 h 8859"/>
                <a:gd name="connsiteX13" fmla="*/ 6 w 13868"/>
                <a:gd name="connsiteY13" fmla="*/ 4023 h 8859"/>
                <a:gd name="connsiteX14" fmla="*/ 429 w 13868"/>
                <a:gd name="connsiteY14" fmla="*/ 4199 h 8859"/>
                <a:gd name="connsiteX15" fmla="*/ 852 w 13868"/>
                <a:gd name="connsiteY15" fmla="*/ 4376 h 8859"/>
                <a:gd name="connsiteX16" fmla="*/ 1276 w 13868"/>
                <a:gd name="connsiteY16" fmla="*/ 4552 h 8859"/>
                <a:gd name="connsiteX17" fmla="*/ 2263 w 13868"/>
                <a:gd name="connsiteY17" fmla="*/ 5222 h 8859"/>
                <a:gd name="connsiteX18" fmla="*/ 2934 w 13868"/>
                <a:gd name="connsiteY18" fmla="*/ 5751 h 8859"/>
                <a:gd name="connsiteX19" fmla="*/ 3921 w 13868"/>
                <a:gd name="connsiteY19" fmla="*/ 6281 h 8859"/>
                <a:gd name="connsiteX20" fmla="*/ 4768 w 13868"/>
                <a:gd name="connsiteY20" fmla="*/ 6563 h 8859"/>
                <a:gd name="connsiteX21" fmla="*/ 5085 w 13868"/>
                <a:gd name="connsiteY21" fmla="*/ 6633 h 8859"/>
                <a:gd name="connsiteX22" fmla="*/ 2475 w 13868"/>
                <a:gd name="connsiteY22" fmla="*/ 7268 h 8859"/>
                <a:gd name="connsiteX23" fmla="*/ 1769 w 13868"/>
                <a:gd name="connsiteY23" fmla="*/ 7727 h 8859"/>
                <a:gd name="connsiteX24" fmla="*/ 1417 w 13868"/>
                <a:gd name="connsiteY24" fmla="*/ 8044 h 8859"/>
                <a:gd name="connsiteX25" fmla="*/ 1417 w 13868"/>
                <a:gd name="connsiteY25" fmla="*/ 8150 h 8859"/>
                <a:gd name="connsiteX26" fmla="*/ 1875 w 13868"/>
                <a:gd name="connsiteY26" fmla="*/ 8291 h 8859"/>
                <a:gd name="connsiteX27" fmla="*/ 2898 w 13868"/>
                <a:gd name="connsiteY27" fmla="*/ 8362 h 8859"/>
                <a:gd name="connsiteX28" fmla="*/ 3851 w 13868"/>
                <a:gd name="connsiteY28" fmla="*/ 8362 h 8859"/>
                <a:gd name="connsiteX29" fmla="*/ 6002 w 13868"/>
                <a:gd name="connsiteY29" fmla="*/ 8185 h 8859"/>
                <a:gd name="connsiteX30" fmla="*/ 7731 w 13868"/>
                <a:gd name="connsiteY30" fmla="*/ 8326 h 8859"/>
                <a:gd name="connsiteX31" fmla="*/ 9530 w 13868"/>
                <a:gd name="connsiteY31" fmla="*/ 8397 h 8859"/>
                <a:gd name="connsiteX32" fmla="*/ 11293 w 13868"/>
                <a:gd name="connsiteY32" fmla="*/ 8467 h 8859"/>
                <a:gd name="connsiteX33" fmla="*/ 12634 w 13868"/>
                <a:gd name="connsiteY33" fmla="*/ 8609 h 8859"/>
                <a:gd name="connsiteX34" fmla="*/ 13233 w 13868"/>
                <a:gd name="connsiteY34" fmla="*/ 8291 h 8859"/>
                <a:gd name="connsiteX35" fmla="*/ 13480 w 13868"/>
                <a:gd name="connsiteY35" fmla="*/ 7938 h 8859"/>
                <a:gd name="connsiteX36" fmla="*/ 13657 w 13868"/>
                <a:gd name="connsiteY36" fmla="*/ 7833 h 8859"/>
                <a:gd name="connsiteX37" fmla="*/ 13798 w 13868"/>
                <a:gd name="connsiteY37" fmla="*/ 7691 h 8859"/>
                <a:gd name="connsiteX38" fmla="*/ 13833 w 13868"/>
                <a:gd name="connsiteY38" fmla="*/ 7656 h 8859"/>
                <a:gd name="connsiteX39" fmla="*/ 13692 w 13868"/>
                <a:gd name="connsiteY39" fmla="*/ 6986 h 8859"/>
                <a:gd name="connsiteX40" fmla="*/ 13304 w 13868"/>
                <a:gd name="connsiteY40" fmla="*/ 6563 h 8859"/>
                <a:gd name="connsiteX41" fmla="*/ 12951 w 13868"/>
                <a:gd name="connsiteY41" fmla="*/ 6316 h 8859"/>
                <a:gd name="connsiteX42" fmla="*/ 12951 w 13868"/>
                <a:gd name="connsiteY42" fmla="*/ 6245 h 8859"/>
                <a:gd name="connsiteX43" fmla="*/ 13445 w 13868"/>
                <a:gd name="connsiteY43" fmla="*/ 5857 h 8859"/>
                <a:gd name="connsiteX44" fmla="*/ 13868 w 13868"/>
                <a:gd name="connsiteY44" fmla="*/ 5575 h 8859"/>
                <a:gd name="connsiteX45" fmla="*/ 12316 w 13868"/>
                <a:gd name="connsiteY45" fmla="*/ 5681 h 8859"/>
                <a:gd name="connsiteX46" fmla="*/ 11187 w 13868"/>
                <a:gd name="connsiteY46" fmla="*/ 5716 h 8859"/>
                <a:gd name="connsiteX47" fmla="*/ 10905 w 13868"/>
                <a:gd name="connsiteY47" fmla="*/ 5505 h 8859"/>
                <a:gd name="connsiteX48" fmla="*/ 11928 w 13868"/>
                <a:gd name="connsiteY48" fmla="*/ 5046 h 8859"/>
                <a:gd name="connsiteX49" fmla="*/ 12069 w 13868"/>
                <a:gd name="connsiteY49" fmla="*/ 4799 h 8859"/>
                <a:gd name="connsiteX50" fmla="*/ 12316 w 13868"/>
                <a:gd name="connsiteY50" fmla="*/ 4235 h 8859"/>
                <a:gd name="connsiteX51" fmla="*/ 12210 w 13868"/>
                <a:gd name="connsiteY51" fmla="*/ 3741 h 8859"/>
                <a:gd name="connsiteX52" fmla="*/ 12069 w 13868"/>
                <a:gd name="connsiteY52" fmla="*/ 3353 h 8859"/>
                <a:gd name="connsiteX53" fmla="*/ 11364 w 13868"/>
                <a:gd name="connsiteY53" fmla="*/ 2224 h 8859"/>
                <a:gd name="connsiteX54" fmla="*/ 10729 w 13868"/>
                <a:gd name="connsiteY54" fmla="*/ 1589 h 8859"/>
                <a:gd name="connsiteX55" fmla="*/ 10517 w 13868"/>
                <a:gd name="connsiteY55" fmla="*/ 1378 h 8859"/>
                <a:gd name="connsiteX56" fmla="*/ 10200 w 13868"/>
                <a:gd name="connsiteY56" fmla="*/ 1131 h 8859"/>
                <a:gd name="connsiteX57" fmla="*/ 9494 w 13868"/>
                <a:gd name="connsiteY57" fmla="*/ 672 h 8859"/>
                <a:gd name="connsiteX58" fmla="*/ 8224 w 13868"/>
                <a:gd name="connsiteY58" fmla="*/ 108 h 8859"/>
                <a:gd name="connsiteX59" fmla="*/ 6496 w 13868"/>
                <a:gd name="connsiteY59" fmla="*/ 72 h 8859"/>
                <a:gd name="connsiteX0" fmla="*/ 6616 w 13988"/>
                <a:gd name="connsiteY0" fmla="*/ 72 h 8859"/>
                <a:gd name="connsiteX1" fmla="*/ 5240 w 13988"/>
                <a:gd name="connsiteY1" fmla="*/ 602 h 8859"/>
                <a:gd name="connsiteX2" fmla="*/ 5029 w 13988"/>
                <a:gd name="connsiteY2" fmla="*/ 743 h 8859"/>
                <a:gd name="connsiteX3" fmla="*/ 4500 w 13988"/>
                <a:gd name="connsiteY3" fmla="*/ 1166 h 8859"/>
                <a:gd name="connsiteX4" fmla="*/ 4288 w 13988"/>
                <a:gd name="connsiteY4" fmla="*/ 1342 h 8859"/>
                <a:gd name="connsiteX5" fmla="*/ 2701 w 13988"/>
                <a:gd name="connsiteY5" fmla="*/ 2012 h 8859"/>
                <a:gd name="connsiteX6" fmla="*/ 2242 w 13988"/>
                <a:gd name="connsiteY6" fmla="*/ 2506 h 8859"/>
                <a:gd name="connsiteX7" fmla="*/ 2101 w 13988"/>
                <a:gd name="connsiteY7" fmla="*/ 2647 h 8859"/>
                <a:gd name="connsiteX8" fmla="*/ 1960 w 13988"/>
                <a:gd name="connsiteY8" fmla="*/ 2753 h 8859"/>
                <a:gd name="connsiteX9" fmla="*/ 1537 w 13988"/>
                <a:gd name="connsiteY9" fmla="*/ 3071 h 8859"/>
                <a:gd name="connsiteX10" fmla="*/ 1008 w 13988"/>
                <a:gd name="connsiteY10" fmla="*/ 3423 h 8859"/>
                <a:gd name="connsiteX11" fmla="*/ 761 w 13988"/>
                <a:gd name="connsiteY11" fmla="*/ 3600 h 8859"/>
                <a:gd name="connsiteX12" fmla="*/ 514 w 13988"/>
                <a:gd name="connsiteY12" fmla="*/ 3741 h 8859"/>
                <a:gd name="connsiteX13" fmla="*/ 126 w 13988"/>
                <a:gd name="connsiteY13" fmla="*/ 4023 h 8859"/>
                <a:gd name="connsiteX14" fmla="*/ 549 w 13988"/>
                <a:gd name="connsiteY14" fmla="*/ 4199 h 8859"/>
                <a:gd name="connsiteX15" fmla="*/ 972 w 13988"/>
                <a:gd name="connsiteY15" fmla="*/ 4376 h 8859"/>
                <a:gd name="connsiteX16" fmla="*/ 1396 w 13988"/>
                <a:gd name="connsiteY16" fmla="*/ 4552 h 8859"/>
                <a:gd name="connsiteX17" fmla="*/ 2383 w 13988"/>
                <a:gd name="connsiteY17" fmla="*/ 5222 h 8859"/>
                <a:gd name="connsiteX18" fmla="*/ 3054 w 13988"/>
                <a:gd name="connsiteY18" fmla="*/ 5751 h 8859"/>
                <a:gd name="connsiteX19" fmla="*/ 4041 w 13988"/>
                <a:gd name="connsiteY19" fmla="*/ 6281 h 8859"/>
                <a:gd name="connsiteX20" fmla="*/ 4888 w 13988"/>
                <a:gd name="connsiteY20" fmla="*/ 6563 h 8859"/>
                <a:gd name="connsiteX21" fmla="*/ 5205 w 13988"/>
                <a:gd name="connsiteY21" fmla="*/ 6633 h 8859"/>
                <a:gd name="connsiteX22" fmla="*/ 2595 w 13988"/>
                <a:gd name="connsiteY22" fmla="*/ 7268 h 8859"/>
                <a:gd name="connsiteX23" fmla="*/ 1889 w 13988"/>
                <a:gd name="connsiteY23" fmla="*/ 7727 h 8859"/>
                <a:gd name="connsiteX24" fmla="*/ 1537 w 13988"/>
                <a:gd name="connsiteY24" fmla="*/ 8044 h 8859"/>
                <a:gd name="connsiteX25" fmla="*/ 1537 w 13988"/>
                <a:gd name="connsiteY25" fmla="*/ 8150 h 8859"/>
                <a:gd name="connsiteX26" fmla="*/ 1995 w 13988"/>
                <a:gd name="connsiteY26" fmla="*/ 8291 h 8859"/>
                <a:gd name="connsiteX27" fmla="*/ 3018 w 13988"/>
                <a:gd name="connsiteY27" fmla="*/ 8362 h 8859"/>
                <a:gd name="connsiteX28" fmla="*/ 3971 w 13988"/>
                <a:gd name="connsiteY28" fmla="*/ 8362 h 8859"/>
                <a:gd name="connsiteX29" fmla="*/ 6122 w 13988"/>
                <a:gd name="connsiteY29" fmla="*/ 8185 h 8859"/>
                <a:gd name="connsiteX30" fmla="*/ 7851 w 13988"/>
                <a:gd name="connsiteY30" fmla="*/ 8326 h 8859"/>
                <a:gd name="connsiteX31" fmla="*/ 9650 w 13988"/>
                <a:gd name="connsiteY31" fmla="*/ 8397 h 8859"/>
                <a:gd name="connsiteX32" fmla="*/ 11413 w 13988"/>
                <a:gd name="connsiteY32" fmla="*/ 8467 h 8859"/>
                <a:gd name="connsiteX33" fmla="*/ 12754 w 13988"/>
                <a:gd name="connsiteY33" fmla="*/ 8609 h 8859"/>
                <a:gd name="connsiteX34" fmla="*/ 13353 w 13988"/>
                <a:gd name="connsiteY34" fmla="*/ 8291 h 8859"/>
                <a:gd name="connsiteX35" fmla="*/ 13600 w 13988"/>
                <a:gd name="connsiteY35" fmla="*/ 7938 h 8859"/>
                <a:gd name="connsiteX36" fmla="*/ 13777 w 13988"/>
                <a:gd name="connsiteY36" fmla="*/ 7833 h 8859"/>
                <a:gd name="connsiteX37" fmla="*/ 13918 w 13988"/>
                <a:gd name="connsiteY37" fmla="*/ 7691 h 8859"/>
                <a:gd name="connsiteX38" fmla="*/ 13953 w 13988"/>
                <a:gd name="connsiteY38" fmla="*/ 7656 h 8859"/>
                <a:gd name="connsiteX39" fmla="*/ 13812 w 13988"/>
                <a:gd name="connsiteY39" fmla="*/ 6986 h 8859"/>
                <a:gd name="connsiteX40" fmla="*/ 13424 w 13988"/>
                <a:gd name="connsiteY40" fmla="*/ 6563 h 8859"/>
                <a:gd name="connsiteX41" fmla="*/ 13071 w 13988"/>
                <a:gd name="connsiteY41" fmla="*/ 6316 h 8859"/>
                <a:gd name="connsiteX42" fmla="*/ 13071 w 13988"/>
                <a:gd name="connsiteY42" fmla="*/ 6245 h 8859"/>
                <a:gd name="connsiteX43" fmla="*/ 13565 w 13988"/>
                <a:gd name="connsiteY43" fmla="*/ 5857 h 8859"/>
                <a:gd name="connsiteX44" fmla="*/ 13988 w 13988"/>
                <a:gd name="connsiteY44" fmla="*/ 5575 h 8859"/>
                <a:gd name="connsiteX45" fmla="*/ 12436 w 13988"/>
                <a:gd name="connsiteY45" fmla="*/ 5681 h 8859"/>
                <a:gd name="connsiteX46" fmla="*/ 11307 w 13988"/>
                <a:gd name="connsiteY46" fmla="*/ 5716 h 8859"/>
                <a:gd name="connsiteX47" fmla="*/ 11025 w 13988"/>
                <a:gd name="connsiteY47" fmla="*/ 5505 h 8859"/>
                <a:gd name="connsiteX48" fmla="*/ 12048 w 13988"/>
                <a:gd name="connsiteY48" fmla="*/ 5046 h 8859"/>
                <a:gd name="connsiteX49" fmla="*/ 12189 w 13988"/>
                <a:gd name="connsiteY49" fmla="*/ 4799 h 8859"/>
                <a:gd name="connsiteX50" fmla="*/ 12436 w 13988"/>
                <a:gd name="connsiteY50" fmla="*/ 4235 h 8859"/>
                <a:gd name="connsiteX51" fmla="*/ 12330 w 13988"/>
                <a:gd name="connsiteY51" fmla="*/ 3741 h 8859"/>
                <a:gd name="connsiteX52" fmla="*/ 12189 w 13988"/>
                <a:gd name="connsiteY52" fmla="*/ 3353 h 8859"/>
                <a:gd name="connsiteX53" fmla="*/ 11484 w 13988"/>
                <a:gd name="connsiteY53" fmla="*/ 2224 h 8859"/>
                <a:gd name="connsiteX54" fmla="*/ 10849 w 13988"/>
                <a:gd name="connsiteY54" fmla="*/ 1589 h 8859"/>
                <a:gd name="connsiteX55" fmla="*/ 10637 w 13988"/>
                <a:gd name="connsiteY55" fmla="*/ 1378 h 8859"/>
                <a:gd name="connsiteX56" fmla="*/ 10320 w 13988"/>
                <a:gd name="connsiteY56" fmla="*/ 1131 h 8859"/>
                <a:gd name="connsiteX57" fmla="*/ 9614 w 13988"/>
                <a:gd name="connsiteY57" fmla="*/ 672 h 8859"/>
                <a:gd name="connsiteX58" fmla="*/ 8344 w 13988"/>
                <a:gd name="connsiteY58" fmla="*/ 108 h 8859"/>
                <a:gd name="connsiteX59" fmla="*/ 6616 w 13988"/>
                <a:gd name="connsiteY59" fmla="*/ 72 h 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3988" h="8859">
                  <a:moveTo>
                    <a:pt x="6616" y="72"/>
                  </a:moveTo>
                  <a:cubicBezTo>
                    <a:pt x="6160" y="187"/>
                    <a:pt x="5621" y="327"/>
                    <a:pt x="5240" y="602"/>
                  </a:cubicBezTo>
                  <a:cubicBezTo>
                    <a:pt x="5167" y="655"/>
                    <a:pt x="5095" y="676"/>
                    <a:pt x="5029" y="743"/>
                  </a:cubicBezTo>
                  <a:cubicBezTo>
                    <a:pt x="4979" y="793"/>
                    <a:pt x="4683" y="982"/>
                    <a:pt x="4500" y="1166"/>
                  </a:cubicBezTo>
                  <a:cubicBezTo>
                    <a:pt x="4386" y="1279"/>
                    <a:pt x="4431" y="1144"/>
                    <a:pt x="4288" y="1342"/>
                  </a:cubicBezTo>
                  <a:cubicBezTo>
                    <a:pt x="4070" y="1645"/>
                    <a:pt x="3678" y="1308"/>
                    <a:pt x="2701" y="2012"/>
                  </a:cubicBezTo>
                  <a:cubicBezTo>
                    <a:pt x="2541" y="2127"/>
                    <a:pt x="2355" y="2349"/>
                    <a:pt x="2242" y="2506"/>
                  </a:cubicBezTo>
                  <a:cubicBezTo>
                    <a:pt x="2204" y="2560"/>
                    <a:pt x="2140" y="2594"/>
                    <a:pt x="2101" y="2647"/>
                  </a:cubicBezTo>
                  <a:cubicBezTo>
                    <a:pt x="2036" y="2738"/>
                    <a:pt x="2068" y="2709"/>
                    <a:pt x="1960" y="2753"/>
                  </a:cubicBezTo>
                  <a:cubicBezTo>
                    <a:pt x="1875" y="2788"/>
                    <a:pt x="1625" y="2982"/>
                    <a:pt x="1537" y="3071"/>
                  </a:cubicBezTo>
                  <a:cubicBezTo>
                    <a:pt x="1071" y="3536"/>
                    <a:pt x="1225" y="3267"/>
                    <a:pt x="1008" y="3423"/>
                  </a:cubicBezTo>
                  <a:cubicBezTo>
                    <a:pt x="916" y="3490"/>
                    <a:pt x="875" y="3552"/>
                    <a:pt x="761" y="3600"/>
                  </a:cubicBezTo>
                  <a:cubicBezTo>
                    <a:pt x="629" y="3654"/>
                    <a:pt x="617" y="3686"/>
                    <a:pt x="514" y="3741"/>
                  </a:cubicBezTo>
                  <a:cubicBezTo>
                    <a:pt x="408" y="3811"/>
                    <a:pt x="0" y="3943"/>
                    <a:pt x="126" y="4023"/>
                  </a:cubicBezTo>
                  <a:cubicBezTo>
                    <a:pt x="132" y="4099"/>
                    <a:pt x="422" y="4108"/>
                    <a:pt x="549" y="4199"/>
                  </a:cubicBezTo>
                  <a:cubicBezTo>
                    <a:pt x="676" y="4291"/>
                    <a:pt x="856" y="4260"/>
                    <a:pt x="972" y="4376"/>
                  </a:cubicBezTo>
                  <a:cubicBezTo>
                    <a:pt x="1087" y="4490"/>
                    <a:pt x="1326" y="4483"/>
                    <a:pt x="1396" y="4552"/>
                  </a:cubicBezTo>
                  <a:cubicBezTo>
                    <a:pt x="2020" y="5176"/>
                    <a:pt x="2118" y="4957"/>
                    <a:pt x="2383" y="5222"/>
                  </a:cubicBezTo>
                  <a:cubicBezTo>
                    <a:pt x="2443" y="5282"/>
                    <a:pt x="2961" y="5685"/>
                    <a:pt x="3054" y="5751"/>
                  </a:cubicBezTo>
                  <a:cubicBezTo>
                    <a:pt x="3245" y="5889"/>
                    <a:pt x="3825" y="6209"/>
                    <a:pt x="4041" y="6281"/>
                  </a:cubicBezTo>
                  <a:cubicBezTo>
                    <a:pt x="4397" y="6399"/>
                    <a:pt x="4399" y="6441"/>
                    <a:pt x="4888" y="6563"/>
                  </a:cubicBezTo>
                  <a:lnTo>
                    <a:pt x="5205" y="6633"/>
                  </a:lnTo>
                  <a:cubicBezTo>
                    <a:pt x="4705" y="6758"/>
                    <a:pt x="2896" y="7082"/>
                    <a:pt x="2595" y="7268"/>
                  </a:cubicBezTo>
                  <a:cubicBezTo>
                    <a:pt x="2247" y="7483"/>
                    <a:pt x="2241" y="7473"/>
                    <a:pt x="1889" y="7727"/>
                  </a:cubicBezTo>
                  <a:cubicBezTo>
                    <a:pt x="1810" y="7784"/>
                    <a:pt x="1574" y="7954"/>
                    <a:pt x="1537" y="8044"/>
                  </a:cubicBezTo>
                  <a:lnTo>
                    <a:pt x="1537" y="8150"/>
                  </a:lnTo>
                  <a:cubicBezTo>
                    <a:pt x="1665" y="8279"/>
                    <a:pt x="1816" y="8277"/>
                    <a:pt x="1995" y="8291"/>
                  </a:cubicBezTo>
                  <a:cubicBezTo>
                    <a:pt x="2231" y="8309"/>
                    <a:pt x="2850" y="8431"/>
                    <a:pt x="3018" y="8362"/>
                  </a:cubicBezTo>
                  <a:cubicBezTo>
                    <a:pt x="3103" y="8327"/>
                    <a:pt x="3777" y="8367"/>
                    <a:pt x="3971" y="8362"/>
                  </a:cubicBezTo>
                  <a:cubicBezTo>
                    <a:pt x="4687" y="8341"/>
                    <a:pt x="5416" y="8306"/>
                    <a:pt x="6122" y="8185"/>
                  </a:cubicBezTo>
                  <a:cubicBezTo>
                    <a:pt x="6773" y="8074"/>
                    <a:pt x="7227" y="8275"/>
                    <a:pt x="7851" y="8326"/>
                  </a:cubicBezTo>
                  <a:cubicBezTo>
                    <a:pt x="8311" y="8364"/>
                    <a:pt x="9251" y="8232"/>
                    <a:pt x="9650" y="8397"/>
                  </a:cubicBezTo>
                  <a:cubicBezTo>
                    <a:pt x="9857" y="8483"/>
                    <a:pt x="11171" y="8584"/>
                    <a:pt x="11413" y="8467"/>
                  </a:cubicBezTo>
                  <a:cubicBezTo>
                    <a:pt x="12245" y="8052"/>
                    <a:pt x="12175" y="8416"/>
                    <a:pt x="12754" y="8609"/>
                  </a:cubicBezTo>
                  <a:cubicBezTo>
                    <a:pt x="12879" y="8859"/>
                    <a:pt x="13271" y="8405"/>
                    <a:pt x="13353" y="8291"/>
                  </a:cubicBezTo>
                  <a:cubicBezTo>
                    <a:pt x="13398" y="8229"/>
                    <a:pt x="13549" y="7970"/>
                    <a:pt x="13600" y="7938"/>
                  </a:cubicBezTo>
                  <a:cubicBezTo>
                    <a:pt x="13677" y="7891"/>
                    <a:pt x="13703" y="7907"/>
                    <a:pt x="13777" y="7833"/>
                  </a:cubicBezTo>
                  <a:cubicBezTo>
                    <a:pt x="13866" y="7743"/>
                    <a:pt x="13828" y="7816"/>
                    <a:pt x="13918" y="7691"/>
                  </a:cubicBezTo>
                  <a:lnTo>
                    <a:pt x="13953" y="7656"/>
                  </a:lnTo>
                  <a:cubicBezTo>
                    <a:pt x="13953" y="7414"/>
                    <a:pt x="13982" y="7222"/>
                    <a:pt x="13812" y="6986"/>
                  </a:cubicBezTo>
                  <a:cubicBezTo>
                    <a:pt x="13706" y="6839"/>
                    <a:pt x="13567" y="6666"/>
                    <a:pt x="13424" y="6563"/>
                  </a:cubicBezTo>
                  <a:cubicBezTo>
                    <a:pt x="13369" y="6523"/>
                    <a:pt x="13090" y="6362"/>
                    <a:pt x="13071" y="6316"/>
                  </a:cubicBezTo>
                  <a:lnTo>
                    <a:pt x="13071" y="6245"/>
                  </a:lnTo>
                  <a:cubicBezTo>
                    <a:pt x="13194" y="6184"/>
                    <a:pt x="13458" y="5923"/>
                    <a:pt x="13565" y="5857"/>
                  </a:cubicBezTo>
                  <a:cubicBezTo>
                    <a:pt x="13694" y="5777"/>
                    <a:pt x="13988" y="5744"/>
                    <a:pt x="13988" y="5575"/>
                  </a:cubicBezTo>
                  <a:cubicBezTo>
                    <a:pt x="12749" y="5487"/>
                    <a:pt x="12856" y="5681"/>
                    <a:pt x="12436" y="5681"/>
                  </a:cubicBezTo>
                  <a:cubicBezTo>
                    <a:pt x="12244" y="5873"/>
                    <a:pt x="11511" y="5863"/>
                    <a:pt x="11307" y="5716"/>
                  </a:cubicBezTo>
                  <a:cubicBezTo>
                    <a:pt x="11209" y="5645"/>
                    <a:pt x="11113" y="5593"/>
                    <a:pt x="11025" y="5505"/>
                  </a:cubicBezTo>
                  <a:cubicBezTo>
                    <a:pt x="11111" y="5419"/>
                    <a:pt x="11951" y="5181"/>
                    <a:pt x="12048" y="5046"/>
                  </a:cubicBezTo>
                  <a:cubicBezTo>
                    <a:pt x="12101" y="4972"/>
                    <a:pt x="12125" y="4864"/>
                    <a:pt x="12189" y="4799"/>
                  </a:cubicBezTo>
                  <a:cubicBezTo>
                    <a:pt x="12276" y="4713"/>
                    <a:pt x="12492" y="4685"/>
                    <a:pt x="12436" y="4235"/>
                  </a:cubicBezTo>
                  <a:cubicBezTo>
                    <a:pt x="12424" y="4136"/>
                    <a:pt x="12372" y="3808"/>
                    <a:pt x="12330" y="3741"/>
                  </a:cubicBezTo>
                  <a:cubicBezTo>
                    <a:pt x="12262" y="3630"/>
                    <a:pt x="12242" y="3480"/>
                    <a:pt x="12189" y="3353"/>
                  </a:cubicBezTo>
                  <a:cubicBezTo>
                    <a:pt x="11939" y="2749"/>
                    <a:pt x="11821" y="2691"/>
                    <a:pt x="11484" y="2224"/>
                  </a:cubicBezTo>
                  <a:cubicBezTo>
                    <a:pt x="11419" y="2135"/>
                    <a:pt x="10938" y="1654"/>
                    <a:pt x="10849" y="1589"/>
                  </a:cubicBezTo>
                  <a:cubicBezTo>
                    <a:pt x="10654" y="1448"/>
                    <a:pt x="10692" y="1425"/>
                    <a:pt x="10637" y="1378"/>
                  </a:cubicBezTo>
                  <a:cubicBezTo>
                    <a:pt x="10601" y="1346"/>
                    <a:pt x="10619" y="1430"/>
                    <a:pt x="10320" y="1131"/>
                  </a:cubicBezTo>
                  <a:cubicBezTo>
                    <a:pt x="10194" y="1005"/>
                    <a:pt x="9640" y="698"/>
                    <a:pt x="9614" y="672"/>
                  </a:cubicBezTo>
                  <a:cubicBezTo>
                    <a:pt x="9460" y="518"/>
                    <a:pt x="8577" y="160"/>
                    <a:pt x="8344" y="108"/>
                  </a:cubicBezTo>
                  <a:cubicBezTo>
                    <a:pt x="7883" y="3"/>
                    <a:pt x="7052" y="0"/>
                    <a:pt x="6616" y="7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5621" name="КС арт"/>
            <p:cNvSpPr>
              <a:spLocks/>
            </p:cNvSpPr>
            <p:nvPr/>
          </p:nvSpPr>
          <p:spPr bwMode="auto">
            <a:xfrm>
              <a:off x="939653" y="1571615"/>
              <a:ext cx="4942937" cy="3357060"/>
            </a:xfrm>
            <a:custGeom>
              <a:avLst/>
              <a:gdLst>
                <a:gd name="T0" fmla="*/ 0 w 11476"/>
                <a:gd name="T1" fmla="*/ 0 h 7767"/>
                <a:gd name="T2" fmla="*/ 11476 w 11476"/>
                <a:gd name="T3" fmla="*/ 7767 h 7767"/>
              </a:gdLst>
              <a:ahLst/>
              <a:cxnLst/>
              <a:rect l="T0" t="T1" r="T2" b="T3"/>
              <a:pathLst>
                <a:path w="11476" h="7767">
                  <a:moveTo>
                    <a:pt x="10618" y="6046"/>
                  </a:moveTo>
                  <a:cubicBezTo>
                    <a:pt x="10705" y="5912"/>
                    <a:pt x="11332" y="5492"/>
                    <a:pt x="11447" y="5408"/>
                  </a:cubicBezTo>
                  <a:cubicBezTo>
                    <a:pt x="11432" y="5384"/>
                    <a:pt x="11053" y="5719"/>
                    <a:pt x="10526" y="5901"/>
                  </a:cubicBezTo>
                  <a:cubicBezTo>
                    <a:pt x="10368" y="5980"/>
                    <a:pt x="9630" y="5925"/>
                    <a:pt x="9243" y="5879"/>
                  </a:cubicBezTo>
                  <a:cubicBezTo>
                    <a:pt x="8856" y="5833"/>
                    <a:pt x="8988" y="5809"/>
                    <a:pt x="8202" y="5627"/>
                  </a:cubicBezTo>
                  <a:cubicBezTo>
                    <a:pt x="7640" y="5225"/>
                    <a:pt x="6484" y="5049"/>
                    <a:pt x="5779" y="4787"/>
                  </a:cubicBezTo>
                  <a:cubicBezTo>
                    <a:pt x="5609" y="4570"/>
                    <a:pt x="7251" y="4394"/>
                    <a:pt x="7182" y="4326"/>
                  </a:cubicBezTo>
                  <a:cubicBezTo>
                    <a:pt x="6546" y="4249"/>
                    <a:pt x="5874" y="4745"/>
                    <a:pt x="5363" y="4380"/>
                  </a:cubicBezTo>
                  <a:cubicBezTo>
                    <a:pt x="5084" y="4180"/>
                    <a:pt x="4761" y="4223"/>
                    <a:pt x="4514" y="3978"/>
                  </a:cubicBezTo>
                  <a:cubicBezTo>
                    <a:pt x="4412" y="3877"/>
                    <a:pt x="4317" y="3816"/>
                    <a:pt x="4230" y="3697"/>
                  </a:cubicBezTo>
                  <a:cubicBezTo>
                    <a:pt x="3999" y="3378"/>
                    <a:pt x="3946" y="3106"/>
                    <a:pt x="3980" y="2604"/>
                  </a:cubicBezTo>
                  <a:cubicBezTo>
                    <a:pt x="4000" y="2296"/>
                    <a:pt x="4052" y="1944"/>
                    <a:pt x="4273" y="1722"/>
                  </a:cubicBezTo>
                  <a:cubicBezTo>
                    <a:pt x="4324" y="1619"/>
                    <a:pt x="4667" y="1146"/>
                    <a:pt x="4784" y="1021"/>
                  </a:cubicBezTo>
                  <a:cubicBezTo>
                    <a:pt x="4900" y="896"/>
                    <a:pt x="5120" y="682"/>
                    <a:pt x="5385" y="871"/>
                  </a:cubicBezTo>
                  <a:cubicBezTo>
                    <a:pt x="5607" y="1030"/>
                    <a:pt x="6234" y="971"/>
                    <a:pt x="6443" y="761"/>
                  </a:cubicBezTo>
                  <a:cubicBezTo>
                    <a:pt x="6541" y="859"/>
                    <a:pt x="6636" y="1095"/>
                    <a:pt x="6761" y="1148"/>
                  </a:cubicBezTo>
                  <a:cubicBezTo>
                    <a:pt x="7833" y="1501"/>
                    <a:pt x="7612" y="885"/>
                    <a:pt x="8562" y="1565"/>
                  </a:cubicBezTo>
                  <a:cubicBezTo>
                    <a:pt x="8826" y="1754"/>
                    <a:pt x="9105" y="1957"/>
                    <a:pt x="9305" y="2232"/>
                  </a:cubicBezTo>
                  <a:cubicBezTo>
                    <a:pt x="9546" y="2564"/>
                    <a:pt x="9466" y="2569"/>
                    <a:pt x="9555" y="2937"/>
                  </a:cubicBezTo>
                  <a:lnTo>
                    <a:pt x="9555" y="3008"/>
                  </a:lnTo>
                  <a:cubicBezTo>
                    <a:pt x="9523" y="3040"/>
                    <a:pt x="9491" y="3058"/>
                    <a:pt x="9449" y="3079"/>
                  </a:cubicBezTo>
                  <a:cubicBezTo>
                    <a:pt x="9347" y="2977"/>
                    <a:pt x="9237" y="2974"/>
                    <a:pt x="9096" y="2974"/>
                  </a:cubicBezTo>
                  <a:cubicBezTo>
                    <a:pt x="9097" y="3115"/>
                    <a:pt x="9138" y="3105"/>
                    <a:pt x="9273" y="3150"/>
                  </a:cubicBezTo>
                  <a:cubicBezTo>
                    <a:pt x="9180" y="3150"/>
                    <a:pt x="9085" y="3214"/>
                    <a:pt x="9027" y="3178"/>
                  </a:cubicBezTo>
                  <a:cubicBezTo>
                    <a:pt x="8993" y="3156"/>
                    <a:pt x="8993" y="3048"/>
                    <a:pt x="8955" y="3010"/>
                  </a:cubicBezTo>
                  <a:lnTo>
                    <a:pt x="8814" y="3010"/>
                  </a:lnTo>
                  <a:cubicBezTo>
                    <a:pt x="8814" y="3045"/>
                    <a:pt x="8815" y="3081"/>
                    <a:pt x="8815" y="3116"/>
                  </a:cubicBezTo>
                  <a:lnTo>
                    <a:pt x="8850" y="3151"/>
                  </a:lnTo>
                  <a:cubicBezTo>
                    <a:pt x="8850" y="3230"/>
                    <a:pt x="8713" y="3185"/>
                    <a:pt x="8594" y="3198"/>
                  </a:cubicBezTo>
                  <a:cubicBezTo>
                    <a:pt x="8469" y="3211"/>
                    <a:pt x="8413" y="3034"/>
                    <a:pt x="8391" y="3012"/>
                  </a:cubicBezTo>
                  <a:lnTo>
                    <a:pt x="8285" y="3012"/>
                  </a:lnTo>
                  <a:lnTo>
                    <a:pt x="8285" y="3118"/>
                  </a:lnTo>
                  <a:lnTo>
                    <a:pt x="8407" y="3222"/>
                  </a:lnTo>
                  <a:lnTo>
                    <a:pt x="8091" y="3228"/>
                  </a:lnTo>
                  <a:cubicBezTo>
                    <a:pt x="8085" y="3180"/>
                    <a:pt x="8080" y="3131"/>
                    <a:pt x="8074" y="3083"/>
                  </a:cubicBezTo>
                  <a:cubicBezTo>
                    <a:pt x="8023" y="3034"/>
                    <a:pt x="7966" y="3049"/>
                    <a:pt x="7897" y="3049"/>
                  </a:cubicBezTo>
                  <a:lnTo>
                    <a:pt x="7897" y="3155"/>
                  </a:lnTo>
                  <a:cubicBezTo>
                    <a:pt x="7917" y="3187"/>
                    <a:pt x="7937" y="3220"/>
                    <a:pt x="7957" y="3252"/>
                  </a:cubicBezTo>
                  <a:cubicBezTo>
                    <a:pt x="7899" y="3252"/>
                    <a:pt x="7879" y="3181"/>
                    <a:pt x="7827" y="3155"/>
                  </a:cubicBezTo>
                  <a:cubicBezTo>
                    <a:pt x="7815" y="3120"/>
                    <a:pt x="7803" y="3084"/>
                    <a:pt x="7791" y="3049"/>
                  </a:cubicBezTo>
                  <a:lnTo>
                    <a:pt x="7685" y="3050"/>
                  </a:lnTo>
                  <a:cubicBezTo>
                    <a:pt x="7685" y="3109"/>
                    <a:pt x="7686" y="3167"/>
                    <a:pt x="7686" y="3226"/>
                  </a:cubicBezTo>
                  <a:cubicBezTo>
                    <a:pt x="7956" y="3494"/>
                    <a:pt x="8662" y="3247"/>
                    <a:pt x="9556" y="3325"/>
                  </a:cubicBezTo>
                  <a:lnTo>
                    <a:pt x="9662" y="3219"/>
                  </a:lnTo>
                  <a:cubicBezTo>
                    <a:pt x="9777" y="2869"/>
                    <a:pt x="9717" y="2324"/>
                    <a:pt x="9446" y="2056"/>
                  </a:cubicBezTo>
                  <a:cubicBezTo>
                    <a:pt x="9183" y="1795"/>
                    <a:pt x="8149" y="1062"/>
                    <a:pt x="8030" y="826"/>
                  </a:cubicBezTo>
                  <a:cubicBezTo>
                    <a:pt x="7892" y="497"/>
                    <a:pt x="7703" y="470"/>
                    <a:pt x="7499" y="369"/>
                  </a:cubicBezTo>
                  <a:cubicBezTo>
                    <a:pt x="7345" y="292"/>
                    <a:pt x="6765" y="250"/>
                    <a:pt x="6653" y="407"/>
                  </a:cubicBezTo>
                  <a:cubicBezTo>
                    <a:pt x="6614" y="462"/>
                    <a:pt x="6611" y="482"/>
                    <a:pt x="6547" y="514"/>
                  </a:cubicBezTo>
                  <a:cubicBezTo>
                    <a:pt x="6547" y="402"/>
                    <a:pt x="6489" y="279"/>
                    <a:pt x="6405" y="197"/>
                  </a:cubicBezTo>
                  <a:lnTo>
                    <a:pt x="6334" y="126"/>
                  </a:lnTo>
                  <a:cubicBezTo>
                    <a:pt x="6080" y="0"/>
                    <a:pt x="5724" y="54"/>
                    <a:pt x="5452" y="94"/>
                  </a:cubicBezTo>
                  <a:cubicBezTo>
                    <a:pt x="5291" y="149"/>
                    <a:pt x="5151" y="240"/>
                    <a:pt x="5222" y="378"/>
                  </a:cubicBezTo>
                  <a:cubicBezTo>
                    <a:pt x="5057" y="544"/>
                    <a:pt x="4605" y="539"/>
                    <a:pt x="4467" y="733"/>
                  </a:cubicBezTo>
                  <a:cubicBezTo>
                    <a:pt x="4232" y="887"/>
                    <a:pt x="3557" y="1300"/>
                    <a:pt x="3622" y="1300"/>
                  </a:cubicBezTo>
                  <a:cubicBezTo>
                    <a:pt x="3787" y="1247"/>
                    <a:pt x="4717" y="745"/>
                    <a:pt x="4858" y="733"/>
                  </a:cubicBezTo>
                  <a:cubicBezTo>
                    <a:pt x="4807" y="819"/>
                    <a:pt x="4469" y="1198"/>
                    <a:pt x="4469" y="1227"/>
                  </a:cubicBezTo>
                  <a:cubicBezTo>
                    <a:pt x="3839" y="1861"/>
                    <a:pt x="3618" y="2466"/>
                    <a:pt x="3735" y="3381"/>
                  </a:cubicBezTo>
                  <a:cubicBezTo>
                    <a:pt x="3839" y="3586"/>
                    <a:pt x="3965" y="3820"/>
                    <a:pt x="4126" y="3980"/>
                  </a:cubicBezTo>
                  <a:cubicBezTo>
                    <a:pt x="4331" y="4184"/>
                    <a:pt x="4249" y="4141"/>
                    <a:pt x="4515" y="4331"/>
                  </a:cubicBezTo>
                  <a:cubicBezTo>
                    <a:pt x="4581" y="4378"/>
                    <a:pt x="4617" y="4434"/>
                    <a:pt x="4692" y="4471"/>
                  </a:cubicBezTo>
                  <a:cubicBezTo>
                    <a:pt x="4787" y="4518"/>
                    <a:pt x="4824" y="4430"/>
                    <a:pt x="4940" y="4487"/>
                  </a:cubicBezTo>
                  <a:cubicBezTo>
                    <a:pt x="5275" y="4653"/>
                    <a:pt x="5497" y="4937"/>
                    <a:pt x="5310" y="5299"/>
                  </a:cubicBezTo>
                  <a:cubicBezTo>
                    <a:pt x="5154" y="5601"/>
                    <a:pt x="5001" y="6024"/>
                    <a:pt x="4749" y="6279"/>
                  </a:cubicBezTo>
                  <a:cubicBezTo>
                    <a:pt x="4628" y="6523"/>
                    <a:pt x="3830" y="6978"/>
                    <a:pt x="3573" y="7032"/>
                  </a:cubicBezTo>
                  <a:cubicBezTo>
                    <a:pt x="2763" y="7201"/>
                    <a:pt x="2299" y="6905"/>
                    <a:pt x="1386" y="7286"/>
                  </a:cubicBezTo>
                  <a:cubicBezTo>
                    <a:pt x="798" y="7388"/>
                    <a:pt x="81" y="7600"/>
                    <a:pt x="47" y="7644"/>
                  </a:cubicBezTo>
                  <a:cubicBezTo>
                    <a:pt x="0" y="7691"/>
                    <a:pt x="1224" y="7389"/>
                    <a:pt x="1400" y="7394"/>
                  </a:cubicBezTo>
                  <a:cubicBezTo>
                    <a:pt x="1400" y="7429"/>
                    <a:pt x="1106" y="7641"/>
                    <a:pt x="1106" y="7676"/>
                  </a:cubicBezTo>
                  <a:cubicBezTo>
                    <a:pt x="1891" y="7085"/>
                    <a:pt x="2081" y="7218"/>
                    <a:pt x="2339" y="7315"/>
                  </a:cubicBezTo>
                  <a:cubicBezTo>
                    <a:pt x="2491" y="7325"/>
                    <a:pt x="1952" y="7737"/>
                    <a:pt x="2017" y="7737"/>
                  </a:cubicBezTo>
                  <a:cubicBezTo>
                    <a:pt x="2212" y="7736"/>
                    <a:pt x="2332" y="7357"/>
                    <a:pt x="2727" y="7317"/>
                  </a:cubicBezTo>
                  <a:cubicBezTo>
                    <a:pt x="3436" y="7245"/>
                    <a:pt x="3647" y="7129"/>
                    <a:pt x="4313" y="6923"/>
                  </a:cubicBezTo>
                  <a:cubicBezTo>
                    <a:pt x="4972" y="6981"/>
                    <a:pt x="6309" y="7213"/>
                    <a:pt x="6682" y="7664"/>
                  </a:cubicBezTo>
                  <a:cubicBezTo>
                    <a:pt x="6667" y="7599"/>
                    <a:pt x="6651" y="7533"/>
                    <a:pt x="6636" y="7468"/>
                  </a:cubicBezTo>
                  <a:cubicBezTo>
                    <a:pt x="6764" y="7482"/>
                    <a:pt x="7140" y="7493"/>
                    <a:pt x="7141" y="7627"/>
                  </a:cubicBezTo>
                  <a:cubicBezTo>
                    <a:pt x="7272" y="7677"/>
                    <a:pt x="7280" y="7631"/>
                    <a:pt x="7424" y="7767"/>
                  </a:cubicBezTo>
                  <a:cubicBezTo>
                    <a:pt x="7347" y="7503"/>
                    <a:pt x="7517" y="7690"/>
                    <a:pt x="7317" y="7591"/>
                  </a:cubicBezTo>
                  <a:cubicBezTo>
                    <a:pt x="7010" y="7286"/>
                    <a:pt x="6570" y="7385"/>
                    <a:pt x="6222" y="7172"/>
                  </a:cubicBezTo>
                  <a:cubicBezTo>
                    <a:pt x="6006" y="7039"/>
                    <a:pt x="4678" y="6846"/>
                    <a:pt x="4539" y="6846"/>
                  </a:cubicBezTo>
                  <a:cubicBezTo>
                    <a:pt x="4538" y="6595"/>
                    <a:pt x="4520" y="6860"/>
                    <a:pt x="4981" y="6215"/>
                  </a:cubicBezTo>
                  <a:cubicBezTo>
                    <a:pt x="5007" y="6179"/>
                    <a:pt x="5018" y="6142"/>
                    <a:pt x="5051" y="6109"/>
                  </a:cubicBezTo>
                  <a:cubicBezTo>
                    <a:pt x="5074" y="6085"/>
                    <a:pt x="5098" y="6062"/>
                    <a:pt x="5121" y="6038"/>
                  </a:cubicBezTo>
                  <a:cubicBezTo>
                    <a:pt x="5342" y="5594"/>
                    <a:pt x="5541" y="5418"/>
                    <a:pt x="5542" y="4868"/>
                  </a:cubicBezTo>
                  <a:cubicBezTo>
                    <a:pt x="6246" y="5279"/>
                    <a:pt x="7037" y="5173"/>
                    <a:pt x="7639" y="5770"/>
                  </a:cubicBezTo>
                  <a:cubicBezTo>
                    <a:pt x="8112" y="6008"/>
                    <a:pt x="8257" y="6227"/>
                    <a:pt x="8381" y="6297"/>
                  </a:cubicBezTo>
                  <a:lnTo>
                    <a:pt x="7841" y="5698"/>
                  </a:lnTo>
                  <a:cubicBezTo>
                    <a:pt x="7988" y="5709"/>
                    <a:pt x="8626" y="5864"/>
                    <a:pt x="9263" y="6364"/>
                  </a:cubicBezTo>
                  <a:lnTo>
                    <a:pt x="8901" y="5977"/>
                  </a:lnTo>
                  <a:cubicBezTo>
                    <a:pt x="10643" y="6000"/>
                    <a:pt x="10081" y="6224"/>
                    <a:pt x="10251" y="6396"/>
                  </a:cubicBezTo>
                  <a:cubicBezTo>
                    <a:pt x="10310" y="6302"/>
                    <a:pt x="10162" y="6100"/>
                    <a:pt x="10427" y="6113"/>
                  </a:cubicBezTo>
                  <a:cubicBezTo>
                    <a:pt x="10742" y="6165"/>
                    <a:pt x="11301" y="7197"/>
                    <a:pt x="11476" y="7392"/>
                  </a:cubicBezTo>
                  <a:lnTo>
                    <a:pt x="10618" y="6046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  <a:ln w="28575">
              <a:solidFill>
                <a:srgbClr val="24282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25622" name="КС вен"/>
            <p:cNvSpPr>
              <a:spLocks/>
            </p:cNvSpPr>
            <p:nvPr/>
          </p:nvSpPr>
          <p:spPr bwMode="auto">
            <a:xfrm>
              <a:off x="1426088" y="2046206"/>
              <a:ext cx="3534337" cy="1882864"/>
            </a:xfrm>
            <a:custGeom>
              <a:avLst/>
              <a:gdLst>
                <a:gd name="T0" fmla="*/ 294805324 w 8177"/>
                <a:gd name="T1" fmla="*/ 114419800 h 4351"/>
                <a:gd name="T2" fmla="*/ 126105012 w 8177"/>
                <a:gd name="T3" fmla="*/ 216666929 h 4351"/>
                <a:gd name="T4" fmla="*/ 289947935 w 8177"/>
                <a:gd name="T5" fmla="*/ 145693244 h 4351"/>
                <a:gd name="T6" fmla="*/ 211856211 w 8177"/>
                <a:gd name="T7" fmla="*/ 260299989 h 4351"/>
                <a:gd name="T8" fmla="*/ 511705701 w 8177"/>
                <a:gd name="T9" fmla="*/ 66854002 h 4351"/>
                <a:gd name="T10" fmla="*/ 672559274 w 8177"/>
                <a:gd name="T11" fmla="*/ 25093886 h 4351"/>
                <a:gd name="T12" fmla="*/ 472285988 w 8177"/>
                <a:gd name="T13" fmla="*/ 119850287 h 4351"/>
                <a:gd name="T14" fmla="*/ 321333808 w 8177"/>
                <a:gd name="T15" fmla="*/ 258989212 h 4351"/>
                <a:gd name="T16" fmla="*/ 242681970 w 8177"/>
                <a:gd name="T17" fmla="*/ 424532739 h 4351"/>
                <a:gd name="T18" fmla="*/ 177667766 w 8177"/>
                <a:gd name="T19" fmla="*/ 642697877 h 4351"/>
                <a:gd name="T20" fmla="*/ 0 w 8177"/>
                <a:gd name="T21" fmla="*/ 722660491 h 4351"/>
                <a:gd name="T22" fmla="*/ 159172256 w 8177"/>
                <a:gd name="T23" fmla="*/ 711799084 h 4351"/>
                <a:gd name="T24" fmla="*/ 79399189 w 8177"/>
                <a:gd name="T25" fmla="*/ 814795723 h 4351"/>
                <a:gd name="T26" fmla="*/ 210922165 w 8177"/>
                <a:gd name="T27" fmla="*/ 661424381 h 4351"/>
                <a:gd name="T28" fmla="*/ 257253705 w 8177"/>
                <a:gd name="T29" fmla="*/ 794383687 h 4351"/>
                <a:gd name="T30" fmla="*/ 225307176 w 8177"/>
                <a:gd name="T31" fmla="*/ 629589237 h 4351"/>
                <a:gd name="T32" fmla="*/ 332169356 w 8177"/>
                <a:gd name="T33" fmla="*/ 300562363 h 4351"/>
                <a:gd name="T34" fmla="*/ 505353664 w 8177"/>
                <a:gd name="T35" fmla="*/ 146067566 h 4351"/>
                <a:gd name="T36" fmla="*/ 913746272 w 8177"/>
                <a:gd name="T37" fmla="*/ 83895407 h 4351"/>
                <a:gd name="T38" fmla="*/ 1250399031 w 8177"/>
                <a:gd name="T39" fmla="*/ 219663239 h 4351"/>
                <a:gd name="T40" fmla="*/ 1311490271 w 8177"/>
                <a:gd name="T41" fmla="*/ 285393868 h 4351"/>
                <a:gd name="T42" fmla="*/ 1211166473 w 8177"/>
                <a:gd name="T43" fmla="*/ 302060518 h 4351"/>
                <a:gd name="T44" fmla="*/ 1211166473 w 8177"/>
                <a:gd name="T45" fmla="*/ 315356535 h 4351"/>
                <a:gd name="T46" fmla="*/ 1198088954 w 8177"/>
                <a:gd name="T47" fmla="*/ 348315079 h 4351"/>
                <a:gd name="T48" fmla="*/ 1224430715 w 8177"/>
                <a:gd name="T49" fmla="*/ 348315079 h 4351"/>
                <a:gd name="T50" fmla="*/ 1237695822 w 8177"/>
                <a:gd name="T51" fmla="*/ 328465174 h 4351"/>
                <a:gd name="T52" fmla="*/ 1237695822 w 8177"/>
                <a:gd name="T53" fmla="*/ 361423718 h 4351"/>
                <a:gd name="T54" fmla="*/ 1264037583 w 8177"/>
                <a:gd name="T55" fmla="*/ 361423718 h 4351"/>
                <a:gd name="T56" fmla="*/ 1270576343 w 8177"/>
                <a:gd name="T57" fmla="*/ 321723477 h 4351"/>
                <a:gd name="T58" fmla="*/ 1296918104 w 8177"/>
                <a:gd name="T59" fmla="*/ 321536100 h 4351"/>
                <a:gd name="T60" fmla="*/ 1297104827 w 8177"/>
                <a:gd name="T61" fmla="*/ 354682454 h 4351"/>
                <a:gd name="T62" fmla="*/ 1329985348 w 8177"/>
                <a:gd name="T63" fmla="*/ 354495076 h 4351"/>
                <a:gd name="T64" fmla="*/ 1329798625 w 8177"/>
                <a:gd name="T65" fmla="*/ 320787022 h 4351"/>
                <a:gd name="T66" fmla="*/ 1389207630 w 8177"/>
                <a:gd name="T67" fmla="*/ 327903475 h 4351"/>
                <a:gd name="T68" fmla="*/ 1422275739 w 8177"/>
                <a:gd name="T69" fmla="*/ 320225322 h 4351"/>
                <a:gd name="T70" fmla="*/ 1450859039 w 8177"/>
                <a:gd name="T71" fmla="*/ 312547603 h 4351"/>
                <a:gd name="T72" fmla="*/ 1455156260 w 8177"/>
                <a:gd name="T73" fmla="*/ 347566434 h 4351"/>
                <a:gd name="T74" fmla="*/ 1481498021 w 8177"/>
                <a:gd name="T75" fmla="*/ 347379056 h 4351"/>
                <a:gd name="T76" fmla="*/ 1481498021 w 8177"/>
                <a:gd name="T77" fmla="*/ 320974400 h 4351"/>
                <a:gd name="T78" fmla="*/ 1527642784 w 8177"/>
                <a:gd name="T79" fmla="*/ 314232702 h 4351"/>
                <a:gd name="T80" fmla="*/ 1527456061 w 8177"/>
                <a:gd name="T81" fmla="*/ 287828478 h 4351"/>
                <a:gd name="T82" fmla="*/ 1334095845 w 8177"/>
                <a:gd name="T83" fmla="*/ 279401249 h 4351"/>
                <a:gd name="T84" fmla="*/ 1158109504 w 8177"/>
                <a:gd name="T85" fmla="*/ 140262324 h 4351"/>
                <a:gd name="T86" fmla="*/ 938967696 w 8177"/>
                <a:gd name="T87" fmla="*/ 66104925 h 4351"/>
                <a:gd name="T88" fmla="*/ 722440656 w 8177"/>
                <a:gd name="T89" fmla="*/ 0 h 4351"/>
                <a:gd name="T90" fmla="*/ 445010072 w 8177"/>
                <a:gd name="T91" fmla="*/ 64232447 h 4351"/>
                <a:gd name="T92" fmla="*/ 132269894 w 8177"/>
                <a:gd name="T93" fmla="*/ 77902787 h 4351"/>
                <a:gd name="T94" fmla="*/ 294805324 w 8177"/>
                <a:gd name="T95" fmla="*/ 114419800 h 435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177"/>
                <a:gd name="T145" fmla="*/ 0 h 4351"/>
                <a:gd name="T146" fmla="*/ 8177 w 8177"/>
                <a:gd name="T147" fmla="*/ 4351 h 435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177" h="4351">
                  <a:moveTo>
                    <a:pt x="1578" y="611"/>
                  </a:moveTo>
                  <a:cubicBezTo>
                    <a:pt x="1280" y="918"/>
                    <a:pt x="976" y="975"/>
                    <a:pt x="675" y="1157"/>
                  </a:cubicBezTo>
                  <a:lnTo>
                    <a:pt x="1552" y="778"/>
                  </a:lnTo>
                  <a:lnTo>
                    <a:pt x="1134" y="1390"/>
                  </a:lnTo>
                  <a:cubicBezTo>
                    <a:pt x="1652" y="838"/>
                    <a:pt x="1560" y="680"/>
                    <a:pt x="2739" y="357"/>
                  </a:cubicBezTo>
                  <a:cubicBezTo>
                    <a:pt x="2875" y="306"/>
                    <a:pt x="3472" y="134"/>
                    <a:pt x="3600" y="134"/>
                  </a:cubicBezTo>
                  <a:cubicBezTo>
                    <a:pt x="3406" y="328"/>
                    <a:pt x="2685" y="626"/>
                    <a:pt x="2528" y="640"/>
                  </a:cubicBezTo>
                  <a:cubicBezTo>
                    <a:pt x="2215" y="848"/>
                    <a:pt x="1925" y="1112"/>
                    <a:pt x="1720" y="1383"/>
                  </a:cubicBezTo>
                  <a:cubicBezTo>
                    <a:pt x="1638" y="1548"/>
                    <a:pt x="1427" y="1926"/>
                    <a:pt x="1299" y="2267"/>
                  </a:cubicBezTo>
                  <a:cubicBezTo>
                    <a:pt x="1258" y="2412"/>
                    <a:pt x="979" y="3403"/>
                    <a:pt x="951" y="3432"/>
                  </a:cubicBezTo>
                  <a:cubicBezTo>
                    <a:pt x="708" y="3677"/>
                    <a:pt x="109" y="3749"/>
                    <a:pt x="0" y="3859"/>
                  </a:cubicBezTo>
                  <a:cubicBezTo>
                    <a:pt x="284" y="3840"/>
                    <a:pt x="535" y="3635"/>
                    <a:pt x="852" y="3801"/>
                  </a:cubicBezTo>
                  <a:cubicBezTo>
                    <a:pt x="595" y="4062"/>
                    <a:pt x="397" y="4342"/>
                    <a:pt x="425" y="4351"/>
                  </a:cubicBezTo>
                  <a:cubicBezTo>
                    <a:pt x="471" y="4306"/>
                    <a:pt x="960" y="3814"/>
                    <a:pt x="1129" y="3532"/>
                  </a:cubicBezTo>
                  <a:cubicBezTo>
                    <a:pt x="1510" y="3692"/>
                    <a:pt x="1313" y="4224"/>
                    <a:pt x="1377" y="4242"/>
                  </a:cubicBezTo>
                  <a:cubicBezTo>
                    <a:pt x="1390" y="4214"/>
                    <a:pt x="1575" y="3930"/>
                    <a:pt x="1206" y="3362"/>
                  </a:cubicBezTo>
                  <a:cubicBezTo>
                    <a:pt x="1273" y="2923"/>
                    <a:pt x="1528" y="2035"/>
                    <a:pt x="1778" y="1605"/>
                  </a:cubicBezTo>
                  <a:cubicBezTo>
                    <a:pt x="2008" y="1285"/>
                    <a:pt x="2213" y="956"/>
                    <a:pt x="2705" y="780"/>
                  </a:cubicBezTo>
                  <a:cubicBezTo>
                    <a:pt x="3596" y="183"/>
                    <a:pt x="4068" y="111"/>
                    <a:pt x="4891" y="448"/>
                  </a:cubicBezTo>
                  <a:cubicBezTo>
                    <a:pt x="5775" y="625"/>
                    <a:pt x="6371" y="852"/>
                    <a:pt x="6693" y="1173"/>
                  </a:cubicBezTo>
                  <a:cubicBezTo>
                    <a:pt x="6784" y="1263"/>
                    <a:pt x="6959" y="1402"/>
                    <a:pt x="7020" y="1524"/>
                  </a:cubicBezTo>
                  <a:cubicBezTo>
                    <a:pt x="6815" y="1525"/>
                    <a:pt x="6602" y="1493"/>
                    <a:pt x="6483" y="1613"/>
                  </a:cubicBezTo>
                  <a:lnTo>
                    <a:pt x="6483" y="1684"/>
                  </a:lnTo>
                  <a:cubicBezTo>
                    <a:pt x="6460" y="1743"/>
                    <a:pt x="6436" y="1801"/>
                    <a:pt x="6413" y="1860"/>
                  </a:cubicBezTo>
                  <a:lnTo>
                    <a:pt x="6554" y="1860"/>
                  </a:lnTo>
                  <a:cubicBezTo>
                    <a:pt x="6606" y="1808"/>
                    <a:pt x="6585" y="1833"/>
                    <a:pt x="6625" y="1754"/>
                  </a:cubicBezTo>
                  <a:lnTo>
                    <a:pt x="6625" y="1930"/>
                  </a:lnTo>
                  <a:lnTo>
                    <a:pt x="6766" y="1930"/>
                  </a:lnTo>
                  <a:cubicBezTo>
                    <a:pt x="6815" y="1831"/>
                    <a:pt x="6801" y="1866"/>
                    <a:pt x="6801" y="1718"/>
                  </a:cubicBezTo>
                  <a:lnTo>
                    <a:pt x="6942" y="1717"/>
                  </a:lnTo>
                  <a:cubicBezTo>
                    <a:pt x="6942" y="1776"/>
                    <a:pt x="6943" y="1835"/>
                    <a:pt x="6943" y="1894"/>
                  </a:cubicBezTo>
                  <a:lnTo>
                    <a:pt x="7119" y="1893"/>
                  </a:lnTo>
                  <a:cubicBezTo>
                    <a:pt x="7119" y="1833"/>
                    <a:pt x="7118" y="1773"/>
                    <a:pt x="7118" y="1713"/>
                  </a:cubicBezTo>
                  <a:lnTo>
                    <a:pt x="7436" y="1751"/>
                  </a:lnTo>
                  <a:cubicBezTo>
                    <a:pt x="7571" y="2000"/>
                    <a:pt x="7825" y="2019"/>
                    <a:pt x="7613" y="1710"/>
                  </a:cubicBezTo>
                  <a:lnTo>
                    <a:pt x="7766" y="1669"/>
                  </a:lnTo>
                  <a:cubicBezTo>
                    <a:pt x="7774" y="1731"/>
                    <a:pt x="7781" y="1794"/>
                    <a:pt x="7789" y="1856"/>
                  </a:cubicBezTo>
                  <a:lnTo>
                    <a:pt x="7930" y="1855"/>
                  </a:lnTo>
                  <a:lnTo>
                    <a:pt x="7930" y="1714"/>
                  </a:lnTo>
                  <a:cubicBezTo>
                    <a:pt x="8039" y="1714"/>
                    <a:pt x="8065" y="1701"/>
                    <a:pt x="8177" y="1678"/>
                  </a:cubicBezTo>
                  <a:cubicBezTo>
                    <a:pt x="8177" y="1631"/>
                    <a:pt x="8176" y="1584"/>
                    <a:pt x="8176" y="1537"/>
                  </a:cubicBezTo>
                  <a:cubicBezTo>
                    <a:pt x="7574" y="1552"/>
                    <a:pt x="7559" y="1773"/>
                    <a:pt x="7141" y="1492"/>
                  </a:cubicBezTo>
                  <a:cubicBezTo>
                    <a:pt x="6829" y="1281"/>
                    <a:pt x="6745" y="968"/>
                    <a:pt x="6199" y="749"/>
                  </a:cubicBezTo>
                  <a:cubicBezTo>
                    <a:pt x="5947" y="666"/>
                    <a:pt x="5473" y="444"/>
                    <a:pt x="5026" y="353"/>
                  </a:cubicBezTo>
                  <a:cubicBezTo>
                    <a:pt x="4507" y="247"/>
                    <a:pt x="4594" y="12"/>
                    <a:pt x="3867" y="0"/>
                  </a:cubicBezTo>
                  <a:cubicBezTo>
                    <a:pt x="3351" y="26"/>
                    <a:pt x="2875" y="104"/>
                    <a:pt x="2382" y="343"/>
                  </a:cubicBezTo>
                  <a:cubicBezTo>
                    <a:pt x="1530" y="625"/>
                    <a:pt x="1057" y="401"/>
                    <a:pt x="708" y="416"/>
                  </a:cubicBezTo>
                  <a:lnTo>
                    <a:pt x="1578" y="611"/>
                  </a:lnTo>
                  <a:close/>
                </a:path>
              </a:pathLst>
            </a:custGeom>
            <a:solidFill>
              <a:srgbClr val="0070C0">
                <a:alpha val="70195"/>
              </a:srgbClr>
            </a:solidFill>
            <a:ln w="28575">
              <a:solidFill>
                <a:srgbClr val="24282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onstantia" pitchFamily="18" charset="0"/>
              </a:endParaRPr>
            </a:p>
          </p:txBody>
        </p:sp>
      </p:grpSp>
      <p:sp>
        <p:nvSpPr>
          <p:cNvPr id="51" name="артерии"/>
          <p:cNvSpPr>
            <a:spLocks/>
          </p:cNvSpPr>
          <p:nvPr/>
        </p:nvSpPr>
        <p:spPr bwMode="auto">
          <a:xfrm>
            <a:off x="939800" y="1873250"/>
            <a:ext cx="4943475" cy="4030663"/>
          </a:xfrm>
          <a:custGeom>
            <a:avLst/>
            <a:gdLst>
              <a:gd name="T0" fmla="*/ 0 w 11476"/>
              <a:gd name="T1" fmla="*/ 0 h 7767"/>
              <a:gd name="T2" fmla="*/ 11476 w 11476"/>
              <a:gd name="T3" fmla="*/ 7767 h 7767"/>
            </a:gdLst>
            <a:ahLst/>
            <a:cxnLst/>
            <a:rect l="T0" t="T1" r="T2" b="T3"/>
            <a:pathLst>
              <a:path w="11476" h="7767">
                <a:moveTo>
                  <a:pt x="10618" y="6046"/>
                </a:moveTo>
                <a:cubicBezTo>
                  <a:pt x="10705" y="5912"/>
                  <a:pt x="11332" y="5492"/>
                  <a:pt x="11447" y="5408"/>
                </a:cubicBezTo>
                <a:cubicBezTo>
                  <a:pt x="11432" y="5384"/>
                  <a:pt x="11053" y="5719"/>
                  <a:pt x="10526" y="5901"/>
                </a:cubicBezTo>
                <a:cubicBezTo>
                  <a:pt x="10368" y="5980"/>
                  <a:pt x="9630" y="5925"/>
                  <a:pt x="9243" y="5879"/>
                </a:cubicBezTo>
                <a:cubicBezTo>
                  <a:pt x="8856" y="5833"/>
                  <a:pt x="8988" y="5809"/>
                  <a:pt x="8202" y="5627"/>
                </a:cubicBezTo>
                <a:cubicBezTo>
                  <a:pt x="7640" y="5225"/>
                  <a:pt x="6484" y="5049"/>
                  <a:pt x="5779" y="4787"/>
                </a:cubicBezTo>
                <a:cubicBezTo>
                  <a:pt x="5609" y="4570"/>
                  <a:pt x="7251" y="4394"/>
                  <a:pt x="7182" y="4326"/>
                </a:cubicBezTo>
                <a:cubicBezTo>
                  <a:pt x="6546" y="4249"/>
                  <a:pt x="5874" y="4745"/>
                  <a:pt x="5363" y="4380"/>
                </a:cubicBezTo>
                <a:cubicBezTo>
                  <a:pt x="5084" y="4180"/>
                  <a:pt x="4761" y="4223"/>
                  <a:pt x="4514" y="3978"/>
                </a:cubicBezTo>
                <a:cubicBezTo>
                  <a:pt x="4412" y="3877"/>
                  <a:pt x="4317" y="3816"/>
                  <a:pt x="4230" y="3697"/>
                </a:cubicBezTo>
                <a:cubicBezTo>
                  <a:pt x="3999" y="3378"/>
                  <a:pt x="3946" y="3106"/>
                  <a:pt x="3980" y="2604"/>
                </a:cubicBezTo>
                <a:cubicBezTo>
                  <a:pt x="4000" y="2296"/>
                  <a:pt x="4052" y="1944"/>
                  <a:pt x="4273" y="1722"/>
                </a:cubicBezTo>
                <a:cubicBezTo>
                  <a:pt x="4324" y="1619"/>
                  <a:pt x="4755" y="1073"/>
                  <a:pt x="4872" y="948"/>
                </a:cubicBezTo>
                <a:cubicBezTo>
                  <a:pt x="5123" y="752"/>
                  <a:pt x="5080" y="787"/>
                  <a:pt x="5271" y="804"/>
                </a:cubicBezTo>
                <a:cubicBezTo>
                  <a:pt x="5626" y="1065"/>
                  <a:pt x="6224" y="976"/>
                  <a:pt x="6443" y="761"/>
                </a:cubicBezTo>
                <a:cubicBezTo>
                  <a:pt x="6541" y="859"/>
                  <a:pt x="6636" y="1095"/>
                  <a:pt x="6761" y="1148"/>
                </a:cubicBezTo>
                <a:cubicBezTo>
                  <a:pt x="7010" y="1225"/>
                  <a:pt x="7356" y="1308"/>
                  <a:pt x="7936" y="1223"/>
                </a:cubicBezTo>
                <a:cubicBezTo>
                  <a:pt x="8236" y="1292"/>
                  <a:pt x="8334" y="1397"/>
                  <a:pt x="8562" y="1565"/>
                </a:cubicBezTo>
                <a:cubicBezTo>
                  <a:pt x="8826" y="1754"/>
                  <a:pt x="9105" y="1957"/>
                  <a:pt x="9305" y="2232"/>
                </a:cubicBezTo>
                <a:cubicBezTo>
                  <a:pt x="9546" y="2564"/>
                  <a:pt x="9466" y="2569"/>
                  <a:pt x="9555" y="2937"/>
                </a:cubicBezTo>
                <a:lnTo>
                  <a:pt x="9555" y="3008"/>
                </a:lnTo>
                <a:cubicBezTo>
                  <a:pt x="9523" y="3040"/>
                  <a:pt x="9491" y="3058"/>
                  <a:pt x="9449" y="3079"/>
                </a:cubicBezTo>
                <a:cubicBezTo>
                  <a:pt x="9347" y="2977"/>
                  <a:pt x="9237" y="2974"/>
                  <a:pt x="9096" y="2974"/>
                </a:cubicBezTo>
                <a:cubicBezTo>
                  <a:pt x="9097" y="3115"/>
                  <a:pt x="9138" y="3105"/>
                  <a:pt x="9273" y="3150"/>
                </a:cubicBezTo>
                <a:cubicBezTo>
                  <a:pt x="9180" y="3150"/>
                  <a:pt x="9085" y="3214"/>
                  <a:pt x="9027" y="3178"/>
                </a:cubicBezTo>
                <a:cubicBezTo>
                  <a:pt x="8993" y="3156"/>
                  <a:pt x="8993" y="3048"/>
                  <a:pt x="8955" y="3010"/>
                </a:cubicBezTo>
                <a:lnTo>
                  <a:pt x="8814" y="3010"/>
                </a:lnTo>
                <a:cubicBezTo>
                  <a:pt x="8814" y="3045"/>
                  <a:pt x="8815" y="3081"/>
                  <a:pt x="8815" y="3116"/>
                </a:cubicBezTo>
                <a:lnTo>
                  <a:pt x="8850" y="3151"/>
                </a:lnTo>
                <a:cubicBezTo>
                  <a:pt x="8850" y="3230"/>
                  <a:pt x="8713" y="3185"/>
                  <a:pt x="8594" y="3198"/>
                </a:cubicBezTo>
                <a:cubicBezTo>
                  <a:pt x="8469" y="3211"/>
                  <a:pt x="8413" y="3034"/>
                  <a:pt x="8391" y="3012"/>
                </a:cubicBezTo>
                <a:lnTo>
                  <a:pt x="8285" y="3012"/>
                </a:lnTo>
                <a:lnTo>
                  <a:pt x="8285" y="3118"/>
                </a:lnTo>
                <a:lnTo>
                  <a:pt x="8407" y="3222"/>
                </a:lnTo>
                <a:lnTo>
                  <a:pt x="8091" y="3228"/>
                </a:lnTo>
                <a:cubicBezTo>
                  <a:pt x="8085" y="3180"/>
                  <a:pt x="8080" y="3131"/>
                  <a:pt x="8074" y="3083"/>
                </a:cubicBezTo>
                <a:cubicBezTo>
                  <a:pt x="8023" y="3034"/>
                  <a:pt x="7966" y="3049"/>
                  <a:pt x="7897" y="3049"/>
                </a:cubicBezTo>
                <a:lnTo>
                  <a:pt x="7897" y="3155"/>
                </a:lnTo>
                <a:cubicBezTo>
                  <a:pt x="7917" y="3187"/>
                  <a:pt x="7937" y="3220"/>
                  <a:pt x="7957" y="3252"/>
                </a:cubicBezTo>
                <a:cubicBezTo>
                  <a:pt x="7899" y="3252"/>
                  <a:pt x="7879" y="3181"/>
                  <a:pt x="7827" y="3155"/>
                </a:cubicBezTo>
                <a:cubicBezTo>
                  <a:pt x="7815" y="3120"/>
                  <a:pt x="7803" y="3084"/>
                  <a:pt x="7791" y="3049"/>
                </a:cubicBezTo>
                <a:lnTo>
                  <a:pt x="7685" y="3050"/>
                </a:lnTo>
                <a:cubicBezTo>
                  <a:pt x="7685" y="3109"/>
                  <a:pt x="7686" y="3167"/>
                  <a:pt x="7686" y="3226"/>
                </a:cubicBezTo>
                <a:cubicBezTo>
                  <a:pt x="7956" y="3494"/>
                  <a:pt x="8662" y="3247"/>
                  <a:pt x="9556" y="3325"/>
                </a:cubicBezTo>
                <a:lnTo>
                  <a:pt x="9662" y="3219"/>
                </a:lnTo>
                <a:cubicBezTo>
                  <a:pt x="9777" y="2869"/>
                  <a:pt x="9717" y="2324"/>
                  <a:pt x="9446" y="2056"/>
                </a:cubicBezTo>
                <a:cubicBezTo>
                  <a:pt x="9183" y="1795"/>
                  <a:pt x="8149" y="1062"/>
                  <a:pt x="8030" y="826"/>
                </a:cubicBezTo>
                <a:cubicBezTo>
                  <a:pt x="7892" y="497"/>
                  <a:pt x="7703" y="470"/>
                  <a:pt x="7499" y="369"/>
                </a:cubicBezTo>
                <a:cubicBezTo>
                  <a:pt x="7345" y="292"/>
                  <a:pt x="6765" y="250"/>
                  <a:pt x="6653" y="407"/>
                </a:cubicBezTo>
                <a:cubicBezTo>
                  <a:pt x="6614" y="462"/>
                  <a:pt x="6611" y="482"/>
                  <a:pt x="6547" y="514"/>
                </a:cubicBezTo>
                <a:cubicBezTo>
                  <a:pt x="6547" y="402"/>
                  <a:pt x="6489" y="279"/>
                  <a:pt x="6405" y="197"/>
                </a:cubicBezTo>
                <a:lnTo>
                  <a:pt x="6334" y="126"/>
                </a:lnTo>
                <a:cubicBezTo>
                  <a:pt x="6080" y="0"/>
                  <a:pt x="5724" y="54"/>
                  <a:pt x="5452" y="94"/>
                </a:cubicBezTo>
                <a:cubicBezTo>
                  <a:pt x="5291" y="149"/>
                  <a:pt x="5151" y="240"/>
                  <a:pt x="5222" y="378"/>
                </a:cubicBezTo>
                <a:cubicBezTo>
                  <a:pt x="5057" y="544"/>
                  <a:pt x="4605" y="539"/>
                  <a:pt x="4467" y="733"/>
                </a:cubicBezTo>
                <a:cubicBezTo>
                  <a:pt x="4232" y="887"/>
                  <a:pt x="3557" y="1300"/>
                  <a:pt x="3622" y="1300"/>
                </a:cubicBezTo>
                <a:cubicBezTo>
                  <a:pt x="3787" y="1247"/>
                  <a:pt x="4717" y="745"/>
                  <a:pt x="4858" y="733"/>
                </a:cubicBezTo>
                <a:cubicBezTo>
                  <a:pt x="4807" y="819"/>
                  <a:pt x="4469" y="1198"/>
                  <a:pt x="4469" y="1227"/>
                </a:cubicBezTo>
                <a:cubicBezTo>
                  <a:pt x="3839" y="1861"/>
                  <a:pt x="3618" y="2466"/>
                  <a:pt x="3735" y="3381"/>
                </a:cubicBezTo>
                <a:cubicBezTo>
                  <a:pt x="3839" y="3586"/>
                  <a:pt x="3965" y="3820"/>
                  <a:pt x="4126" y="3980"/>
                </a:cubicBezTo>
                <a:cubicBezTo>
                  <a:pt x="4331" y="4184"/>
                  <a:pt x="4249" y="4141"/>
                  <a:pt x="4515" y="4331"/>
                </a:cubicBezTo>
                <a:cubicBezTo>
                  <a:pt x="4581" y="4378"/>
                  <a:pt x="4617" y="4434"/>
                  <a:pt x="4692" y="4471"/>
                </a:cubicBezTo>
                <a:cubicBezTo>
                  <a:pt x="4787" y="4518"/>
                  <a:pt x="4824" y="4430"/>
                  <a:pt x="4940" y="4487"/>
                </a:cubicBezTo>
                <a:cubicBezTo>
                  <a:pt x="5275" y="4653"/>
                  <a:pt x="5497" y="4937"/>
                  <a:pt x="5310" y="5299"/>
                </a:cubicBezTo>
                <a:cubicBezTo>
                  <a:pt x="5154" y="5601"/>
                  <a:pt x="5001" y="6024"/>
                  <a:pt x="4749" y="6279"/>
                </a:cubicBezTo>
                <a:cubicBezTo>
                  <a:pt x="4628" y="6523"/>
                  <a:pt x="3830" y="6978"/>
                  <a:pt x="3573" y="7032"/>
                </a:cubicBezTo>
                <a:cubicBezTo>
                  <a:pt x="2763" y="7201"/>
                  <a:pt x="2299" y="6905"/>
                  <a:pt x="1386" y="7286"/>
                </a:cubicBezTo>
                <a:cubicBezTo>
                  <a:pt x="798" y="7388"/>
                  <a:pt x="81" y="7600"/>
                  <a:pt x="47" y="7644"/>
                </a:cubicBezTo>
                <a:cubicBezTo>
                  <a:pt x="0" y="7691"/>
                  <a:pt x="1224" y="7389"/>
                  <a:pt x="1400" y="7394"/>
                </a:cubicBezTo>
                <a:cubicBezTo>
                  <a:pt x="1400" y="7429"/>
                  <a:pt x="1106" y="7641"/>
                  <a:pt x="1106" y="7676"/>
                </a:cubicBezTo>
                <a:cubicBezTo>
                  <a:pt x="1891" y="7085"/>
                  <a:pt x="2081" y="7218"/>
                  <a:pt x="2339" y="7315"/>
                </a:cubicBezTo>
                <a:cubicBezTo>
                  <a:pt x="2491" y="7325"/>
                  <a:pt x="1952" y="7737"/>
                  <a:pt x="2017" y="7737"/>
                </a:cubicBezTo>
                <a:cubicBezTo>
                  <a:pt x="2212" y="7736"/>
                  <a:pt x="2332" y="7357"/>
                  <a:pt x="2727" y="7317"/>
                </a:cubicBezTo>
                <a:cubicBezTo>
                  <a:pt x="3436" y="7245"/>
                  <a:pt x="3647" y="7129"/>
                  <a:pt x="4313" y="6923"/>
                </a:cubicBezTo>
                <a:cubicBezTo>
                  <a:pt x="4972" y="6981"/>
                  <a:pt x="6309" y="7213"/>
                  <a:pt x="6682" y="7664"/>
                </a:cubicBezTo>
                <a:cubicBezTo>
                  <a:pt x="6667" y="7599"/>
                  <a:pt x="6651" y="7533"/>
                  <a:pt x="6636" y="7468"/>
                </a:cubicBezTo>
                <a:cubicBezTo>
                  <a:pt x="6764" y="7482"/>
                  <a:pt x="7140" y="7493"/>
                  <a:pt x="7141" y="7627"/>
                </a:cubicBezTo>
                <a:cubicBezTo>
                  <a:pt x="7272" y="7677"/>
                  <a:pt x="7280" y="7631"/>
                  <a:pt x="7424" y="7767"/>
                </a:cubicBezTo>
                <a:cubicBezTo>
                  <a:pt x="7347" y="7503"/>
                  <a:pt x="7517" y="7690"/>
                  <a:pt x="7317" y="7591"/>
                </a:cubicBezTo>
                <a:cubicBezTo>
                  <a:pt x="7010" y="7286"/>
                  <a:pt x="6570" y="7385"/>
                  <a:pt x="6222" y="7172"/>
                </a:cubicBezTo>
                <a:cubicBezTo>
                  <a:pt x="6006" y="7039"/>
                  <a:pt x="4678" y="6846"/>
                  <a:pt x="4539" y="6846"/>
                </a:cubicBezTo>
                <a:cubicBezTo>
                  <a:pt x="4538" y="6595"/>
                  <a:pt x="4520" y="6860"/>
                  <a:pt x="4981" y="6215"/>
                </a:cubicBezTo>
                <a:cubicBezTo>
                  <a:pt x="5007" y="6179"/>
                  <a:pt x="5018" y="6142"/>
                  <a:pt x="5051" y="6109"/>
                </a:cubicBezTo>
                <a:cubicBezTo>
                  <a:pt x="5074" y="6085"/>
                  <a:pt x="5098" y="6062"/>
                  <a:pt x="5121" y="6038"/>
                </a:cubicBezTo>
                <a:cubicBezTo>
                  <a:pt x="5342" y="5594"/>
                  <a:pt x="5541" y="5418"/>
                  <a:pt x="5542" y="4868"/>
                </a:cubicBezTo>
                <a:cubicBezTo>
                  <a:pt x="6246" y="5279"/>
                  <a:pt x="7037" y="5173"/>
                  <a:pt x="7639" y="5770"/>
                </a:cubicBezTo>
                <a:cubicBezTo>
                  <a:pt x="8112" y="6008"/>
                  <a:pt x="8257" y="6227"/>
                  <a:pt x="8381" y="6297"/>
                </a:cubicBezTo>
                <a:lnTo>
                  <a:pt x="7841" y="5698"/>
                </a:lnTo>
                <a:cubicBezTo>
                  <a:pt x="7988" y="5709"/>
                  <a:pt x="8626" y="5864"/>
                  <a:pt x="9263" y="6364"/>
                </a:cubicBezTo>
                <a:lnTo>
                  <a:pt x="8901" y="5977"/>
                </a:lnTo>
                <a:cubicBezTo>
                  <a:pt x="10643" y="6000"/>
                  <a:pt x="10081" y="6224"/>
                  <a:pt x="10251" y="6396"/>
                </a:cubicBezTo>
                <a:cubicBezTo>
                  <a:pt x="10310" y="6302"/>
                  <a:pt x="10162" y="6100"/>
                  <a:pt x="10427" y="6113"/>
                </a:cubicBezTo>
                <a:cubicBezTo>
                  <a:pt x="10742" y="6165"/>
                  <a:pt x="11301" y="7197"/>
                  <a:pt x="11476" y="7392"/>
                </a:cubicBezTo>
              </a:path>
            </a:pathLst>
          </a:custGeom>
          <a:solidFill>
            <a:srgbClr val="FF646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" name="желудочек"/>
          <p:cNvSpPr>
            <a:spLocks/>
          </p:cNvSpPr>
          <p:nvPr/>
        </p:nvSpPr>
        <p:spPr bwMode="auto">
          <a:xfrm>
            <a:off x="3157538" y="1885950"/>
            <a:ext cx="601662" cy="552450"/>
          </a:xfrm>
          <a:custGeom>
            <a:avLst/>
            <a:gdLst>
              <a:gd name="T0" fmla="*/ 13180103 w 1396"/>
              <a:gd name="T1" fmla="*/ 84773964 h 1065"/>
              <a:gd name="T2" fmla="*/ 22276147 w 1396"/>
              <a:gd name="T3" fmla="*/ 180312525 h 1065"/>
              <a:gd name="T4" fmla="*/ 239841633 w 1396"/>
              <a:gd name="T5" fmla="*/ 170669218 h 1065"/>
              <a:gd name="T6" fmla="*/ 259147822 w 1396"/>
              <a:gd name="T7" fmla="*/ 115274522 h 1065"/>
              <a:gd name="T8" fmla="*/ 232787623 w 1396"/>
              <a:gd name="T9" fmla="*/ 44181254 h 1065"/>
              <a:gd name="T10" fmla="*/ 219607469 w 1396"/>
              <a:gd name="T11" fmla="*/ 28257985 h 1065"/>
              <a:gd name="T12" fmla="*/ 55876551 w 1396"/>
              <a:gd name="T13" fmla="*/ 21081414 h 1065"/>
              <a:gd name="T14" fmla="*/ 13180103 w 1396"/>
              <a:gd name="T15" fmla="*/ 84773964 h 10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96"/>
              <a:gd name="T25" fmla="*/ 0 h 1065"/>
              <a:gd name="T26" fmla="*/ 1396 w 1396"/>
              <a:gd name="T27" fmla="*/ 1065 h 10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96" h="1065">
                <a:moveTo>
                  <a:pt x="71" y="378"/>
                </a:moveTo>
                <a:cubicBezTo>
                  <a:pt x="76" y="531"/>
                  <a:pt x="125" y="748"/>
                  <a:pt x="120" y="804"/>
                </a:cubicBezTo>
                <a:cubicBezTo>
                  <a:pt x="475" y="1065"/>
                  <a:pt x="1073" y="976"/>
                  <a:pt x="1292" y="761"/>
                </a:cubicBezTo>
                <a:cubicBezTo>
                  <a:pt x="1280" y="755"/>
                  <a:pt x="1391" y="610"/>
                  <a:pt x="1396" y="514"/>
                </a:cubicBezTo>
                <a:cubicBezTo>
                  <a:pt x="1396" y="402"/>
                  <a:pt x="1338" y="279"/>
                  <a:pt x="1254" y="197"/>
                </a:cubicBezTo>
                <a:lnTo>
                  <a:pt x="1183" y="126"/>
                </a:lnTo>
                <a:cubicBezTo>
                  <a:pt x="929" y="0"/>
                  <a:pt x="573" y="54"/>
                  <a:pt x="301" y="94"/>
                </a:cubicBezTo>
                <a:cubicBezTo>
                  <a:pt x="140" y="149"/>
                  <a:pt x="0" y="240"/>
                  <a:pt x="71" y="378"/>
                </a:cubicBezTo>
                <a:close/>
              </a:path>
            </a:pathLst>
          </a:custGeom>
          <a:solidFill>
            <a:srgbClr val="FF191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" name="предсердие"/>
          <p:cNvSpPr>
            <a:spLocks/>
          </p:cNvSpPr>
          <p:nvPr/>
        </p:nvSpPr>
        <p:spPr bwMode="auto">
          <a:xfrm>
            <a:off x="3714750" y="2016125"/>
            <a:ext cx="684213" cy="549275"/>
          </a:xfrm>
          <a:custGeom>
            <a:avLst/>
            <a:gdLst>
              <a:gd name="T0" fmla="*/ 19312743 w 1587"/>
              <a:gd name="T1" fmla="*/ 59187569 h 1058"/>
              <a:gd name="T2" fmla="*/ 0 w 1587"/>
              <a:gd name="T3" fmla="*/ 114563681 h 1058"/>
              <a:gd name="T4" fmla="*/ 59052290 w 1587"/>
              <a:gd name="T5" fmla="*/ 201327792 h 1058"/>
              <a:gd name="T6" fmla="*/ 277248131 w 1587"/>
              <a:gd name="T7" fmla="*/ 218142191 h 1058"/>
              <a:gd name="T8" fmla="*/ 294703965 w 1587"/>
              <a:gd name="T9" fmla="*/ 129136747 h 1058"/>
              <a:gd name="T10" fmla="*/ 196097940 w 1587"/>
              <a:gd name="T11" fmla="*/ 26679171 h 1058"/>
              <a:gd name="T12" fmla="*/ 38996693 w 1587"/>
              <a:gd name="T13" fmla="*/ 35198938 h 1058"/>
              <a:gd name="T14" fmla="*/ 19312743 w 1587"/>
              <a:gd name="T15" fmla="*/ 59187569 h 105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87"/>
              <a:gd name="T25" fmla="*/ 0 h 1058"/>
              <a:gd name="T26" fmla="*/ 1587 w 1587"/>
              <a:gd name="T27" fmla="*/ 1058 h 105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87" h="1058">
                <a:moveTo>
                  <a:pt x="104" y="264"/>
                </a:moveTo>
                <a:cubicBezTo>
                  <a:pt x="64" y="390"/>
                  <a:pt x="56" y="463"/>
                  <a:pt x="0" y="511"/>
                </a:cubicBezTo>
                <a:cubicBezTo>
                  <a:pt x="98" y="609"/>
                  <a:pt x="193" y="845"/>
                  <a:pt x="318" y="898"/>
                </a:cubicBezTo>
                <a:cubicBezTo>
                  <a:pt x="567" y="975"/>
                  <a:pt x="913" y="1058"/>
                  <a:pt x="1493" y="973"/>
                </a:cubicBezTo>
                <a:cubicBezTo>
                  <a:pt x="1520" y="982"/>
                  <a:pt x="1586" y="601"/>
                  <a:pt x="1587" y="576"/>
                </a:cubicBezTo>
                <a:cubicBezTo>
                  <a:pt x="1449" y="247"/>
                  <a:pt x="1260" y="220"/>
                  <a:pt x="1056" y="119"/>
                </a:cubicBezTo>
                <a:cubicBezTo>
                  <a:pt x="902" y="42"/>
                  <a:pt x="322" y="0"/>
                  <a:pt x="210" y="157"/>
                </a:cubicBezTo>
                <a:cubicBezTo>
                  <a:pt x="171" y="212"/>
                  <a:pt x="168" y="232"/>
                  <a:pt x="104" y="264"/>
                </a:cubicBezTo>
                <a:close/>
              </a:path>
            </a:pathLst>
          </a:custGeom>
          <a:solidFill>
            <a:srgbClr val="A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" name="вены"/>
          <p:cNvSpPr>
            <a:spLocks/>
          </p:cNvSpPr>
          <p:nvPr/>
        </p:nvSpPr>
        <p:spPr bwMode="auto">
          <a:xfrm>
            <a:off x="1425575" y="2455863"/>
            <a:ext cx="3535363" cy="2260600"/>
          </a:xfrm>
          <a:custGeom>
            <a:avLst/>
            <a:gdLst>
              <a:gd name="T0" fmla="*/ 294890904 w 8177"/>
              <a:gd name="T1" fmla="*/ 137335433 h 4351"/>
              <a:gd name="T2" fmla="*/ 126141620 w 8177"/>
              <a:gd name="T3" fmla="*/ 260060291 h 4351"/>
              <a:gd name="T4" fmla="*/ 290032105 w 8177"/>
              <a:gd name="T5" fmla="*/ 174872223 h 4351"/>
              <a:gd name="T6" fmla="*/ 211917712 w 8177"/>
              <a:gd name="T7" fmla="*/ 312432041 h 4351"/>
              <a:gd name="T8" fmla="*/ 511854247 w 8177"/>
              <a:gd name="T9" fmla="*/ 80243309 h 4351"/>
              <a:gd name="T10" fmla="*/ 672754515 w 8177"/>
              <a:gd name="T11" fmla="*/ 30119610 h 4351"/>
              <a:gd name="T12" fmla="*/ 472423090 w 8177"/>
              <a:gd name="T13" fmla="*/ 143853521 h 4351"/>
              <a:gd name="T14" fmla="*/ 321427090 w 8177"/>
              <a:gd name="T15" fmla="*/ 310858745 h 4351"/>
              <a:gd name="T16" fmla="*/ 242752419 w 8177"/>
              <a:gd name="T17" fmla="*/ 509556802 h 4351"/>
              <a:gd name="T18" fmla="*/ 177719342 w 8177"/>
              <a:gd name="T19" fmla="*/ 771415359 h 4351"/>
              <a:gd name="T20" fmla="*/ 0 w 8177"/>
              <a:gd name="T21" fmla="*/ 867392631 h 4351"/>
              <a:gd name="T22" fmla="*/ 159218463 w 8177"/>
              <a:gd name="T23" fmla="*/ 854355936 h 4351"/>
              <a:gd name="T24" fmla="*/ 79422238 w 8177"/>
              <a:gd name="T25" fmla="*/ 977980414 h 4351"/>
              <a:gd name="T26" fmla="*/ 210983394 w 8177"/>
              <a:gd name="T27" fmla="*/ 793892348 h 4351"/>
              <a:gd name="T28" fmla="*/ 257328384 w 8177"/>
              <a:gd name="T29" fmla="*/ 953480319 h 4351"/>
              <a:gd name="T30" fmla="*/ 225372582 w 8177"/>
              <a:gd name="T31" fmla="*/ 755681363 h 4351"/>
              <a:gd name="T32" fmla="*/ 332265783 w 8177"/>
              <a:gd name="T33" fmla="*/ 360758035 h 4351"/>
              <a:gd name="T34" fmla="*/ 505500366 w 8177"/>
              <a:gd name="T35" fmla="*/ 175321513 h 4351"/>
              <a:gd name="T36" fmla="*/ 914011528 w 8177"/>
              <a:gd name="T37" fmla="*/ 100697711 h 4351"/>
              <a:gd name="T38" fmla="*/ 1250762015 w 8177"/>
              <a:gd name="T39" fmla="*/ 263656692 h 4351"/>
              <a:gd name="T40" fmla="*/ 1311870990 w 8177"/>
              <a:gd name="T41" fmla="*/ 342551643 h 4351"/>
              <a:gd name="T42" fmla="*/ 1211518068 w 8177"/>
              <a:gd name="T43" fmla="*/ 362556235 h 4351"/>
              <a:gd name="T44" fmla="*/ 1211518068 w 8177"/>
              <a:gd name="T45" fmla="*/ 378515136 h 4351"/>
              <a:gd name="T46" fmla="*/ 1198436753 w 8177"/>
              <a:gd name="T47" fmla="*/ 418074512 h 4351"/>
              <a:gd name="T48" fmla="*/ 1224786161 w 8177"/>
              <a:gd name="T49" fmla="*/ 418074512 h 4351"/>
              <a:gd name="T50" fmla="*/ 1238055119 w 8177"/>
              <a:gd name="T51" fmla="*/ 394249133 h 4351"/>
              <a:gd name="T52" fmla="*/ 1238055119 w 8177"/>
              <a:gd name="T53" fmla="*/ 433808508 h 4351"/>
              <a:gd name="T54" fmla="*/ 1264404527 w 8177"/>
              <a:gd name="T55" fmla="*/ 433808508 h 4351"/>
              <a:gd name="T56" fmla="*/ 1270945185 w 8177"/>
              <a:gd name="T57" fmla="*/ 386157230 h 4351"/>
              <a:gd name="T58" fmla="*/ 1297294593 w 8177"/>
              <a:gd name="T59" fmla="*/ 385932325 h 4351"/>
              <a:gd name="T60" fmla="*/ 1297481370 w 8177"/>
              <a:gd name="T61" fmla="*/ 425717125 h 4351"/>
              <a:gd name="T62" fmla="*/ 1330371436 w 8177"/>
              <a:gd name="T63" fmla="*/ 425492220 h 4351"/>
              <a:gd name="T64" fmla="*/ 1330184659 w 8177"/>
              <a:gd name="T65" fmla="*/ 385033224 h 4351"/>
              <a:gd name="T66" fmla="*/ 1389610910 w 8177"/>
              <a:gd name="T67" fmla="*/ 393574937 h 4351"/>
              <a:gd name="T68" fmla="*/ 1422688618 w 8177"/>
              <a:gd name="T69" fmla="*/ 384359029 h 4351"/>
              <a:gd name="T70" fmla="*/ 1451280216 w 8177"/>
              <a:gd name="T71" fmla="*/ 375143640 h 4351"/>
              <a:gd name="T72" fmla="*/ 1455578684 w 8177"/>
              <a:gd name="T73" fmla="*/ 417175931 h 4351"/>
              <a:gd name="T74" fmla="*/ 1481928092 w 8177"/>
              <a:gd name="T75" fmla="*/ 416951026 h 4351"/>
              <a:gd name="T76" fmla="*/ 1481928092 w 8177"/>
              <a:gd name="T77" fmla="*/ 385258129 h 4351"/>
              <a:gd name="T78" fmla="*/ 1528086251 w 8177"/>
              <a:gd name="T79" fmla="*/ 377166226 h 4351"/>
              <a:gd name="T80" fmla="*/ 1527899474 w 8177"/>
              <a:gd name="T81" fmla="*/ 345473849 h 4351"/>
              <a:gd name="T82" fmla="*/ 1334483127 w 8177"/>
              <a:gd name="T83" fmla="*/ 335358840 h 4351"/>
              <a:gd name="T84" fmla="*/ 1158445698 w 8177"/>
              <a:gd name="T85" fmla="*/ 168353615 h 4351"/>
              <a:gd name="T86" fmla="*/ 939240273 w 8177"/>
              <a:gd name="T87" fmla="*/ 79344208 h 4351"/>
              <a:gd name="T88" fmla="*/ 722650377 w 8177"/>
              <a:gd name="T89" fmla="*/ 0 h 4351"/>
              <a:gd name="T90" fmla="*/ 445139256 w 8177"/>
              <a:gd name="T91" fmla="*/ 77096717 h 4351"/>
              <a:gd name="T92" fmla="*/ 132308291 w 8177"/>
              <a:gd name="T93" fmla="*/ 93504909 h 435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177"/>
              <a:gd name="T142" fmla="*/ 0 h 4351"/>
              <a:gd name="T143" fmla="*/ 8177 w 8177"/>
              <a:gd name="T144" fmla="*/ 4351 h 435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177" h="4351">
                <a:moveTo>
                  <a:pt x="1578" y="611"/>
                </a:moveTo>
                <a:cubicBezTo>
                  <a:pt x="1280" y="918"/>
                  <a:pt x="976" y="975"/>
                  <a:pt x="675" y="1157"/>
                </a:cubicBezTo>
                <a:lnTo>
                  <a:pt x="1552" y="778"/>
                </a:lnTo>
                <a:lnTo>
                  <a:pt x="1134" y="1390"/>
                </a:lnTo>
                <a:cubicBezTo>
                  <a:pt x="1652" y="838"/>
                  <a:pt x="1560" y="680"/>
                  <a:pt x="2739" y="357"/>
                </a:cubicBezTo>
                <a:cubicBezTo>
                  <a:pt x="2875" y="306"/>
                  <a:pt x="3472" y="134"/>
                  <a:pt x="3600" y="134"/>
                </a:cubicBezTo>
                <a:cubicBezTo>
                  <a:pt x="3406" y="328"/>
                  <a:pt x="2685" y="626"/>
                  <a:pt x="2528" y="640"/>
                </a:cubicBezTo>
                <a:cubicBezTo>
                  <a:pt x="2215" y="848"/>
                  <a:pt x="1925" y="1112"/>
                  <a:pt x="1720" y="1383"/>
                </a:cubicBezTo>
                <a:cubicBezTo>
                  <a:pt x="1638" y="1548"/>
                  <a:pt x="1427" y="1926"/>
                  <a:pt x="1299" y="2267"/>
                </a:cubicBezTo>
                <a:cubicBezTo>
                  <a:pt x="1258" y="2412"/>
                  <a:pt x="979" y="3403"/>
                  <a:pt x="951" y="3432"/>
                </a:cubicBezTo>
                <a:cubicBezTo>
                  <a:pt x="708" y="3677"/>
                  <a:pt x="109" y="3749"/>
                  <a:pt x="0" y="3859"/>
                </a:cubicBezTo>
                <a:cubicBezTo>
                  <a:pt x="284" y="3840"/>
                  <a:pt x="535" y="3635"/>
                  <a:pt x="852" y="3801"/>
                </a:cubicBezTo>
                <a:cubicBezTo>
                  <a:pt x="595" y="4062"/>
                  <a:pt x="397" y="4342"/>
                  <a:pt x="425" y="4351"/>
                </a:cubicBezTo>
                <a:cubicBezTo>
                  <a:pt x="471" y="4306"/>
                  <a:pt x="960" y="3814"/>
                  <a:pt x="1129" y="3532"/>
                </a:cubicBezTo>
                <a:cubicBezTo>
                  <a:pt x="1510" y="3692"/>
                  <a:pt x="1313" y="4224"/>
                  <a:pt x="1377" y="4242"/>
                </a:cubicBezTo>
                <a:cubicBezTo>
                  <a:pt x="1390" y="4214"/>
                  <a:pt x="1575" y="3930"/>
                  <a:pt x="1206" y="3362"/>
                </a:cubicBezTo>
                <a:cubicBezTo>
                  <a:pt x="1273" y="2923"/>
                  <a:pt x="1528" y="2035"/>
                  <a:pt x="1778" y="1605"/>
                </a:cubicBezTo>
                <a:cubicBezTo>
                  <a:pt x="2008" y="1285"/>
                  <a:pt x="2213" y="956"/>
                  <a:pt x="2705" y="780"/>
                </a:cubicBezTo>
                <a:cubicBezTo>
                  <a:pt x="3596" y="183"/>
                  <a:pt x="4068" y="111"/>
                  <a:pt x="4891" y="448"/>
                </a:cubicBezTo>
                <a:cubicBezTo>
                  <a:pt x="5775" y="625"/>
                  <a:pt x="6371" y="852"/>
                  <a:pt x="6693" y="1173"/>
                </a:cubicBezTo>
                <a:cubicBezTo>
                  <a:pt x="6784" y="1263"/>
                  <a:pt x="6959" y="1402"/>
                  <a:pt x="7020" y="1524"/>
                </a:cubicBezTo>
                <a:cubicBezTo>
                  <a:pt x="6815" y="1525"/>
                  <a:pt x="6602" y="1493"/>
                  <a:pt x="6483" y="1613"/>
                </a:cubicBezTo>
                <a:lnTo>
                  <a:pt x="6483" y="1684"/>
                </a:lnTo>
                <a:cubicBezTo>
                  <a:pt x="6460" y="1743"/>
                  <a:pt x="6436" y="1801"/>
                  <a:pt x="6413" y="1860"/>
                </a:cubicBezTo>
                <a:lnTo>
                  <a:pt x="6554" y="1860"/>
                </a:lnTo>
                <a:cubicBezTo>
                  <a:pt x="6606" y="1808"/>
                  <a:pt x="6585" y="1833"/>
                  <a:pt x="6625" y="1754"/>
                </a:cubicBezTo>
                <a:lnTo>
                  <a:pt x="6625" y="1930"/>
                </a:lnTo>
                <a:lnTo>
                  <a:pt x="6766" y="1930"/>
                </a:lnTo>
                <a:cubicBezTo>
                  <a:pt x="6815" y="1831"/>
                  <a:pt x="6801" y="1866"/>
                  <a:pt x="6801" y="1718"/>
                </a:cubicBezTo>
                <a:lnTo>
                  <a:pt x="6942" y="1717"/>
                </a:lnTo>
                <a:cubicBezTo>
                  <a:pt x="6942" y="1776"/>
                  <a:pt x="6943" y="1835"/>
                  <a:pt x="6943" y="1894"/>
                </a:cubicBezTo>
                <a:lnTo>
                  <a:pt x="7119" y="1893"/>
                </a:lnTo>
                <a:cubicBezTo>
                  <a:pt x="7119" y="1833"/>
                  <a:pt x="7118" y="1773"/>
                  <a:pt x="7118" y="1713"/>
                </a:cubicBezTo>
                <a:lnTo>
                  <a:pt x="7436" y="1751"/>
                </a:lnTo>
                <a:cubicBezTo>
                  <a:pt x="7571" y="2000"/>
                  <a:pt x="7825" y="2019"/>
                  <a:pt x="7613" y="1710"/>
                </a:cubicBezTo>
                <a:lnTo>
                  <a:pt x="7766" y="1669"/>
                </a:lnTo>
                <a:cubicBezTo>
                  <a:pt x="7774" y="1731"/>
                  <a:pt x="7781" y="1794"/>
                  <a:pt x="7789" y="1856"/>
                </a:cubicBezTo>
                <a:lnTo>
                  <a:pt x="7930" y="1855"/>
                </a:lnTo>
                <a:lnTo>
                  <a:pt x="7930" y="1714"/>
                </a:lnTo>
                <a:cubicBezTo>
                  <a:pt x="8039" y="1714"/>
                  <a:pt x="8065" y="1701"/>
                  <a:pt x="8177" y="1678"/>
                </a:cubicBezTo>
                <a:cubicBezTo>
                  <a:pt x="8177" y="1631"/>
                  <a:pt x="8176" y="1584"/>
                  <a:pt x="8176" y="1537"/>
                </a:cubicBezTo>
                <a:cubicBezTo>
                  <a:pt x="7574" y="1552"/>
                  <a:pt x="7559" y="1773"/>
                  <a:pt x="7141" y="1492"/>
                </a:cubicBezTo>
                <a:cubicBezTo>
                  <a:pt x="6829" y="1281"/>
                  <a:pt x="6745" y="968"/>
                  <a:pt x="6199" y="749"/>
                </a:cubicBezTo>
                <a:cubicBezTo>
                  <a:pt x="5947" y="666"/>
                  <a:pt x="5473" y="444"/>
                  <a:pt x="5026" y="353"/>
                </a:cubicBezTo>
                <a:cubicBezTo>
                  <a:pt x="4507" y="247"/>
                  <a:pt x="4594" y="12"/>
                  <a:pt x="3867" y="0"/>
                </a:cubicBezTo>
                <a:cubicBezTo>
                  <a:pt x="3351" y="26"/>
                  <a:pt x="2875" y="104"/>
                  <a:pt x="2382" y="343"/>
                </a:cubicBezTo>
                <a:cubicBezTo>
                  <a:pt x="1530" y="625"/>
                  <a:pt x="1057" y="401"/>
                  <a:pt x="708" y="416"/>
                </a:cubicBezTo>
              </a:path>
            </a:pathLst>
          </a:cu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pSp>
        <p:nvGrpSpPr>
          <p:cNvPr id="3" name="Т артерии"/>
          <p:cNvGrpSpPr>
            <a:grpSpLocks/>
          </p:cNvGrpSpPr>
          <p:nvPr/>
        </p:nvGrpSpPr>
        <p:grpSpPr bwMode="auto">
          <a:xfrm>
            <a:off x="3249613" y="4159250"/>
            <a:ext cx="5767387" cy="1049338"/>
            <a:chOff x="3249602" y="3464744"/>
            <a:chExt cx="5767398" cy="874424"/>
          </a:xfrm>
        </p:grpSpPr>
        <p:sp>
          <p:nvSpPr>
            <p:cNvPr id="12" name="TextBox 11"/>
            <p:cNvSpPr txBox="1"/>
            <p:nvPr/>
          </p:nvSpPr>
          <p:spPr>
            <a:xfrm>
              <a:off x="6569070" y="3877483"/>
              <a:ext cx="2447930" cy="46168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B0105C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артерии</a:t>
              </a:r>
            </a:p>
          </p:txBody>
        </p:sp>
        <p:cxnSp>
          <p:nvCxnSpPr>
            <p:cNvPr id="13" name="Прямая со стрелкой 12"/>
            <p:cNvCxnSpPr>
              <a:stCxn id="12" idx="1"/>
              <a:endCxn id="51" idx="7"/>
            </p:cNvCxnSpPr>
            <p:nvPr/>
          </p:nvCxnSpPr>
          <p:spPr>
            <a:xfrm rot="10800000">
              <a:off x="3249602" y="3464744"/>
              <a:ext cx="3319468" cy="644243"/>
            </a:xfrm>
            <a:prstGeom prst="straightConnector1">
              <a:avLst/>
            </a:prstGeom>
            <a:ln w="38100" cap="rnd">
              <a:solidFill>
                <a:srgbClr val="00206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Т вена"/>
          <p:cNvGrpSpPr>
            <a:grpSpLocks/>
          </p:cNvGrpSpPr>
          <p:nvPr/>
        </p:nvGrpSpPr>
        <p:grpSpPr bwMode="auto">
          <a:xfrm>
            <a:off x="2193925" y="3289300"/>
            <a:ext cx="6823075" cy="1154113"/>
            <a:chOff x="2194592" y="2740759"/>
            <a:chExt cx="6822408" cy="961292"/>
          </a:xfrm>
        </p:grpSpPr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569314" y="3240578"/>
              <a:ext cx="2447686" cy="461473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B0105C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latin typeface="Calibri" pitchFamily="34" charset="0"/>
                  <a:cs typeface="+mn-cs"/>
                </a:rPr>
                <a:t>вена</a:t>
              </a:r>
            </a:p>
          </p:txBody>
        </p:sp>
        <p:cxnSp>
          <p:nvCxnSpPr>
            <p:cNvPr id="16" name="Прямая со стрелкой 15"/>
            <p:cNvCxnSpPr>
              <a:stCxn id="15" idx="1"/>
              <a:endCxn id="46" idx="16"/>
            </p:cNvCxnSpPr>
            <p:nvPr/>
          </p:nvCxnSpPr>
          <p:spPr>
            <a:xfrm rot="10800000">
              <a:off x="2194592" y="2740759"/>
              <a:ext cx="4374722" cy="729894"/>
            </a:xfrm>
            <a:prstGeom prst="straightConnector1">
              <a:avLst/>
            </a:prstGeom>
            <a:ln w="38100" cap="rnd">
              <a:solidFill>
                <a:srgbClr val="00206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Т предсердие"/>
          <p:cNvGrpSpPr>
            <a:grpSpLocks/>
          </p:cNvGrpSpPr>
          <p:nvPr/>
        </p:nvGrpSpPr>
        <p:grpSpPr bwMode="auto">
          <a:xfrm>
            <a:off x="4038600" y="2309813"/>
            <a:ext cx="4978400" cy="603250"/>
            <a:chOff x="4038600" y="1924051"/>
            <a:chExt cx="4978400" cy="503766"/>
          </a:xfrm>
        </p:grpSpPr>
        <p:sp>
          <p:nvSpPr>
            <p:cNvPr id="18" name="TextBox 17"/>
            <p:cNvSpPr txBox="1"/>
            <p:nvPr/>
          </p:nvSpPr>
          <p:spPr>
            <a:xfrm>
              <a:off x="6569075" y="1965147"/>
              <a:ext cx="2447925" cy="46267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tIns="36000" bIns="0" anchor="ctr" anchorCtr="1"/>
            <a:lstStyle/>
            <a:p>
              <a:pPr algn="ctr" fontAlgn="auto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предсердие</a:t>
              </a:r>
            </a:p>
          </p:txBody>
        </p:sp>
        <p:cxnSp>
          <p:nvCxnSpPr>
            <p:cNvPr id="19" name="Прямая со стрелкой 18"/>
            <p:cNvCxnSpPr>
              <a:stCxn id="18" idx="1"/>
            </p:cNvCxnSpPr>
            <p:nvPr/>
          </p:nvCxnSpPr>
          <p:spPr>
            <a:xfrm rot="10800000">
              <a:off x="4038600" y="1924051"/>
              <a:ext cx="2530475" cy="273094"/>
            </a:xfrm>
            <a:prstGeom prst="straightConnector1">
              <a:avLst/>
            </a:prstGeom>
            <a:ln w="38100" cap="rnd">
              <a:solidFill>
                <a:srgbClr val="00206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Т желудочек"/>
          <p:cNvGrpSpPr>
            <a:grpSpLocks/>
          </p:cNvGrpSpPr>
          <p:nvPr/>
        </p:nvGrpSpPr>
        <p:grpSpPr bwMode="auto">
          <a:xfrm>
            <a:off x="3667125" y="1595438"/>
            <a:ext cx="5349875" cy="554037"/>
            <a:chOff x="3667830" y="1329035"/>
            <a:chExt cx="5349170" cy="461665"/>
          </a:xfrm>
        </p:grpSpPr>
        <p:sp>
          <p:nvSpPr>
            <p:cNvPr id="21" name="TextBox 20"/>
            <p:cNvSpPr txBox="1"/>
            <p:nvPr/>
          </p:nvSpPr>
          <p:spPr>
            <a:xfrm>
              <a:off x="6569398" y="1329035"/>
              <a:ext cx="2447602" cy="461665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206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>
                  <a:solidFill>
                    <a:schemeClr val="tx1"/>
                  </a:solidFill>
                  <a:latin typeface="Calibri" pitchFamily="34" charset="0"/>
                </a:rPr>
                <a:t>желудочек</a:t>
              </a:r>
            </a:p>
          </p:txBody>
        </p:sp>
        <p:cxnSp>
          <p:nvCxnSpPr>
            <p:cNvPr id="22" name="Прямая со стрелкой 21"/>
            <p:cNvCxnSpPr>
              <a:stCxn id="21" idx="1"/>
              <a:endCxn id="52" idx="5"/>
            </p:cNvCxnSpPr>
            <p:nvPr/>
          </p:nvCxnSpPr>
          <p:spPr>
            <a:xfrm rot="10800000" flipV="1">
              <a:off x="3667830" y="1559206"/>
              <a:ext cx="2901568" cy="66141"/>
            </a:xfrm>
            <a:prstGeom prst="straightConnector1">
              <a:avLst/>
            </a:prstGeom>
            <a:ln w="38100" cap="rnd">
              <a:solidFill>
                <a:srgbClr val="002060"/>
              </a:solidFill>
              <a:headEnd type="oval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46" grpId="0" animBg="1"/>
      <p:bldP spid="4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Нервная система </a:t>
            </a:r>
          </a:p>
        </p:txBody>
      </p:sp>
      <p:grpSp>
        <p:nvGrpSpPr>
          <p:cNvPr id="26627" name="основная"/>
          <p:cNvGrpSpPr>
            <a:grpSpLocks/>
          </p:cNvGrpSpPr>
          <p:nvPr/>
        </p:nvGrpSpPr>
        <p:grpSpPr bwMode="auto">
          <a:xfrm>
            <a:off x="334963" y="1974850"/>
            <a:ext cx="6024562" cy="4579938"/>
            <a:chOff x="119818" y="1428740"/>
            <a:chExt cx="6023818" cy="3816113"/>
          </a:xfrm>
        </p:grpSpPr>
        <p:sp>
          <p:nvSpPr>
            <p:cNvPr id="3" name="Контур"/>
            <p:cNvSpPr>
              <a:spLocks/>
            </p:cNvSpPr>
            <p:nvPr/>
          </p:nvSpPr>
          <p:spPr bwMode="auto">
            <a:xfrm>
              <a:off x="119818" y="1428740"/>
              <a:ext cx="6023818" cy="3816113"/>
            </a:xfrm>
            <a:custGeom>
              <a:avLst/>
              <a:gdLst>
                <a:gd name="connsiteX0" fmla="*/ 6746 w 14118"/>
                <a:gd name="connsiteY0" fmla="*/ 72 h 8859"/>
                <a:gd name="connsiteX1" fmla="*/ 5370 w 14118"/>
                <a:gd name="connsiteY1" fmla="*/ 602 h 8859"/>
                <a:gd name="connsiteX2" fmla="*/ 5159 w 14118"/>
                <a:gd name="connsiteY2" fmla="*/ 743 h 8859"/>
                <a:gd name="connsiteX3" fmla="*/ 4630 w 14118"/>
                <a:gd name="connsiteY3" fmla="*/ 1166 h 8859"/>
                <a:gd name="connsiteX4" fmla="*/ 4418 w 14118"/>
                <a:gd name="connsiteY4" fmla="*/ 1342 h 8859"/>
                <a:gd name="connsiteX5" fmla="*/ 2831 w 14118"/>
                <a:gd name="connsiteY5" fmla="*/ 2012 h 8859"/>
                <a:gd name="connsiteX6" fmla="*/ 2372 w 14118"/>
                <a:gd name="connsiteY6" fmla="*/ 2506 h 8859"/>
                <a:gd name="connsiteX7" fmla="*/ 2231 w 14118"/>
                <a:gd name="connsiteY7" fmla="*/ 2647 h 8859"/>
                <a:gd name="connsiteX8" fmla="*/ 2090 w 14118"/>
                <a:gd name="connsiteY8" fmla="*/ 2753 h 8859"/>
                <a:gd name="connsiteX9" fmla="*/ 1667 w 14118"/>
                <a:gd name="connsiteY9" fmla="*/ 3071 h 8859"/>
                <a:gd name="connsiteX10" fmla="*/ 1138 w 14118"/>
                <a:gd name="connsiteY10" fmla="*/ 3423 h 8859"/>
                <a:gd name="connsiteX11" fmla="*/ 891 w 14118"/>
                <a:gd name="connsiteY11" fmla="*/ 3600 h 8859"/>
                <a:gd name="connsiteX12" fmla="*/ 644 w 14118"/>
                <a:gd name="connsiteY12" fmla="*/ 3741 h 8859"/>
                <a:gd name="connsiteX13" fmla="*/ 256 w 14118"/>
                <a:gd name="connsiteY13" fmla="*/ 3917 h 8859"/>
                <a:gd name="connsiteX14" fmla="*/ 256 w 14118"/>
                <a:gd name="connsiteY14" fmla="*/ 4023 h 8859"/>
                <a:gd name="connsiteX15" fmla="*/ 679 w 14118"/>
                <a:gd name="connsiteY15" fmla="*/ 4199 h 8859"/>
                <a:gd name="connsiteX16" fmla="*/ 1102 w 14118"/>
                <a:gd name="connsiteY16" fmla="*/ 4376 h 8859"/>
                <a:gd name="connsiteX17" fmla="*/ 1526 w 14118"/>
                <a:gd name="connsiteY17" fmla="*/ 4552 h 8859"/>
                <a:gd name="connsiteX18" fmla="*/ 2513 w 14118"/>
                <a:gd name="connsiteY18" fmla="*/ 5222 h 8859"/>
                <a:gd name="connsiteX19" fmla="*/ 3184 w 14118"/>
                <a:gd name="connsiteY19" fmla="*/ 5751 h 8859"/>
                <a:gd name="connsiteX20" fmla="*/ 4171 w 14118"/>
                <a:gd name="connsiteY20" fmla="*/ 6281 h 8859"/>
                <a:gd name="connsiteX21" fmla="*/ 5018 w 14118"/>
                <a:gd name="connsiteY21" fmla="*/ 6563 h 8859"/>
                <a:gd name="connsiteX22" fmla="*/ 5335 w 14118"/>
                <a:gd name="connsiteY22" fmla="*/ 6633 h 8859"/>
                <a:gd name="connsiteX23" fmla="*/ 2725 w 14118"/>
                <a:gd name="connsiteY23" fmla="*/ 7268 h 8859"/>
                <a:gd name="connsiteX24" fmla="*/ 2019 w 14118"/>
                <a:gd name="connsiteY24" fmla="*/ 7727 h 8859"/>
                <a:gd name="connsiteX25" fmla="*/ 1667 w 14118"/>
                <a:gd name="connsiteY25" fmla="*/ 8044 h 8859"/>
                <a:gd name="connsiteX26" fmla="*/ 1667 w 14118"/>
                <a:gd name="connsiteY26" fmla="*/ 8150 h 8859"/>
                <a:gd name="connsiteX27" fmla="*/ 2125 w 14118"/>
                <a:gd name="connsiteY27" fmla="*/ 8291 h 8859"/>
                <a:gd name="connsiteX28" fmla="*/ 3148 w 14118"/>
                <a:gd name="connsiteY28" fmla="*/ 8362 h 8859"/>
                <a:gd name="connsiteX29" fmla="*/ 4101 w 14118"/>
                <a:gd name="connsiteY29" fmla="*/ 8362 h 8859"/>
                <a:gd name="connsiteX30" fmla="*/ 6252 w 14118"/>
                <a:gd name="connsiteY30" fmla="*/ 8185 h 8859"/>
                <a:gd name="connsiteX31" fmla="*/ 7981 w 14118"/>
                <a:gd name="connsiteY31" fmla="*/ 8326 h 8859"/>
                <a:gd name="connsiteX32" fmla="*/ 9780 w 14118"/>
                <a:gd name="connsiteY32" fmla="*/ 8397 h 8859"/>
                <a:gd name="connsiteX33" fmla="*/ 11543 w 14118"/>
                <a:gd name="connsiteY33" fmla="*/ 8467 h 8859"/>
                <a:gd name="connsiteX34" fmla="*/ 12884 w 14118"/>
                <a:gd name="connsiteY34" fmla="*/ 8609 h 8859"/>
                <a:gd name="connsiteX35" fmla="*/ 13483 w 14118"/>
                <a:gd name="connsiteY35" fmla="*/ 8291 h 8859"/>
                <a:gd name="connsiteX36" fmla="*/ 13730 w 14118"/>
                <a:gd name="connsiteY36" fmla="*/ 7938 h 8859"/>
                <a:gd name="connsiteX37" fmla="*/ 13907 w 14118"/>
                <a:gd name="connsiteY37" fmla="*/ 7833 h 8859"/>
                <a:gd name="connsiteX38" fmla="*/ 14048 w 14118"/>
                <a:gd name="connsiteY38" fmla="*/ 7691 h 8859"/>
                <a:gd name="connsiteX39" fmla="*/ 14083 w 14118"/>
                <a:gd name="connsiteY39" fmla="*/ 7656 h 8859"/>
                <a:gd name="connsiteX40" fmla="*/ 13942 w 14118"/>
                <a:gd name="connsiteY40" fmla="*/ 6986 h 8859"/>
                <a:gd name="connsiteX41" fmla="*/ 13554 w 14118"/>
                <a:gd name="connsiteY41" fmla="*/ 6563 h 8859"/>
                <a:gd name="connsiteX42" fmla="*/ 13201 w 14118"/>
                <a:gd name="connsiteY42" fmla="*/ 6316 h 8859"/>
                <a:gd name="connsiteX43" fmla="*/ 13201 w 14118"/>
                <a:gd name="connsiteY43" fmla="*/ 6245 h 8859"/>
                <a:gd name="connsiteX44" fmla="*/ 13695 w 14118"/>
                <a:gd name="connsiteY44" fmla="*/ 5857 h 8859"/>
                <a:gd name="connsiteX45" fmla="*/ 14118 w 14118"/>
                <a:gd name="connsiteY45" fmla="*/ 5575 h 8859"/>
                <a:gd name="connsiteX46" fmla="*/ 12566 w 14118"/>
                <a:gd name="connsiteY46" fmla="*/ 5681 h 8859"/>
                <a:gd name="connsiteX47" fmla="*/ 11437 w 14118"/>
                <a:gd name="connsiteY47" fmla="*/ 5716 h 8859"/>
                <a:gd name="connsiteX48" fmla="*/ 11155 w 14118"/>
                <a:gd name="connsiteY48" fmla="*/ 5505 h 8859"/>
                <a:gd name="connsiteX49" fmla="*/ 12178 w 14118"/>
                <a:gd name="connsiteY49" fmla="*/ 5046 h 8859"/>
                <a:gd name="connsiteX50" fmla="*/ 12319 w 14118"/>
                <a:gd name="connsiteY50" fmla="*/ 4799 h 8859"/>
                <a:gd name="connsiteX51" fmla="*/ 12566 w 14118"/>
                <a:gd name="connsiteY51" fmla="*/ 4235 h 8859"/>
                <a:gd name="connsiteX52" fmla="*/ 12460 w 14118"/>
                <a:gd name="connsiteY52" fmla="*/ 3741 h 8859"/>
                <a:gd name="connsiteX53" fmla="*/ 12319 w 14118"/>
                <a:gd name="connsiteY53" fmla="*/ 3353 h 8859"/>
                <a:gd name="connsiteX54" fmla="*/ 11614 w 14118"/>
                <a:gd name="connsiteY54" fmla="*/ 2224 h 8859"/>
                <a:gd name="connsiteX55" fmla="*/ 10979 w 14118"/>
                <a:gd name="connsiteY55" fmla="*/ 1589 h 8859"/>
                <a:gd name="connsiteX56" fmla="*/ 10767 w 14118"/>
                <a:gd name="connsiteY56" fmla="*/ 1378 h 8859"/>
                <a:gd name="connsiteX57" fmla="*/ 10450 w 14118"/>
                <a:gd name="connsiteY57" fmla="*/ 1131 h 8859"/>
                <a:gd name="connsiteX58" fmla="*/ 9744 w 14118"/>
                <a:gd name="connsiteY58" fmla="*/ 672 h 8859"/>
                <a:gd name="connsiteX59" fmla="*/ 8474 w 14118"/>
                <a:gd name="connsiteY59" fmla="*/ 108 h 8859"/>
                <a:gd name="connsiteX60" fmla="*/ 6746 w 14118"/>
                <a:gd name="connsiteY60" fmla="*/ 72 h 8859"/>
                <a:gd name="connsiteX0" fmla="*/ 6496 w 13868"/>
                <a:gd name="connsiteY0" fmla="*/ 72 h 8859"/>
                <a:gd name="connsiteX1" fmla="*/ 5120 w 13868"/>
                <a:gd name="connsiteY1" fmla="*/ 602 h 8859"/>
                <a:gd name="connsiteX2" fmla="*/ 4909 w 13868"/>
                <a:gd name="connsiteY2" fmla="*/ 743 h 8859"/>
                <a:gd name="connsiteX3" fmla="*/ 4380 w 13868"/>
                <a:gd name="connsiteY3" fmla="*/ 1166 h 8859"/>
                <a:gd name="connsiteX4" fmla="*/ 4168 w 13868"/>
                <a:gd name="connsiteY4" fmla="*/ 1342 h 8859"/>
                <a:gd name="connsiteX5" fmla="*/ 2581 w 13868"/>
                <a:gd name="connsiteY5" fmla="*/ 2012 h 8859"/>
                <a:gd name="connsiteX6" fmla="*/ 2122 w 13868"/>
                <a:gd name="connsiteY6" fmla="*/ 2506 h 8859"/>
                <a:gd name="connsiteX7" fmla="*/ 1981 w 13868"/>
                <a:gd name="connsiteY7" fmla="*/ 2647 h 8859"/>
                <a:gd name="connsiteX8" fmla="*/ 1840 w 13868"/>
                <a:gd name="connsiteY8" fmla="*/ 2753 h 8859"/>
                <a:gd name="connsiteX9" fmla="*/ 1417 w 13868"/>
                <a:gd name="connsiteY9" fmla="*/ 3071 h 8859"/>
                <a:gd name="connsiteX10" fmla="*/ 888 w 13868"/>
                <a:gd name="connsiteY10" fmla="*/ 3423 h 8859"/>
                <a:gd name="connsiteX11" fmla="*/ 641 w 13868"/>
                <a:gd name="connsiteY11" fmla="*/ 3600 h 8859"/>
                <a:gd name="connsiteX12" fmla="*/ 394 w 13868"/>
                <a:gd name="connsiteY12" fmla="*/ 3741 h 8859"/>
                <a:gd name="connsiteX13" fmla="*/ 6 w 13868"/>
                <a:gd name="connsiteY13" fmla="*/ 4023 h 8859"/>
                <a:gd name="connsiteX14" fmla="*/ 429 w 13868"/>
                <a:gd name="connsiteY14" fmla="*/ 4199 h 8859"/>
                <a:gd name="connsiteX15" fmla="*/ 852 w 13868"/>
                <a:gd name="connsiteY15" fmla="*/ 4376 h 8859"/>
                <a:gd name="connsiteX16" fmla="*/ 1276 w 13868"/>
                <a:gd name="connsiteY16" fmla="*/ 4552 h 8859"/>
                <a:gd name="connsiteX17" fmla="*/ 2263 w 13868"/>
                <a:gd name="connsiteY17" fmla="*/ 5222 h 8859"/>
                <a:gd name="connsiteX18" fmla="*/ 2934 w 13868"/>
                <a:gd name="connsiteY18" fmla="*/ 5751 h 8859"/>
                <a:gd name="connsiteX19" fmla="*/ 3921 w 13868"/>
                <a:gd name="connsiteY19" fmla="*/ 6281 h 8859"/>
                <a:gd name="connsiteX20" fmla="*/ 4768 w 13868"/>
                <a:gd name="connsiteY20" fmla="*/ 6563 h 8859"/>
                <a:gd name="connsiteX21" fmla="*/ 5085 w 13868"/>
                <a:gd name="connsiteY21" fmla="*/ 6633 h 8859"/>
                <a:gd name="connsiteX22" fmla="*/ 2475 w 13868"/>
                <a:gd name="connsiteY22" fmla="*/ 7268 h 8859"/>
                <a:gd name="connsiteX23" fmla="*/ 1769 w 13868"/>
                <a:gd name="connsiteY23" fmla="*/ 7727 h 8859"/>
                <a:gd name="connsiteX24" fmla="*/ 1417 w 13868"/>
                <a:gd name="connsiteY24" fmla="*/ 8044 h 8859"/>
                <a:gd name="connsiteX25" fmla="*/ 1417 w 13868"/>
                <a:gd name="connsiteY25" fmla="*/ 8150 h 8859"/>
                <a:gd name="connsiteX26" fmla="*/ 1875 w 13868"/>
                <a:gd name="connsiteY26" fmla="*/ 8291 h 8859"/>
                <a:gd name="connsiteX27" fmla="*/ 2898 w 13868"/>
                <a:gd name="connsiteY27" fmla="*/ 8362 h 8859"/>
                <a:gd name="connsiteX28" fmla="*/ 3851 w 13868"/>
                <a:gd name="connsiteY28" fmla="*/ 8362 h 8859"/>
                <a:gd name="connsiteX29" fmla="*/ 6002 w 13868"/>
                <a:gd name="connsiteY29" fmla="*/ 8185 h 8859"/>
                <a:gd name="connsiteX30" fmla="*/ 7731 w 13868"/>
                <a:gd name="connsiteY30" fmla="*/ 8326 h 8859"/>
                <a:gd name="connsiteX31" fmla="*/ 9530 w 13868"/>
                <a:gd name="connsiteY31" fmla="*/ 8397 h 8859"/>
                <a:gd name="connsiteX32" fmla="*/ 11293 w 13868"/>
                <a:gd name="connsiteY32" fmla="*/ 8467 h 8859"/>
                <a:gd name="connsiteX33" fmla="*/ 12634 w 13868"/>
                <a:gd name="connsiteY33" fmla="*/ 8609 h 8859"/>
                <a:gd name="connsiteX34" fmla="*/ 13233 w 13868"/>
                <a:gd name="connsiteY34" fmla="*/ 8291 h 8859"/>
                <a:gd name="connsiteX35" fmla="*/ 13480 w 13868"/>
                <a:gd name="connsiteY35" fmla="*/ 7938 h 8859"/>
                <a:gd name="connsiteX36" fmla="*/ 13657 w 13868"/>
                <a:gd name="connsiteY36" fmla="*/ 7833 h 8859"/>
                <a:gd name="connsiteX37" fmla="*/ 13798 w 13868"/>
                <a:gd name="connsiteY37" fmla="*/ 7691 h 8859"/>
                <a:gd name="connsiteX38" fmla="*/ 13833 w 13868"/>
                <a:gd name="connsiteY38" fmla="*/ 7656 h 8859"/>
                <a:gd name="connsiteX39" fmla="*/ 13692 w 13868"/>
                <a:gd name="connsiteY39" fmla="*/ 6986 h 8859"/>
                <a:gd name="connsiteX40" fmla="*/ 13304 w 13868"/>
                <a:gd name="connsiteY40" fmla="*/ 6563 h 8859"/>
                <a:gd name="connsiteX41" fmla="*/ 12951 w 13868"/>
                <a:gd name="connsiteY41" fmla="*/ 6316 h 8859"/>
                <a:gd name="connsiteX42" fmla="*/ 12951 w 13868"/>
                <a:gd name="connsiteY42" fmla="*/ 6245 h 8859"/>
                <a:gd name="connsiteX43" fmla="*/ 13445 w 13868"/>
                <a:gd name="connsiteY43" fmla="*/ 5857 h 8859"/>
                <a:gd name="connsiteX44" fmla="*/ 13868 w 13868"/>
                <a:gd name="connsiteY44" fmla="*/ 5575 h 8859"/>
                <a:gd name="connsiteX45" fmla="*/ 12316 w 13868"/>
                <a:gd name="connsiteY45" fmla="*/ 5681 h 8859"/>
                <a:gd name="connsiteX46" fmla="*/ 11187 w 13868"/>
                <a:gd name="connsiteY46" fmla="*/ 5716 h 8859"/>
                <a:gd name="connsiteX47" fmla="*/ 10905 w 13868"/>
                <a:gd name="connsiteY47" fmla="*/ 5505 h 8859"/>
                <a:gd name="connsiteX48" fmla="*/ 11928 w 13868"/>
                <a:gd name="connsiteY48" fmla="*/ 5046 h 8859"/>
                <a:gd name="connsiteX49" fmla="*/ 12069 w 13868"/>
                <a:gd name="connsiteY49" fmla="*/ 4799 h 8859"/>
                <a:gd name="connsiteX50" fmla="*/ 12316 w 13868"/>
                <a:gd name="connsiteY50" fmla="*/ 4235 h 8859"/>
                <a:gd name="connsiteX51" fmla="*/ 12210 w 13868"/>
                <a:gd name="connsiteY51" fmla="*/ 3741 h 8859"/>
                <a:gd name="connsiteX52" fmla="*/ 12069 w 13868"/>
                <a:gd name="connsiteY52" fmla="*/ 3353 h 8859"/>
                <a:gd name="connsiteX53" fmla="*/ 11364 w 13868"/>
                <a:gd name="connsiteY53" fmla="*/ 2224 h 8859"/>
                <a:gd name="connsiteX54" fmla="*/ 10729 w 13868"/>
                <a:gd name="connsiteY54" fmla="*/ 1589 h 8859"/>
                <a:gd name="connsiteX55" fmla="*/ 10517 w 13868"/>
                <a:gd name="connsiteY55" fmla="*/ 1378 h 8859"/>
                <a:gd name="connsiteX56" fmla="*/ 10200 w 13868"/>
                <a:gd name="connsiteY56" fmla="*/ 1131 h 8859"/>
                <a:gd name="connsiteX57" fmla="*/ 9494 w 13868"/>
                <a:gd name="connsiteY57" fmla="*/ 672 h 8859"/>
                <a:gd name="connsiteX58" fmla="*/ 8224 w 13868"/>
                <a:gd name="connsiteY58" fmla="*/ 108 h 8859"/>
                <a:gd name="connsiteX59" fmla="*/ 6496 w 13868"/>
                <a:gd name="connsiteY59" fmla="*/ 72 h 8859"/>
                <a:gd name="connsiteX0" fmla="*/ 6616 w 13988"/>
                <a:gd name="connsiteY0" fmla="*/ 72 h 8859"/>
                <a:gd name="connsiteX1" fmla="*/ 5240 w 13988"/>
                <a:gd name="connsiteY1" fmla="*/ 602 h 8859"/>
                <a:gd name="connsiteX2" fmla="*/ 5029 w 13988"/>
                <a:gd name="connsiteY2" fmla="*/ 743 h 8859"/>
                <a:gd name="connsiteX3" fmla="*/ 4500 w 13988"/>
                <a:gd name="connsiteY3" fmla="*/ 1166 h 8859"/>
                <a:gd name="connsiteX4" fmla="*/ 4288 w 13988"/>
                <a:gd name="connsiteY4" fmla="*/ 1342 h 8859"/>
                <a:gd name="connsiteX5" fmla="*/ 2701 w 13988"/>
                <a:gd name="connsiteY5" fmla="*/ 2012 h 8859"/>
                <a:gd name="connsiteX6" fmla="*/ 2242 w 13988"/>
                <a:gd name="connsiteY6" fmla="*/ 2506 h 8859"/>
                <a:gd name="connsiteX7" fmla="*/ 2101 w 13988"/>
                <a:gd name="connsiteY7" fmla="*/ 2647 h 8859"/>
                <a:gd name="connsiteX8" fmla="*/ 1960 w 13988"/>
                <a:gd name="connsiteY8" fmla="*/ 2753 h 8859"/>
                <a:gd name="connsiteX9" fmla="*/ 1537 w 13988"/>
                <a:gd name="connsiteY9" fmla="*/ 3071 h 8859"/>
                <a:gd name="connsiteX10" fmla="*/ 1008 w 13988"/>
                <a:gd name="connsiteY10" fmla="*/ 3423 h 8859"/>
                <a:gd name="connsiteX11" fmla="*/ 761 w 13988"/>
                <a:gd name="connsiteY11" fmla="*/ 3600 h 8859"/>
                <a:gd name="connsiteX12" fmla="*/ 514 w 13988"/>
                <a:gd name="connsiteY12" fmla="*/ 3741 h 8859"/>
                <a:gd name="connsiteX13" fmla="*/ 126 w 13988"/>
                <a:gd name="connsiteY13" fmla="*/ 4023 h 8859"/>
                <a:gd name="connsiteX14" fmla="*/ 549 w 13988"/>
                <a:gd name="connsiteY14" fmla="*/ 4199 h 8859"/>
                <a:gd name="connsiteX15" fmla="*/ 972 w 13988"/>
                <a:gd name="connsiteY15" fmla="*/ 4376 h 8859"/>
                <a:gd name="connsiteX16" fmla="*/ 1396 w 13988"/>
                <a:gd name="connsiteY16" fmla="*/ 4552 h 8859"/>
                <a:gd name="connsiteX17" fmla="*/ 2383 w 13988"/>
                <a:gd name="connsiteY17" fmla="*/ 5222 h 8859"/>
                <a:gd name="connsiteX18" fmla="*/ 3054 w 13988"/>
                <a:gd name="connsiteY18" fmla="*/ 5751 h 8859"/>
                <a:gd name="connsiteX19" fmla="*/ 4041 w 13988"/>
                <a:gd name="connsiteY19" fmla="*/ 6281 h 8859"/>
                <a:gd name="connsiteX20" fmla="*/ 4888 w 13988"/>
                <a:gd name="connsiteY20" fmla="*/ 6563 h 8859"/>
                <a:gd name="connsiteX21" fmla="*/ 5205 w 13988"/>
                <a:gd name="connsiteY21" fmla="*/ 6633 h 8859"/>
                <a:gd name="connsiteX22" fmla="*/ 2595 w 13988"/>
                <a:gd name="connsiteY22" fmla="*/ 7268 h 8859"/>
                <a:gd name="connsiteX23" fmla="*/ 1889 w 13988"/>
                <a:gd name="connsiteY23" fmla="*/ 7727 h 8859"/>
                <a:gd name="connsiteX24" fmla="*/ 1537 w 13988"/>
                <a:gd name="connsiteY24" fmla="*/ 8044 h 8859"/>
                <a:gd name="connsiteX25" fmla="*/ 1537 w 13988"/>
                <a:gd name="connsiteY25" fmla="*/ 8150 h 8859"/>
                <a:gd name="connsiteX26" fmla="*/ 1995 w 13988"/>
                <a:gd name="connsiteY26" fmla="*/ 8291 h 8859"/>
                <a:gd name="connsiteX27" fmla="*/ 3018 w 13988"/>
                <a:gd name="connsiteY27" fmla="*/ 8362 h 8859"/>
                <a:gd name="connsiteX28" fmla="*/ 3971 w 13988"/>
                <a:gd name="connsiteY28" fmla="*/ 8362 h 8859"/>
                <a:gd name="connsiteX29" fmla="*/ 6122 w 13988"/>
                <a:gd name="connsiteY29" fmla="*/ 8185 h 8859"/>
                <a:gd name="connsiteX30" fmla="*/ 7851 w 13988"/>
                <a:gd name="connsiteY30" fmla="*/ 8326 h 8859"/>
                <a:gd name="connsiteX31" fmla="*/ 9650 w 13988"/>
                <a:gd name="connsiteY31" fmla="*/ 8397 h 8859"/>
                <a:gd name="connsiteX32" fmla="*/ 11413 w 13988"/>
                <a:gd name="connsiteY32" fmla="*/ 8467 h 8859"/>
                <a:gd name="connsiteX33" fmla="*/ 12754 w 13988"/>
                <a:gd name="connsiteY33" fmla="*/ 8609 h 8859"/>
                <a:gd name="connsiteX34" fmla="*/ 13353 w 13988"/>
                <a:gd name="connsiteY34" fmla="*/ 8291 h 8859"/>
                <a:gd name="connsiteX35" fmla="*/ 13600 w 13988"/>
                <a:gd name="connsiteY35" fmla="*/ 7938 h 8859"/>
                <a:gd name="connsiteX36" fmla="*/ 13777 w 13988"/>
                <a:gd name="connsiteY36" fmla="*/ 7833 h 8859"/>
                <a:gd name="connsiteX37" fmla="*/ 13918 w 13988"/>
                <a:gd name="connsiteY37" fmla="*/ 7691 h 8859"/>
                <a:gd name="connsiteX38" fmla="*/ 13953 w 13988"/>
                <a:gd name="connsiteY38" fmla="*/ 7656 h 8859"/>
                <a:gd name="connsiteX39" fmla="*/ 13812 w 13988"/>
                <a:gd name="connsiteY39" fmla="*/ 6986 h 8859"/>
                <a:gd name="connsiteX40" fmla="*/ 13424 w 13988"/>
                <a:gd name="connsiteY40" fmla="*/ 6563 h 8859"/>
                <a:gd name="connsiteX41" fmla="*/ 13071 w 13988"/>
                <a:gd name="connsiteY41" fmla="*/ 6316 h 8859"/>
                <a:gd name="connsiteX42" fmla="*/ 13071 w 13988"/>
                <a:gd name="connsiteY42" fmla="*/ 6245 h 8859"/>
                <a:gd name="connsiteX43" fmla="*/ 13565 w 13988"/>
                <a:gd name="connsiteY43" fmla="*/ 5857 h 8859"/>
                <a:gd name="connsiteX44" fmla="*/ 13988 w 13988"/>
                <a:gd name="connsiteY44" fmla="*/ 5575 h 8859"/>
                <a:gd name="connsiteX45" fmla="*/ 12436 w 13988"/>
                <a:gd name="connsiteY45" fmla="*/ 5681 h 8859"/>
                <a:gd name="connsiteX46" fmla="*/ 11307 w 13988"/>
                <a:gd name="connsiteY46" fmla="*/ 5716 h 8859"/>
                <a:gd name="connsiteX47" fmla="*/ 11025 w 13988"/>
                <a:gd name="connsiteY47" fmla="*/ 5505 h 8859"/>
                <a:gd name="connsiteX48" fmla="*/ 12048 w 13988"/>
                <a:gd name="connsiteY48" fmla="*/ 5046 h 8859"/>
                <a:gd name="connsiteX49" fmla="*/ 12189 w 13988"/>
                <a:gd name="connsiteY49" fmla="*/ 4799 h 8859"/>
                <a:gd name="connsiteX50" fmla="*/ 12436 w 13988"/>
                <a:gd name="connsiteY50" fmla="*/ 4235 h 8859"/>
                <a:gd name="connsiteX51" fmla="*/ 12330 w 13988"/>
                <a:gd name="connsiteY51" fmla="*/ 3741 h 8859"/>
                <a:gd name="connsiteX52" fmla="*/ 12189 w 13988"/>
                <a:gd name="connsiteY52" fmla="*/ 3353 h 8859"/>
                <a:gd name="connsiteX53" fmla="*/ 11484 w 13988"/>
                <a:gd name="connsiteY53" fmla="*/ 2224 h 8859"/>
                <a:gd name="connsiteX54" fmla="*/ 10849 w 13988"/>
                <a:gd name="connsiteY54" fmla="*/ 1589 h 8859"/>
                <a:gd name="connsiteX55" fmla="*/ 10637 w 13988"/>
                <a:gd name="connsiteY55" fmla="*/ 1378 h 8859"/>
                <a:gd name="connsiteX56" fmla="*/ 10320 w 13988"/>
                <a:gd name="connsiteY56" fmla="*/ 1131 h 8859"/>
                <a:gd name="connsiteX57" fmla="*/ 9614 w 13988"/>
                <a:gd name="connsiteY57" fmla="*/ 672 h 8859"/>
                <a:gd name="connsiteX58" fmla="*/ 8344 w 13988"/>
                <a:gd name="connsiteY58" fmla="*/ 108 h 8859"/>
                <a:gd name="connsiteX59" fmla="*/ 6616 w 13988"/>
                <a:gd name="connsiteY59" fmla="*/ 72 h 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3988" h="8859">
                  <a:moveTo>
                    <a:pt x="6616" y="72"/>
                  </a:moveTo>
                  <a:cubicBezTo>
                    <a:pt x="6160" y="187"/>
                    <a:pt x="5621" y="327"/>
                    <a:pt x="5240" y="602"/>
                  </a:cubicBezTo>
                  <a:cubicBezTo>
                    <a:pt x="5167" y="655"/>
                    <a:pt x="5095" y="676"/>
                    <a:pt x="5029" y="743"/>
                  </a:cubicBezTo>
                  <a:cubicBezTo>
                    <a:pt x="4979" y="793"/>
                    <a:pt x="4683" y="982"/>
                    <a:pt x="4500" y="1166"/>
                  </a:cubicBezTo>
                  <a:cubicBezTo>
                    <a:pt x="4386" y="1279"/>
                    <a:pt x="4431" y="1144"/>
                    <a:pt x="4288" y="1342"/>
                  </a:cubicBezTo>
                  <a:cubicBezTo>
                    <a:pt x="4070" y="1645"/>
                    <a:pt x="3678" y="1308"/>
                    <a:pt x="2701" y="2012"/>
                  </a:cubicBezTo>
                  <a:cubicBezTo>
                    <a:pt x="2541" y="2127"/>
                    <a:pt x="2355" y="2349"/>
                    <a:pt x="2242" y="2506"/>
                  </a:cubicBezTo>
                  <a:cubicBezTo>
                    <a:pt x="2204" y="2560"/>
                    <a:pt x="2140" y="2594"/>
                    <a:pt x="2101" y="2647"/>
                  </a:cubicBezTo>
                  <a:cubicBezTo>
                    <a:pt x="2036" y="2738"/>
                    <a:pt x="2068" y="2709"/>
                    <a:pt x="1960" y="2753"/>
                  </a:cubicBezTo>
                  <a:cubicBezTo>
                    <a:pt x="1875" y="2788"/>
                    <a:pt x="1625" y="2982"/>
                    <a:pt x="1537" y="3071"/>
                  </a:cubicBezTo>
                  <a:cubicBezTo>
                    <a:pt x="1071" y="3536"/>
                    <a:pt x="1225" y="3267"/>
                    <a:pt x="1008" y="3423"/>
                  </a:cubicBezTo>
                  <a:cubicBezTo>
                    <a:pt x="916" y="3490"/>
                    <a:pt x="875" y="3552"/>
                    <a:pt x="761" y="3600"/>
                  </a:cubicBezTo>
                  <a:cubicBezTo>
                    <a:pt x="629" y="3654"/>
                    <a:pt x="617" y="3686"/>
                    <a:pt x="514" y="3741"/>
                  </a:cubicBezTo>
                  <a:cubicBezTo>
                    <a:pt x="408" y="3811"/>
                    <a:pt x="0" y="3943"/>
                    <a:pt x="126" y="4023"/>
                  </a:cubicBezTo>
                  <a:cubicBezTo>
                    <a:pt x="132" y="4099"/>
                    <a:pt x="422" y="4108"/>
                    <a:pt x="549" y="4199"/>
                  </a:cubicBezTo>
                  <a:cubicBezTo>
                    <a:pt x="676" y="4291"/>
                    <a:pt x="856" y="4260"/>
                    <a:pt x="972" y="4376"/>
                  </a:cubicBezTo>
                  <a:cubicBezTo>
                    <a:pt x="1087" y="4490"/>
                    <a:pt x="1326" y="4483"/>
                    <a:pt x="1396" y="4552"/>
                  </a:cubicBezTo>
                  <a:cubicBezTo>
                    <a:pt x="2020" y="5176"/>
                    <a:pt x="2118" y="4957"/>
                    <a:pt x="2383" y="5222"/>
                  </a:cubicBezTo>
                  <a:cubicBezTo>
                    <a:pt x="2443" y="5282"/>
                    <a:pt x="2961" y="5685"/>
                    <a:pt x="3054" y="5751"/>
                  </a:cubicBezTo>
                  <a:cubicBezTo>
                    <a:pt x="3245" y="5889"/>
                    <a:pt x="3825" y="6209"/>
                    <a:pt x="4041" y="6281"/>
                  </a:cubicBezTo>
                  <a:cubicBezTo>
                    <a:pt x="4397" y="6399"/>
                    <a:pt x="4399" y="6441"/>
                    <a:pt x="4888" y="6563"/>
                  </a:cubicBezTo>
                  <a:lnTo>
                    <a:pt x="5205" y="6633"/>
                  </a:lnTo>
                  <a:cubicBezTo>
                    <a:pt x="4705" y="6758"/>
                    <a:pt x="2896" y="7082"/>
                    <a:pt x="2595" y="7268"/>
                  </a:cubicBezTo>
                  <a:cubicBezTo>
                    <a:pt x="2247" y="7483"/>
                    <a:pt x="2241" y="7473"/>
                    <a:pt x="1889" y="7727"/>
                  </a:cubicBezTo>
                  <a:cubicBezTo>
                    <a:pt x="1810" y="7784"/>
                    <a:pt x="1574" y="7954"/>
                    <a:pt x="1537" y="8044"/>
                  </a:cubicBezTo>
                  <a:lnTo>
                    <a:pt x="1537" y="8150"/>
                  </a:lnTo>
                  <a:cubicBezTo>
                    <a:pt x="1665" y="8279"/>
                    <a:pt x="1816" y="8277"/>
                    <a:pt x="1995" y="8291"/>
                  </a:cubicBezTo>
                  <a:cubicBezTo>
                    <a:pt x="2231" y="8309"/>
                    <a:pt x="2850" y="8431"/>
                    <a:pt x="3018" y="8362"/>
                  </a:cubicBezTo>
                  <a:cubicBezTo>
                    <a:pt x="3103" y="8327"/>
                    <a:pt x="3777" y="8367"/>
                    <a:pt x="3971" y="8362"/>
                  </a:cubicBezTo>
                  <a:cubicBezTo>
                    <a:pt x="4687" y="8341"/>
                    <a:pt x="5416" y="8306"/>
                    <a:pt x="6122" y="8185"/>
                  </a:cubicBezTo>
                  <a:cubicBezTo>
                    <a:pt x="6773" y="8074"/>
                    <a:pt x="7227" y="8275"/>
                    <a:pt x="7851" y="8326"/>
                  </a:cubicBezTo>
                  <a:cubicBezTo>
                    <a:pt x="8311" y="8364"/>
                    <a:pt x="9251" y="8232"/>
                    <a:pt x="9650" y="8397"/>
                  </a:cubicBezTo>
                  <a:cubicBezTo>
                    <a:pt x="9857" y="8483"/>
                    <a:pt x="11171" y="8584"/>
                    <a:pt x="11413" y="8467"/>
                  </a:cubicBezTo>
                  <a:cubicBezTo>
                    <a:pt x="12245" y="8052"/>
                    <a:pt x="12175" y="8416"/>
                    <a:pt x="12754" y="8609"/>
                  </a:cubicBezTo>
                  <a:cubicBezTo>
                    <a:pt x="12879" y="8859"/>
                    <a:pt x="13271" y="8405"/>
                    <a:pt x="13353" y="8291"/>
                  </a:cubicBezTo>
                  <a:cubicBezTo>
                    <a:pt x="13398" y="8229"/>
                    <a:pt x="13549" y="7970"/>
                    <a:pt x="13600" y="7938"/>
                  </a:cubicBezTo>
                  <a:cubicBezTo>
                    <a:pt x="13677" y="7891"/>
                    <a:pt x="13703" y="7907"/>
                    <a:pt x="13777" y="7833"/>
                  </a:cubicBezTo>
                  <a:cubicBezTo>
                    <a:pt x="13866" y="7743"/>
                    <a:pt x="13828" y="7816"/>
                    <a:pt x="13918" y="7691"/>
                  </a:cubicBezTo>
                  <a:lnTo>
                    <a:pt x="13953" y="7656"/>
                  </a:lnTo>
                  <a:cubicBezTo>
                    <a:pt x="13953" y="7414"/>
                    <a:pt x="13982" y="7222"/>
                    <a:pt x="13812" y="6986"/>
                  </a:cubicBezTo>
                  <a:cubicBezTo>
                    <a:pt x="13706" y="6839"/>
                    <a:pt x="13567" y="6666"/>
                    <a:pt x="13424" y="6563"/>
                  </a:cubicBezTo>
                  <a:cubicBezTo>
                    <a:pt x="13369" y="6523"/>
                    <a:pt x="13090" y="6362"/>
                    <a:pt x="13071" y="6316"/>
                  </a:cubicBezTo>
                  <a:lnTo>
                    <a:pt x="13071" y="6245"/>
                  </a:lnTo>
                  <a:cubicBezTo>
                    <a:pt x="13194" y="6184"/>
                    <a:pt x="13458" y="5923"/>
                    <a:pt x="13565" y="5857"/>
                  </a:cubicBezTo>
                  <a:cubicBezTo>
                    <a:pt x="13694" y="5777"/>
                    <a:pt x="13988" y="5744"/>
                    <a:pt x="13988" y="5575"/>
                  </a:cubicBezTo>
                  <a:cubicBezTo>
                    <a:pt x="12749" y="5487"/>
                    <a:pt x="12856" y="5681"/>
                    <a:pt x="12436" y="5681"/>
                  </a:cubicBezTo>
                  <a:cubicBezTo>
                    <a:pt x="12244" y="5873"/>
                    <a:pt x="11511" y="5863"/>
                    <a:pt x="11307" y="5716"/>
                  </a:cubicBezTo>
                  <a:cubicBezTo>
                    <a:pt x="11209" y="5645"/>
                    <a:pt x="11113" y="5593"/>
                    <a:pt x="11025" y="5505"/>
                  </a:cubicBezTo>
                  <a:cubicBezTo>
                    <a:pt x="11111" y="5419"/>
                    <a:pt x="11951" y="5181"/>
                    <a:pt x="12048" y="5046"/>
                  </a:cubicBezTo>
                  <a:cubicBezTo>
                    <a:pt x="12101" y="4972"/>
                    <a:pt x="12125" y="4864"/>
                    <a:pt x="12189" y="4799"/>
                  </a:cubicBezTo>
                  <a:cubicBezTo>
                    <a:pt x="12276" y="4713"/>
                    <a:pt x="12492" y="4685"/>
                    <a:pt x="12436" y="4235"/>
                  </a:cubicBezTo>
                  <a:cubicBezTo>
                    <a:pt x="12424" y="4136"/>
                    <a:pt x="12372" y="3808"/>
                    <a:pt x="12330" y="3741"/>
                  </a:cubicBezTo>
                  <a:cubicBezTo>
                    <a:pt x="12262" y="3630"/>
                    <a:pt x="12242" y="3480"/>
                    <a:pt x="12189" y="3353"/>
                  </a:cubicBezTo>
                  <a:cubicBezTo>
                    <a:pt x="11939" y="2749"/>
                    <a:pt x="11821" y="2691"/>
                    <a:pt x="11484" y="2224"/>
                  </a:cubicBezTo>
                  <a:cubicBezTo>
                    <a:pt x="11419" y="2135"/>
                    <a:pt x="10938" y="1654"/>
                    <a:pt x="10849" y="1589"/>
                  </a:cubicBezTo>
                  <a:cubicBezTo>
                    <a:pt x="10654" y="1448"/>
                    <a:pt x="10692" y="1425"/>
                    <a:pt x="10637" y="1378"/>
                  </a:cubicBezTo>
                  <a:cubicBezTo>
                    <a:pt x="10601" y="1346"/>
                    <a:pt x="10619" y="1430"/>
                    <a:pt x="10320" y="1131"/>
                  </a:cubicBezTo>
                  <a:cubicBezTo>
                    <a:pt x="10194" y="1005"/>
                    <a:pt x="9640" y="698"/>
                    <a:pt x="9614" y="672"/>
                  </a:cubicBezTo>
                  <a:cubicBezTo>
                    <a:pt x="9460" y="518"/>
                    <a:pt x="8577" y="160"/>
                    <a:pt x="8344" y="108"/>
                  </a:cubicBezTo>
                  <a:cubicBezTo>
                    <a:pt x="7883" y="3"/>
                    <a:pt x="7052" y="0"/>
                    <a:pt x="6616" y="7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" name="НС"/>
            <p:cNvSpPr>
              <a:spLocks/>
            </p:cNvSpPr>
            <p:nvPr/>
          </p:nvSpPr>
          <p:spPr bwMode="auto">
            <a:xfrm>
              <a:off x="1316645" y="1643024"/>
              <a:ext cx="4771436" cy="3285693"/>
            </a:xfrm>
            <a:custGeom>
              <a:avLst/>
              <a:gdLst/>
              <a:ahLst/>
              <a:cxnLst>
                <a:cxn ang="0">
                  <a:pos x="5480" y="1095"/>
                </a:cxn>
                <a:cxn ang="0">
                  <a:pos x="3084" y="2772"/>
                </a:cxn>
                <a:cxn ang="0">
                  <a:pos x="2061" y="2737"/>
                </a:cxn>
                <a:cxn ang="0">
                  <a:pos x="2238" y="1855"/>
                </a:cxn>
                <a:cxn ang="0">
                  <a:pos x="1215" y="1467"/>
                </a:cxn>
                <a:cxn ang="0">
                  <a:pos x="1285" y="1820"/>
                </a:cxn>
                <a:cxn ang="0">
                  <a:pos x="2569" y="2995"/>
                </a:cxn>
                <a:cxn ang="0">
                  <a:pos x="262" y="2913"/>
                </a:cxn>
                <a:cxn ang="0">
                  <a:pos x="827" y="2137"/>
                </a:cxn>
                <a:cxn ang="0">
                  <a:pos x="15" y="2666"/>
                </a:cxn>
                <a:cxn ang="0">
                  <a:pos x="1885" y="3372"/>
                </a:cxn>
                <a:cxn ang="0">
                  <a:pos x="3054" y="2962"/>
                </a:cxn>
                <a:cxn ang="0">
                  <a:pos x="5209" y="4307"/>
                </a:cxn>
                <a:cxn ang="0">
                  <a:pos x="2849" y="6453"/>
                </a:cxn>
                <a:cxn ang="0">
                  <a:pos x="42" y="6979"/>
                </a:cxn>
                <a:cxn ang="0">
                  <a:pos x="818" y="7437"/>
                </a:cxn>
                <a:cxn ang="0">
                  <a:pos x="1347" y="7190"/>
                </a:cxn>
                <a:cxn ang="0">
                  <a:pos x="1982" y="7041"/>
                </a:cxn>
                <a:cxn ang="0">
                  <a:pos x="2111" y="7168"/>
                </a:cxn>
                <a:cxn ang="0">
                  <a:pos x="3181" y="7288"/>
                </a:cxn>
                <a:cxn ang="0">
                  <a:pos x="3005" y="6950"/>
                </a:cxn>
                <a:cxn ang="0">
                  <a:pos x="5880" y="6565"/>
                </a:cxn>
                <a:cxn ang="0">
                  <a:pos x="8631" y="7129"/>
                </a:cxn>
                <a:cxn ang="0">
                  <a:pos x="9690" y="7623"/>
                </a:cxn>
                <a:cxn ang="0">
                  <a:pos x="8526" y="6917"/>
                </a:cxn>
                <a:cxn ang="0">
                  <a:pos x="9372" y="6071"/>
                </a:cxn>
                <a:cxn ang="0">
                  <a:pos x="10642" y="6953"/>
                </a:cxn>
                <a:cxn ang="0">
                  <a:pos x="10854" y="6917"/>
                </a:cxn>
                <a:cxn ang="0">
                  <a:pos x="10783" y="6670"/>
                </a:cxn>
                <a:cxn ang="0">
                  <a:pos x="10078" y="6035"/>
                </a:cxn>
                <a:cxn ang="0">
                  <a:pos x="10736" y="5146"/>
                </a:cxn>
                <a:cxn ang="0">
                  <a:pos x="8986" y="5554"/>
                </a:cxn>
                <a:cxn ang="0">
                  <a:pos x="8067" y="6388"/>
                </a:cxn>
                <a:cxn ang="0">
                  <a:pos x="6479" y="6247"/>
                </a:cxn>
                <a:cxn ang="0">
                  <a:pos x="5315" y="3248"/>
                </a:cxn>
                <a:cxn ang="0">
                  <a:pos x="6868" y="952"/>
                </a:cxn>
                <a:cxn ang="0">
                  <a:pos x="7185" y="423"/>
                </a:cxn>
                <a:cxn ang="0">
                  <a:pos x="6268" y="1023"/>
                </a:cxn>
                <a:cxn ang="0">
                  <a:pos x="6621" y="176"/>
                </a:cxn>
                <a:cxn ang="0">
                  <a:pos x="6338" y="423"/>
                </a:cxn>
                <a:cxn ang="0">
                  <a:pos x="5915" y="917"/>
                </a:cxn>
                <a:cxn ang="0">
                  <a:pos x="5492" y="0"/>
                </a:cxn>
                <a:cxn ang="0">
                  <a:pos x="5174" y="776"/>
                </a:cxn>
                <a:cxn ang="0">
                  <a:pos x="4539" y="0"/>
                </a:cxn>
              </a:cxnLst>
              <a:rect l="0" t="0" r="r" b="b"/>
              <a:pathLst>
                <a:path w="11066" h="7623">
                  <a:moveTo>
                    <a:pt x="4539" y="317"/>
                  </a:moveTo>
                  <a:cubicBezTo>
                    <a:pt x="4672" y="715"/>
                    <a:pt x="4816" y="826"/>
                    <a:pt x="5139" y="1058"/>
                  </a:cubicBezTo>
                  <a:cubicBezTo>
                    <a:pt x="5179" y="1087"/>
                    <a:pt x="5435" y="1073"/>
                    <a:pt x="5480" y="1095"/>
                  </a:cubicBezTo>
                  <a:cubicBezTo>
                    <a:pt x="5469" y="1125"/>
                    <a:pt x="5250" y="1782"/>
                    <a:pt x="5139" y="1837"/>
                  </a:cubicBezTo>
                  <a:cubicBezTo>
                    <a:pt x="5059" y="1798"/>
                    <a:pt x="4896" y="1679"/>
                    <a:pt x="4821" y="1626"/>
                  </a:cubicBezTo>
                  <a:cubicBezTo>
                    <a:pt x="4567" y="1442"/>
                    <a:pt x="3778" y="2139"/>
                    <a:pt x="3084" y="2772"/>
                  </a:cubicBezTo>
                  <a:cubicBezTo>
                    <a:pt x="3037" y="2725"/>
                    <a:pt x="2969" y="2656"/>
                    <a:pt x="2908" y="2631"/>
                  </a:cubicBezTo>
                  <a:lnTo>
                    <a:pt x="2555" y="2631"/>
                  </a:lnTo>
                  <a:cubicBezTo>
                    <a:pt x="2489" y="2658"/>
                    <a:pt x="2385" y="2844"/>
                    <a:pt x="2061" y="2737"/>
                  </a:cubicBezTo>
                  <a:cubicBezTo>
                    <a:pt x="1743" y="2631"/>
                    <a:pt x="1777" y="2699"/>
                    <a:pt x="1532" y="2455"/>
                  </a:cubicBezTo>
                  <a:cubicBezTo>
                    <a:pt x="1532" y="2138"/>
                    <a:pt x="1573" y="2135"/>
                    <a:pt x="1814" y="1961"/>
                  </a:cubicBezTo>
                  <a:cubicBezTo>
                    <a:pt x="1925" y="1881"/>
                    <a:pt x="2109" y="1876"/>
                    <a:pt x="2238" y="1855"/>
                  </a:cubicBezTo>
                  <a:lnTo>
                    <a:pt x="2238" y="1749"/>
                  </a:lnTo>
                  <a:cubicBezTo>
                    <a:pt x="2112" y="1623"/>
                    <a:pt x="1663" y="1759"/>
                    <a:pt x="1532" y="1890"/>
                  </a:cubicBezTo>
                  <a:cubicBezTo>
                    <a:pt x="1467" y="1499"/>
                    <a:pt x="1430" y="1682"/>
                    <a:pt x="1215" y="1467"/>
                  </a:cubicBezTo>
                  <a:lnTo>
                    <a:pt x="897" y="1467"/>
                  </a:lnTo>
                  <a:cubicBezTo>
                    <a:pt x="866" y="1530"/>
                    <a:pt x="862" y="1572"/>
                    <a:pt x="862" y="1643"/>
                  </a:cubicBezTo>
                  <a:cubicBezTo>
                    <a:pt x="1016" y="1682"/>
                    <a:pt x="1170" y="1705"/>
                    <a:pt x="1285" y="1820"/>
                  </a:cubicBezTo>
                  <a:cubicBezTo>
                    <a:pt x="1285" y="2452"/>
                    <a:pt x="1182" y="2520"/>
                    <a:pt x="1532" y="2772"/>
                  </a:cubicBezTo>
                  <a:cubicBezTo>
                    <a:pt x="1659" y="2863"/>
                    <a:pt x="1641" y="2868"/>
                    <a:pt x="1814" y="2913"/>
                  </a:cubicBezTo>
                  <a:cubicBezTo>
                    <a:pt x="1974" y="2955"/>
                    <a:pt x="2405" y="2977"/>
                    <a:pt x="2569" y="2995"/>
                  </a:cubicBezTo>
                  <a:lnTo>
                    <a:pt x="2308" y="3019"/>
                  </a:lnTo>
                  <a:cubicBezTo>
                    <a:pt x="2011" y="3078"/>
                    <a:pt x="1730" y="3206"/>
                    <a:pt x="1426" y="3231"/>
                  </a:cubicBezTo>
                  <a:cubicBezTo>
                    <a:pt x="1220" y="3247"/>
                    <a:pt x="349" y="3283"/>
                    <a:pt x="262" y="2913"/>
                  </a:cubicBezTo>
                  <a:cubicBezTo>
                    <a:pt x="238" y="2811"/>
                    <a:pt x="242" y="2589"/>
                    <a:pt x="298" y="2490"/>
                  </a:cubicBezTo>
                  <a:cubicBezTo>
                    <a:pt x="334" y="2426"/>
                    <a:pt x="441" y="2312"/>
                    <a:pt x="509" y="2278"/>
                  </a:cubicBezTo>
                  <a:cubicBezTo>
                    <a:pt x="593" y="2237"/>
                    <a:pt x="772" y="2191"/>
                    <a:pt x="827" y="2137"/>
                  </a:cubicBezTo>
                  <a:lnTo>
                    <a:pt x="827" y="1996"/>
                  </a:lnTo>
                  <a:cubicBezTo>
                    <a:pt x="605" y="1996"/>
                    <a:pt x="421" y="2049"/>
                    <a:pt x="262" y="2208"/>
                  </a:cubicBezTo>
                  <a:cubicBezTo>
                    <a:pt x="105" y="2365"/>
                    <a:pt x="38" y="2426"/>
                    <a:pt x="15" y="2666"/>
                  </a:cubicBezTo>
                  <a:cubicBezTo>
                    <a:pt x="0" y="2823"/>
                    <a:pt x="55" y="2971"/>
                    <a:pt x="86" y="3125"/>
                  </a:cubicBezTo>
                  <a:cubicBezTo>
                    <a:pt x="287" y="3225"/>
                    <a:pt x="343" y="3405"/>
                    <a:pt x="650" y="3442"/>
                  </a:cubicBezTo>
                  <a:cubicBezTo>
                    <a:pt x="865" y="3468"/>
                    <a:pt x="1558" y="3466"/>
                    <a:pt x="1885" y="3372"/>
                  </a:cubicBezTo>
                  <a:cubicBezTo>
                    <a:pt x="2015" y="3334"/>
                    <a:pt x="2332" y="3231"/>
                    <a:pt x="2449" y="3231"/>
                  </a:cubicBezTo>
                  <a:cubicBezTo>
                    <a:pt x="2563" y="3344"/>
                    <a:pt x="2886" y="3241"/>
                    <a:pt x="2958" y="3140"/>
                  </a:cubicBezTo>
                  <a:lnTo>
                    <a:pt x="3054" y="2962"/>
                  </a:lnTo>
                  <a:cubicBezTo>
                    <a:pt x="3548" y="2849"/>
                    <a:pt x="4385" y="1230"/>
                    <a:pt x="5068" y="2120"/>
                  </a:cubicBezTo>
                  <a:cubicBezTo>
                    <a:pt x="5176" y="2260"/>
                    <a:pt x="5033" y="3872"/>
                    <a:pt x="5139" y="4095"/>
                  </a:cubicBezTo>
                  <a:cubicBezTo>
                    <a:pt x="5186" y="4193"/>
                    <a:pt x="5178" y="4123"/>
                    <a:pt x="5209" y="4307"/>
                  </a:cubicBezTo>
                  <a:cubicBezTo>
                    <a:pt x="5369" y="5239"/>
                    <a:pt x="5415" y="5352"/>
                    <a:pt x="6011" y="6225"/>
                  </a:cubicBezTo>
                  <a:cubicBezTo>
                    <a:pt x="5676" y="6393"/>
                    <a:pt x="4867" y="7269"/>
                    <a:pt x="3206" y="6830"/>
                  </a:cubicBezTo>
                  <a:cubicBezTo>
                    <a:pt x="2774" y="6715"/>
                    <a:pt x="3111" y="6715"/>
                    <a:pt x="2849" y="6453"/>
                  </a:cubicBezTo>
                  <a:cubicBezTo>
                    <a:pt x="2303" y="6453"/>
                    <a:pt x="2538" y="6362"/>
                    <a:pt x="2399" y="6638"/>
                  </a:cubicBezTo>
                  <a:cubicBezTo>
                    <a:pt x="1255" y="6702"/>
                    <a:pt x="1754" y="6833"/>
                    <a:pt x="1135" y="6943"/>
                  </a:cubicBezTo>
                  <a:lnTo>
                    <a:pt x="42" y="6979"/>
                  </a:lnTo>
                  <a:lnTo>
                    <a:pt x="42" y="7155"/>
                  </a:lnTo>
                  <a:lnTo>
                    <a:pt x="1181" y="7124"/>
                  </a:lnTo>
                  <a:cubicBezTo>
                    <a:pt x="1070" y="7235"/>
                    <a:pt x="818" y="7249"/>
                    <a:pt x="818" y="7437"/>
                  </a:cubicBezTo>
                  <a:lnTo>
                    <a:pt x="853" y="7473"/>
                  </a:lnTo>
                  <a:cubicBezTo>
                    <a:pt x="1063" y="7473"/>
                    <a:pt x="1085" y="7409"/>
                    <a:pt x="1241" y="7296"/>
                  </a:cubicBezTo>
                  <a:cubicBezTo>
                    <a:pt x="1315" y="7243"/>
                    <a:pt x="1294" y="7264"/>
                    <a:pt x="1347" y="7190"/>
                  </a:cubicBezTo>
                  <a:cubicBezTo>
                    <a:pt x="1433" y="7071"/>
                    <a:pt x="1981" y="6715"/>
                    <a:pt x="2264" y="6809"/>
                  </a:cubicBezTo>
                  <a:lnTo>
                    <a:pt x="2264" y="6950"/>
                  </a:lnTo>
                  <a:cubicBezTo>
                    <a:pt x="2127" y="7019"/>
                    <a:pt x="2156" y="6998"/>
                    <a:pt x="1982" y="7041"/>
                  </a:cubicBezTo>
                  <a:cubicBezTo>
                    <a:pt x="1916" y="7058"/>
                    <a:pt x="1854" y="7063"/>
                    <a:pt x="1806" y="7112"/>
                  </a:cubicBezTo>
                  <a:lnTo>
                    <a:pt x="1806" y="7288"/>
                  </a:lnTo>
                  <a:cubicBezTo>
                    <a:pt x="1971" y="7307"/>
                    <a:pt x="1944" y="7168"/>
                    <a:pt x="2111" y="7168"/>
                  </a:cubicBezTo>
                  <a:lnTo>
                    <a:pt x="2335" y="7147"/>
                  </a:lnTo>
                  <a:cubicBezTo>
                    <a:pt x="2530" y="7050"/>
                    <a:pt x="2606" y="7077"/>
                    <a:pt x="2829" y="7077"/>
                  </a:cubicBezTo>
                  <a:cubicBezTo>
                    <a:pt x="2864" y="7112"/>
                    <a:pt x="3141" y="7279"/>
                    <a:pt x="3181" y="7288"/>
                  </a:cubicBezTo>
                  <a:lnTo>
                    <a:pt x="3428" y="7288"/>
                  </a:lnTo>
                  <a:cubicBezTo>
                    <a:pt x="3588" y="7128"/>
                    <a:pt x="3244" y="7041"/>
                    <a:pt x="3146" y="6971"/>
                  </a:cubicBezTo>
                  <a:cubicBezTo>
                    <a:pt x="3106" y="6942"/>
                    <a:pt x="3050" y="6973"/>
                    <a:pt x="3005" y="6950"/>
                  </a:cubicBezTo>
                  <a:lnTo>
                    <a:pt x="3005" y="6915"/>
                  </a:lnTo>
                  <a:cubicBezTo>
                    <a:pt x="3451" y="6989"/>
                    <a:pt x="3851" y="7075"/>
                    <a:pt x="4310" y="7091"/>
                  </a:cubicBezTo>
                  <a:cubicBezTo>
                    <a:pt x="5304" y="7126"/>
                    <a:pt x="4986" y="6824"/>
                    <a:pt x="5880" y="6565"/>
                  </a:cubicBezTo>
                  <a:cubicBezTo>
                    <a:pt x="6245" y="6458"/>
                    <a:pt x="6815" y="6534"/>
                    <a:pt x="7150" y="6741"/>
                  </a:cubicBezTo>
                  <a:cubicBezTo>
                    <a:pt x="7354" y="6867"/>
                    <a:pt x="7312" y="6710"/>
                    <a:pt x="7538" y="7023"/>
                  </a:cubicBezTo>
                  <a:cubicBezTo>
                    <a:pt x="7854" y="7462"/>
                    <a:pt x="8457" y="7103"/>
                    <a:pt x="8631" y="7129"/>
                  </a:cubicBezTo>
                  <a:cubicBezTo>
                    <a:pt x="8714" y="7141"/>
                    <a:pt x="8923" y="7244"/>
                    <a:pt x="8984" y="7305"/>
                  </a:cubicBezTo>
                  <a:cubicBezTo>
                    <a:pt x="9037" y="7358"/>
                    <a:pt x="9108" y="7359"/>
                    <a:pt x="9161" y="7411"/>
                  </a:cubicBezTo>
                  <a:cubicBezTo>
                    <a:pt x="9262" y="7512"/>
                    <a:pt x="9551" y="7623"/>
                    <a:pt x="9690" y="7623"/>
                  </a:cubicBezTo>
                  <a:lnTo>
                    <a:pt x="9690" y="7482"/>
                  </a:lnTo>
                  <a:cubicBezTo>
                    <a:pt x="9511" y="7392"/>
                    <a:pt x="8833" y="6984"/>
                    <a:pt x="8737" y="6953"/>
                  </a:cubicBezTo>
                  <a:lnTo>
                    <a:pt x="8526" y="6917"/>
                  </a:lnTo>
                  <a:cubicBezTo>
                    <a:pt x="8495" y="6704"/>
                    <a:pt x="8496" y="6641"/>
                    <a:pt x="8349" y="6494"/>
                  </a:cubicBezTo>
                  <a:cubicBezTo>
                    <a:pt x="8349" y="6281"/>
                    <a:pt x="8550" y="6046"/>
                    <a:pt x="8702" y="6071"/>
                  </a:cubicBezTo>
                  <a:cubicBezTo>
                    <a:pt x="8900" y="6103"/>
                    <a:pt x="9201" y="6242"/>
                    <a:pt x="9372" y="6071"/>
                  </a:cubicBezTo>
                  <a:cubicBezTo>
                    <a:pt x="9603" y="6071"/>
                    <a:pt x="9699" y="6172"/>
                    <a:pt x="9901" y="6247"/>
                  </a:cubicBezTo>
                  <a:cubicBezTo>
                    <a:pt x="10034" y="6296"/>
                    <a:pt x="10151" y="6368"/>
                    <a:pt x="10289" y="6423"/>
                  </a:cubicBezTo>
                  <a:cubicBezTo>
                    <a:pt x="10549" y="6527"/>
                    <a:pt x="10565" y="6583"/>
                    <a:pt x="10642" y="6953"/>
                  </a:cubicBezTo>
                  <a:lnTo>
                    <a:pt x="10678" y="7164"/>
                  </a:lnTo>
                  <a:lnTo>
                    <a:pt x="10783" y="7164"/>
                  </a:lnTo>
                  <a:lnTo>
                    <a:pt x="10854" y="6917"/>
                  </a:lnTo>
                  <a:lnTo>
                    <a:pt x="11066" y="6917"/>
                  </a:lnTo>
                  <a:lnTo>
                    <a:pt x="11066" y="6811"/>
                  </a:lnTo>
                  <a:cubicBezTo>
                    <a:pt x="10992" y="6737"/>
                    <a:pt x="10858" y="6745"/>
                    <a:pt x="10783" y="6670"/>
                  </a:cubicBezTo>
                  <a:cubicBezTo>
                    <a:pt x="10734" y="6621"/>
                    <a:pt x="10662" y="6472"/>
                    <a:pt x="10607" y="6423"/>
                  </a:cubicBezTo>
                  <a:cubicBezTo>
                    <a:pt x="10550" y="6373"/>
                    <a:pt x="10518" y="6370"/>
                    <a:pt x="10395" y="6247"/>
                  </a:cubicBezTo>
                  <a:cubicBezTo>
                    <a:pt x="10302" y="6153"/>
                    <a:pt x="10169" y="6127"/>
                    <a:pt x="10078" y="6035"/>
                  </a:cubicBezTo>
                  <a:cubicBezTo>
                    <a:pt x="10045" y="6003"/>
                    <a:pt x="10013" y="5985"/>
                    <a:pt x="9972" y="5965"/>
                  </a:cubicBezTo>
                  <a:cubicBezTo>
                    <a:pt x="9972" y="5905"/>
                    <a:pt x="10183" y="5663"/>
                    <a:pt x="10223" y="5444"/>
                  </a:cubicBezTo>
                  <a:cubicBezTo>
                    <a:pt x="10267" y="5207"/>
                    <a:pt x="10736" y="5374"/>
                    <a:pt x="10736" y="5146"/>
                  </a:cubicBezTo>
                  <a:cubicBezTo>
                    <a:pt x="10020" y="5180"/>
                    <a:pt x="10211" y="5389"/>
                    <a:pt x="9760" y="5894"/>
                  </a:cubicBezTo>
                  <a:cubicBezTo>
                    <a:pt x="9723" y="5936"/>
                    <a:pt x="9429" y="5896"/>
                    <a:pt x="9404" y="5846"/>
                  </a:cubicBezTo>
                  <a:cubicBezTo>
                    <a:pt x="9285" y="5608"/>
                    <a:pt x="9272" y="5635"/>
                    <a:pt x="8986" y="5554"/>
                  </a:cubicBezTo>
                  <a:cubicBezTo>
                    <a:pt x="8824" y="5716"/>
                    <a:pt x="8563" y="5534"/>
                    <a:pt x="8455" y="5965"/>
                  </a:cubicBezTo>
                  <a:cubicBezTo>
                    <a:pt x="8357" y="6014"/>
                    <a:pt x="8185" y="6153"/>
                    <a:pt x="8138" y="6247"/>
                  </a:cubicBezTo>
                  <a:lnTo>
                    <a:pt x="8067" y="6388"/>
                  </a:lnTo>
                  <a:cubicBezTo>
                    <a:pt x="7867" y="6417"/>
                    <a:pt x="7686" y="6451"/>
                    <a:pt x="7538" y="6600"/>
                  </a:cubicBezTo>
                  <a:cubicBezTo>
                    <a:pt x="7341" y="6600"/>
                    <a:pt x="7235" y="6489"/>
                    <a:pt x="7009" y="6423"/>
                  </a:cubicBezTo>
                  <a:cubicBezTo>
                    <a:pt x="6809" y="6365"/>
                    <a:pt x="6788" y="6324"/>
                    <a:pt x="6479" y="6247"/>
                  </a:cubicBezTo>
                  <a:cubicBezTo>
                    <a:pt x="5913" y="6105"/>
                    <a:pt x="6013" y="5918"/>
                    <a:pt x="5774" y="5506"/>
                  </a:cubicBezTo>
                  <a:cubicBezTo>
                    <a:pt x="5630" y="5258"/>
                    <a:pt x="5630" y="4867"/>
                    <a:pt x="5527" y="4589"/>
                  </a:cubicBezTo>
                  <a:cubicBezTo>
                    <a:pt x="5494" y="4499"/>
                    <a:pt x="5315" y="3332"/>
                    <a:pt x="5315" y="3248"/>
                  </a:cubicBezTo>
                  <a:cubicBezTo>
                    <a:pt x="5315" y="2425"/>
                    <a:pt x="5452" y="1670"/>
                    <a:pt x="5516" y="1476"/>
                  </a:cubicBezTo>
                  <a:cubicBezTo>
                    <a:pt x="5813" y="1434"/>
                    <a:pt x="5876" y="1486"/>
                    <a:pt x="5969" y="1205"/>
                  </a:cubicBezTo>
                  <a:cubicBezTo>
                    <a:pt x="6123" y="1167"/>
                    <a:pt x="6782" y="1072"/>
                    <a:pt x="6868" y="952"/>
                  </a:cubicBezTo>
                  <a:cubicBezTo>
                    <a:pt x="6920" y="879"/>
                    <a:pt x="6900" y="899"/>
                    <a:pt x="6973" y="846"/>
                  </a:cubicBezTo>
                  <a:cubicBezTo>
                    <a:pt x="6993" y="833"/>
                    <a:pt x="7104" y="610"/>
                    <a:pt x="7185" y="529"/>
                  </a:cubicBezTo>
                  <a:lnTo>
                    <a:pt x="7185" y="423"/>
                  </a:lnTo>
                  <a:lnTo>
                    <a:pt x="7009" y="423"/>
                  </a:lnTo>
                  <a:cubicBezTo>
                    <a:pt x="6868" y="705"/>
                    <a:pt x="6881" y="621"/>
                    <a:pt x="6656" y="846"/>
                  </a:cubicBezTo>
                  <a:cubicBezTo>
                    <a:pt x="6582" y="920"/>
                    <a:pt x="6372" y="993"/>
                    <a:pt x="6268" y="1023"/>
                  </a:cubicBezTo>
                  <a:lnTo>
                    <a:pt x="6162" y="1058"/>
                  </a:lnTo>
                  <a:lnTo>
                    <a:pt x="6127" y="1023"/>
                  </a:lnTo>
                  <a:cubicBezTo>
                    <a:pt x="6331" y="818"/>
                    <a:pt x="6621" y="475"/>
                    <a:pt x="6621" y="176"/>
                  </a:cubicBezTo>
                  <a:lnTo>
                    <a:pt x="6585" y="141"/>
                  </a:lnTo>
                  <a:lnTo>
                    <a:pt x="6479" y="141"/>
                  </a:lnTo>
                  <a:cubicBezTo>
                    <a:pt x="6434" y="231"/>
                    <a:pt x="6397" y="342"/>
                    <a:pt x="6338" y="423"/>
                  </a:cubicBezTo>
                  <a:cubicBezTo>
                    <a:pt x="6302" y="474"/>
                    <a:pt x="6261" y="506"/>
                    <a:pt x="6233" y="564"/>
                  </a:cubicBezTo>
                  <a:cubicBezTo>
                    <a:pt x="6163" y="703"/>
                    <a:pt x="6061" y="807"/>
                    <a:pt x="5950" y="917"/>
                  </a:cubicBezTo>
                  <a:lnTo>
                    <a:pt x="5915" y="917"/>
                  </a:lnTo>
                  <a:cubicBezTo>
                    <a:pt x="5866" y="868"/>
                    <a:pt x="5805" y="863"/>
                    <a:pt x="5739" y="846"/>
                  </a:cubicBezTo>
                  <a:cubicBezTo>
                    <a:pt x="5698" y="563"/>
                    <a:pt x="5657" y="286"/>
                    <a:pt x="5633" y="0"/>
                  </a:cubicBezTo>
                  <a:lnTo>
                    <a:pt x="5492" y="0"/>
                  </a:lnTo>
                  <a:lnTo>
                    <a:pt x="5456" y="35"/>
                  </a:lnTo>
                  <a:cubicBezTo>
                    <a:pt x="5456" y="306"/>
                    <a:pt x="5492" y="575"/>
                    <a:pt x="5492" y="846"/>
                  </a:cubicBezTo>
                  <a:cubicBezTo>
                    <a:pt x="5362" y="911"/>
                    <a:pt x="5282" y="853"/>
                    <a:pt x="5174" y="776"/>
                  </a:cubicBezTo>
                  <a:cubicBezTo>
                    <a:pt x="5067" y="699"/>
                    <a:pt x="5105" y="712"/>
                    <a:pt x="4998" y="635"/>
                  </a:cubicBezTo>
                  <a:cubicBezTo>
                    <a:pt x="4848" y="527"/>
                    <a:pt x="4794" y="148"/>
                    <a:pt x="4645" y="0"/>
                  </a:cubicBezTo>
                  <a:lnTo>
                    <a:pt x="4539" y="0"/>
                  </a:lnTo>
                  <a:lnTo>
                    <a:pt x="4539" y="317"/>
                  </a:lnTo>
                  <a:close/>
                </a:path>
              </a:pathLst>
            </a:custGeom>
            <a:solidFill>
              <a:srgbClr val="FFFF00">
                <a:alpha val="70000"/>
              </a:srgbClr>
            </a:solidFill>
            <a:ln w="28575" cap="flat">
              <a:solidFill>
                <a:schemeClr val="accent3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sp>
        <p:nvSpPr>
          <p:cNvPr id="5" name="нервн тяжи"/>
          <p:cNvSpPr>
            <a:spLocks/>
          </p:cNvSpPr>
          <p:nvPr/>
        </p:nvSpPr>
        <p:spPr bwMode="auto">
          <a:xfrm>
            <a:off x="1533525" y="2232025"/>
            <a:ext cx="4770438" cy="3943350"/>
          </a:xfrm>
          <a:custGeom>
            <a:avLst/>
            <a:gdLst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908 w 11066"/>
              <a:gd name="connsiteY6" fmla="*/ 2631 h 7623"/>
              <a:gd name="connsiteX7" fmla="*/ 2061 w 11066"/>
              <a:gd name="connsiteY7" fmla="*/ 2737 h 7623"/>
              <a:gd name="connsiteX8" fmla="*/ 1532 w 11066"/>
              <a:gd name="connsiteY8" fmla="*/ 2455 h 7623"/>
              <a:gd name="connsiteX9" fmla="*/ 1814 w 11066"/>
              <a:gd name="connsiteY9" fmla="*/ 1961 h 7623"/>
              <a:gd name="connsiteX10" fmla="*/ 2238 w 11066"/>
              <a:gd name="connsiteY10" fmla="*/ 1855 h 7623"/>
              <a:gd name="connsiteX11" fmla="*/ 2238 w 11066"/>
              <a:gd name="connsiteY11" fmla="*/ 1749 h 7623"/>
              <a:gd name="connsiteX12" fmla="*/ 1532 w 11066"/>
              <a:gd name="connsiteY12" fmla="*/ 1890 h 7623"/>
              <a:gd name="connsiteX13" fmla="*/ 1215 w 11066"/>
              <a:gd name="connsiteY13" fmla="*/ 1467 h 7623"/>
              <a:gd name="connsiteX14" fmla="*/ 897 w 11066"/>
              <a:gd name="connsiteY14" fmla="*/ 1467 h 7623"/>
              <a:gd name="connsiteX15" fmla="*/ 862 w 11066"/>
              <a:gd name="connsiteY15" fmla="*/ 1643 h 7623"/>
              <a:gd name="connsiteX16" fmla="*/ 1285 w 11066"/>
              <a:gd name="connsiteY16" fmla="*/ 1820 h 7623"/>
              <a:gd name="connsiteX17" fmla="*/ 1532 w 11066"/>
              <a:gd name="connsiteY17" fmla="*/ 2772 h 7623"/>
              <a:gd name="connsiteX18" fmla="*/ 1814 w 11066"/>
              <a:gd name="connsiteY18" fmla="*/ 2913 h 7623"/>
              <a:gd name="connsiteX19" fmla="*/ 2569 w 11066"/>
              <a:gd name="connsiteY19" fmla="*/ 2995 h 7623"/>
              <a:gd name="connsiteX20" fmla="*/ 2308 w 11066"/>
              <a:gd name="connsiteY20" fmla="*/ 3019 h 7623"/>
              <a:gd name="connsiteX21" fmla="*/ 1426 w 11066"/>
              <a:gd name="connsiteY21" fmla="*/ 3231 h 7623"/>
              <a:gd name="connsiteX22" fmla="*/ 262 w 11066"/>
              <a:gd name="connsiteY22" fmla="*/ 2913 h 7623"/>
              <a:gd name="connsiteX23" fmla="*/ 298 w 11066"/>
              <a:gd name="connsiteY23" fmla="*/ 2490 h 7623"/>
              <a:gd name="connsiteX24" fmla="*/ 509 w 11066"/>
              <a:gd name="connsiteY24" fmla="*/ 2278 h 7623"/>
              <a:gd name="connsiteX25" fmla="*/ 827 w 11066"/>
              <a:gd name="connsiteY25" fmla="*/ 2137 h 7623"/>
              <a:gd name="connsiteX26" fmla="*/ 827 w 11066"/>
              <a:gd name="connsiteY26" fmla="*/ 1996 h 7623"/>
              <a:gd name="connsiteX27" fmla="*/ 262 w 11066"/>
              <a:gd name="connsiteY27" fmla="*/ 2208 h 7623"/>
              <a:gd name="connsiteX28" fmla="*/ 15 w 11066"/>
              <a:gd name="connsiteY28" fmla="*/ 2666 h 7623"/>
              <a:gd name="connsiteX29" fmla="*/ 86 w 11066"/>
              <a:gd name="connsiteY29" fmla="*/ 3125 h 7623"/>
              <a:gd name="connsiteX30" fmla="*/ 650 w 11066"/>
              <a:gd name="connsiteY30" fmla="*/ 3442 h 7623"/>
              <a:gd name="connsiteX31" fmla="*/ 1885 w 11066"/>
              <a:gd name="connsiteY31" fmla="*/ 3372 h 7623"/>
              <a:gd name="connsiteX32" fmla="*/ 2449 w 11066"/>
              <a:gd name="connsiteY32" fmla="*/ 3231 h 7623"/>
              <a:gd name="connsiteX33" fmla="*/ 2958 w 11066"/>
              <a:gd name="connsiteY33" fmla="*/ 3140 h 7623"/>
              <a:gd name="connsiteX34" fmla="*/ 3054 w 11066"/>
              <a:gd name="connsiteY34" fmla="*/ 2962 h 7623"/>
              <a:gd name="connsiteX35" fmla="*/ 5068 w 11066"/>
              <a:gd name="connsiteY35" fmla="*/ 2120 h 7623"/>
              <a:gd name="connsiteX36" fmla="*/ 5139 w 11066"/>
              <a:gd name="connsiteY36" fmla="*/ 4095 h 7623"/>
              <a:gd name="connsiteX37" fmla="*/ 5209 w 11066"/>
              <a:gd name="connsiteY37" fmla="*/ 4307 h 7623"/>
              <a:gd name="connsiteX38" fmla="*/ 6011 w 11066"/>
              <a:gd name="connsiteY38" fmla="*/ 6225 h 7623"/>
              <a:gd name="connsiteX39" fmla="*/ 3206 w 11066"/>
              <a:gd name="connsiteY39" fmla="*/ 6830 h 7623"/>
              <a:gd name="connsiteX40" fmla="*/ 2849 w 11066"/>
              <a:gd name="connsiteY40" fmla="*/ 6453 h 7623"/>
              <a:gd name="connsiteX41" fmla="*/ 2399 w 11066"/>
              <a:gd name="connsiteY41" fmla="*/ 6638 h 7623"/>
              <a:gd name="connsiteX42" fmla="*/ 1135 w 11066"/>
              <a:gd name="connsiteY42" fmla="*/ 6943 h 7623"/>
              <a:gd name="connsiteX43" fmla="*/ 42 w 11066"/>
              <a:gd name="connsiteY43" fmla="*/ 6979 h 7623"/>
              <a:gd name="connsiteX44" fmla="*/ 42 w 11066"/>
              <a:gd name="connsiteY44" fmla="*/ 7155 h 7623"/>
              <a:gd name="connsiteX45" fmla="*/ 1181 w 11066"/>
              <a:gd name="connsiteY45" fmla="*/ 7124 h 7623"/>
              <a:gd name="connsiteX46" fmla="*/ 818 w 11066"/>
              <a:gd name="connsiteY46" fmla="*/ 7437 h 7623"/>
              <a:gd name="connsiteX47" fmla="*/ 853 w 11066"/>
              <a:gd name="connsiteY47" fmla="*/ 7473 h 7623"/>
              <a:gd name="connsiteX48" fmla="*/ 1241 w 11066"/>
              <a:gd name="connsiteY48" fmla="*/ 7296 h 7623"/>
              <a:gd name="connsiteX49" fmla="*/ 1347 w 11066"/>
              <a:gd name="connsiteY49" fmla="*/ 7190 h 7623"/>
              <a:gd name="connsiteX50" fmla="*/ 2264 w 11066"/>
              <a:gd name="connsiteY50" fmla="*/ 6809 h 7623"/>
              <a:gd name="connsiteX51" fmla="*/ 2264 w 11066"/>
              <a:gd name="connsiteY51" fmla="*/ 6950 h 7623"/>
              <a:gd name="connsiteX52" fmla="*/ 1982 w 11066"/>
              <a:gd name="connsiteY52" fmla="*/ 7041 h 7623"/>
              <a:gd name="connsiteX53" fmla="*/ 1806 w 11066"/>
              <a:gd name="connsiteY53" fmla="*/ 7112 h 7623"/>
              <a:gd name="connsiteX54" fmla="*/ 1806 w 11066"/>
              <a:gd name="connsiteY54" fmla="*/ 7288 h 7623"/>
              <a:gd name="connsiteX55" fmla="*/ 2111 w 11066"/>
              <a:gd name="connsiteY55" fmla="*/ 7168 h 7623"/>
              <a:gd name="connsiteX56" fmla="*/ 2335 w 11066"/>
              <a:gd name="connsiteY56" fmla="*/ 7147 h 7623"/>
              <a:gd name="connsiteX57" fmla="*/ 2829 w 11066"/>
              <a:gd name="connsiteY57" fmla="*/ 7077 h 7623"/>
              <a:gd name="connsiteX58" fmla="*/ 3181 w 11066"/>
              <a:gd name="connsiteY58" fmla="*/ 7288 h 7623"/>
              <a:gd name="connsiteX59" fmla="*/ 3428 w 11066"/>
              <a:gd name="connsiteY59" fmla="*/ 7288 h 7623"/>
              <a:gd name="connsiteX60" fmla="*/ 3146 w 11066"/>
              <a:gd name="connsiteY60" fmla="*/ 6971 h 7623"/>
              <a:gd name="connsiteX61" fmla="*/ 3005 w 11066"/>
              <a:gd name="connsiteY61" fmla="*/ 6950 h 7623"/>
              <a:gd name="connsiteX62" fmla="*/ 3005 w 11066"/>
              <a:gd name="connsiteY62" fmla="*/ 6915 h 7623"/>
              <a:gd name="connsiteX63" fmla="*/ 4310 w 11066"/>
              <a:gd name="connsiteY63" fmla="*/ 7091 h 7623"/>
              <a:gd name="connsiteX64" fmla="*/ 5880 w 11066"/>
              <a:gd name="connsiteY64" fmla="*/ 6565 h 7623"/>
              <a:gd name="connsiteX65" fmla="*/ 7150 w 11066"/>
              <a:gd name="connsiteY65" fmla="*/ 6741 h 7623"/>
              <a:gd name="connsiteX66" fmla="*/ 7538 w 11066"/>
              <a:gd name="connsiteY66" fmla="*/ 7023 h 7623"/>
              <a:gd name="connsiteX67" fmla="*/ 8631 w 11066"/>
              <a:gd name="connsiteY67" fmla="*/ 7129 h 7623"/>
              <a:gd name="connsiteX68" fmla="*/ 8984 w 11066"/>
              <a:gd name="connsiteY68" fmla="*/ 7305 h 7623"/>
              <a:gd name="connsiteX69" fmla="*/ 9161 w 11066"/>
              <a:gd name="connsiteY69" fmla="*/ 7411 h 7623"/>
              <a:gd name="connsiteX70" fmla="*/ 9690 w 11066"/>
              <a:gd name="connsiteY70" fmla="*/ 7623 h 7623"/>
              <a:gd name="connsiteX71" fmla="*/ 9690 w 11066"/>
              <a:gd name="connsiteY71" fmla="*/ 7482 h 7623"/>
              <a:gd name="connsiteX72" fmla="*/ 8737 w 11066"/>
              <a:gd name="connsiteY72" fmla="*/ 6953 h 7623"/>
              <a:gd name="connsiteX73" fmla="*/ 8526 w 11066"/>
              <a:gd name="connsiteY73" fmla="*/ 6917 h 7623"/>
              <a:gd name="connsiteX74" fmla="*/ 8349 w 11066"/>
              <a:gd name="connsiteY74" fmla="*/ 6494 h 7623"/>
              <a:gd name="connsiteX75" fmla="*/ 8702 w 11066"/>
              <a:gd name="connsiteY75" fmla="*/ 6071 h 7623"/>
              <a:gd name="connsiteX76" fmla="*/ 9372 w 11066"/>
              <a:gd name="connsiteY76" fmla="*/ 6071 h 7623"/>
              <a:gd name="connsiteX77" fmla="*/ 9901 w 11066"/>
              <a:gd name="connsiteY77" fmla="*/ 6247 h 7623"/>
              <a:gd name="connsiteX78" fmla="*/ 10289 w 11066"/>
              <a:gd name="connsiteY78" fmla="*/ 6423 h 7623"/>
              <a:gd name="connsiteX79" fmla="*/ 10642 w 11066"/>
              <a:gd name="connsiteY79" fmla="*/ 6953 h 7623"/>
              <a:gd name="connsiteX80" fmla="*/ 10678 w 11066"/>
              <a:gd name="connsiteY80" fmla="*/ 7164 h 7623"/>
              <a:gd name="connsiteX81" fmla="*/ 10783 w 11066"/>
              <a:gd name="connsiteY81" fmla="*/ 7164 h 7623"/>
              <a:gd name="connsiteX82" fmla="*/ 10854 w 11066"/>
              <a:gd name="connsiteY82" fmla="*/ 6917 h 7623"/>
              <a:gd name="connsiteX83" fmla="*/ 11066 w 11066"/>
              <a:gd name="connsiteY83" fmla="*/ 6917 h 7623"/>
              <a:gd name="connsiteX84" fmla="*/ 11066 w 11066"/>
              <a:gd name="connsiteY84" fmla="*/ 6811 h 7623"/>
              <a:gd name="connsiteX85" fmla="*/ 10783 w 11066"/>
              <a:gd name="connsiteY85" fmla="*/ 6670 h 7623"/>
              <a:gd name="connsiteX86" fmla="*/ 10607 w 11066"/>
              <a:gd name="connsiteY86" fmla="*/ 6423 h 7623"/>
              <a:gd name="connsiteX87" fmla="*/ 10395 w 11066"/>
              <a:gd name="connsiteY87" fmla="*/ 6247 h 7623"/>
              <a:gd name="connsiteX88" fmla="*/ 10078 w 11066"/>
              <a:gd name="connsiteY88" fmla="*/ 6035 h 7623"/>
              <a:gd name="connsiteX89" fmla="*/ 9972 w 11066"/>
              <a:gd name="connsiteY89" fmla="*/ 5965 h 7623"/>
              <a:gd name="connsiteX90" fmla="*/ 10223 w 11066"/>
              <a:gd name="connsiteY90" fmla="*/ 5444 h 7623"/>
              <a:gd name="connsiteX91" fmla="*/ 10736 w 11066"/>
              <a:gd name="connsiteY91" fmla="*/ 5146 h 7623"/>
              <a:gd name="connsiteX92" fmla="*/ 9760 w 11066"/>
              <a:gd name="connsiteY92" fmla="*/ 5894 h 7623"/>
              <a:gd name="connsiteX93" fmla="*/ 9404 w 11066"/>
              <a:gd name="connsiteY93" fmla="*/ 5846 h 7623"/>
              <a:gd name="connsiteX94" fmla="*/ 8986 w 11066"/>
              <a:gd name="connsiteY94" fmla="*/ 5554 h 7623"/>
              <a:gd name="connsiteX95" fmla="*/ 8455 w 11066"/>
              <a:gd name="connsiteY95" fmla="*/ 5965 h 7623"/>
              <a:gd name="connsiteX96" fmla="*/ 8138 w 11066"/>
              <a:gd name="connsiteY96" fmla="*/ 6247 h 7623"/>
              <a:gd name="connsiteX97" fmla="*/ 8067 w 11066"/>
              <a:gd name="connsiteY97" fmla="*/ 6388 h 7623"/>
              <a:gd name="connsiteX98" fmla="*/ 7538 w 11066"/>
              <a:gd name="connsiteY98" fmla="*/ 6600 h 7623"/>
              <a:gd name="connsiteX99" fmla="*/ 7009 w 11066"/>
              <a:gd name="connsiteY99" fmla="*/ 6423 h 7623"/>
              <a:gd name="connsiteX100" fmla="*/ 6479 w 11066"/>
              <a:gd name="connsiteY100" fmla="*/ 6247 h 7623"/>
              <a:gd name="connsiteX101" fmla="*/ 5774 w 11066"/>
              <a:gd name="connsiteY101" fmla="*/ 5506 h 7623"/>
              <a:gd name="connsiteX102" fmla="*/ 5527 w 11066"/>
              <a:gd name="connsiteY102" fmla="*/ 4589 h 7623"/>
              <a:gd name="connsiteX103" fmla="*/ 5315 w 11066"/>
              <a:gd name="connsiteY103" fmla="*/ 3248 h 7623"/>
              <a:gd name="connsiteX104" fmla="*/ 5516 w 11066"/>
              <a:gd name="connsiteY104" fmla="*/ 1476 h 7623"/>
              <a:gd name="connsiteX105" fmla="*/ 5969 w 11066"/>
              <a:gd name="connsiteY105" fmla="*/ 1205 h 7623"/>
              <a:gd name="connsiteX106" fmla="*/ 6868 w 11066"/>
              <a:gd name="connsiteY106" fmla="*/ 952 h 7623"/>
              <a:gd name="connsiteX107" fmla="*/ 6973 w 11066"/>
              <a:gd name="connsiteY107" fmla="*/ 846 h 7623"/>
              <a:gd name="connsiteX108" fmla="*/ 7185 w 11066"/>
              <a:gd name="connsiteY108" fmla="*/ 529 h 7623"/>
              <a:gd name="connsiteX109" fmla="*/ 7185 w 11066"/>
              <a:gd name="connsiteY109" fmla="*/ 423 h 7623"/>
              <a:gd name="connsiteX110" fmla="*/ 7009 w 11066"/>
              <a:gd name="connsiteY110" fmla="*/ 423 h 7623"/>
              <a:gd name="connsiteX111" fmla="*/ 6656 w 11066"/>
              <a:gd name="connsiteY111" fmla="*/ 846 h 7623"/>
              <a:gd name="connsiteX112" fmla="*/ 6268 w 11066"/>
              <a:gd name="connsiteY112" fmla="*/ 1023 h 7623"/>
              <a:gd name="connsiteX113" fmla="*/ 6162 w 11066"/>
              <a:gd name="connsiteY113" fmla="*/ 1058 h 7623"/>
              <a:gd name="connsiteX114" fmla="*/ 6127 w 11066"/>
              <a:gd name="connsiteY114" fmla="*/ 1023 h 7623"/>
              <a:gd name="connsiteX115" fmla="*/ 6621 w 11066"/>
              <a:gd name="connsiteY115" fmla="*/ 176 h 7623"/>
              <a:gd name="connsiteX116" fmla="*/ 6585 w 11066"/>
              <a:gd name="connsiteY116" fmla="*/ 141 h 7623"/>
              <a:gd name="connsiteX117" fmla="*/ 6479 w 11066"/>
              <a:gd name="connsiteY117" fmla="*/ 141 h 7623"/>
              <a:gd name="connsiteX118" fmla="*/ 6338 w 11066"/>
              <a:gd name="connsiteY118" fmla="*/ 423 h 7623"/>
              <a:gd name="connsiteX119" fmla="*/ 6233 w 11066"/>
              <a:gd name="connsiteY119" fmla="*/ 564 h 7623"/>
              <a:gd name="connsiteX120" fmla="*/ 5950 w 11066"/>
              <a:gd name="connsiteY120" fmla="*/ 917 h 7623"/>
              <a:gd name="connsiteX121" fmla="*/ 5915 w 11066"/>
              <a:gd name="connsiteY121" fmla="*/ 917 h 7623"/>
              <a:gd name="connsiteX122" fmla="*/ 5739 w 11066"/>
              <a:gd name="connsiteY122" fmla="*/ 846 h 7623"/>
              <a:gd name="connsiteX123" fmla="*/ 5633 w 11066"/>
              <a:gd name="connsiteY123" fmla="*/ 0 h 7623"/>
              <a:gd name="connsiteX124" fmla="*/ 5492 w 11066"/>
              <a:gd name="connsiteY124" fmla="*/ 0 h 7623"/>
              <a:gd name="connsiteX125" fmla="*/ 5456 w 11066"/>
              <a:gd name="connsiteY125" fmla="*/ 35 h 7623"/>
              <a:gd name="connsiteX126" fmla="*/ 5492 w 11066"/>
              <a:gd name="connsiteY126" fmla="*/ 846 h 7623"/>
              <a:gd name="connsiteX127" fmla="*/ 5174 w 11066"/>
              <a:gd name="connsiteY127" fmla="*/ 776 h 7623"/>
              <a:gd name="connsiteX128" fmla="*/ 4998 w 11066"/>
              <a:gd name="connsiteY128" fmla="*/ 635 h 7623"/>
              <a:gd name="connsiteX129" fmla="*/ 4645 w 11066"/>
              <a:gd name="connsiteY129" fmla="*/ 0 h 7623"/>
              <a:gd name="connsiteX130" fmla="*/ 4539 w 11066"/>
              <a:gd name="connsiteY130" fmla="*/ 0 h 7623"/>
              <a:gd name="connsiteX131" fmla="*/ 4539 w 11066"/>
              <a:gd name="connsiteY131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2958 w 11066"/>
              <a:gd name="connsiteY32" fmla="*/ 3140 h 7623"/>
              <a:gd name="connsiteX33" fmla="*/ 3054 w 11066"/>
              <a:gd name="connsiteY33" fmla="*/ 2962 h 7623"/>
              <a:gd name="connsiteX34" fmla="*/ 5068 w 11066"/>
              <a:gd name="connsiteY34" fmla="*/ 2120 h 7623"/>
              <a:gd name="connsiteX35" fmla="*/ 5139 w 11066"/>
              <a:gd name="connsiteY35" fmla="*/ 4095 h 7623"/>
              <a:gd name="connsiteX36" fmla="*/ 5209 w 11066"/>
              <a:gd name="connsiteY36" fmla="*/ 4307 h 7623"/>
              <a:gd name="connsiteX37" fmla="*/ 6011 w 11066"/>
              <a:gd name="connsiteY37" fmla="*/ 6225 h 7623"/>
              <a:gd name="connsiteX38" fmla="*/ 3206 w 11066"/>
              <a:gd name="connsiteY38" fmla="*/ 6830 h 7623"/>
              <a:gd name="connsiteX39" fmla="*/ 2849 w 11066"/>
              <a:gd name="connsiteY39" fmla="*/ 6453 h 7623"/>
              <a:gd name="connsiteX40" fmla="*/ 2399 w 11066"/>
              <a:gd name="connsiteY40" fmla="*/ 6638 h 7623"/>
              <a:gd name="connsiteX41" fmla="*/ 1135 w 11066"/>
              <a:gd name="connsiteY41" fmla="*/ 6943 h 7623"/>
              <a:gd name="connsiteX42" fmla="*/ 42 w 11066"/>
              <a:gd name="connsiteY42" fmla="*/ 6979 h 7623"/>
              <a:gd name="connsiteX43" fmla="*/ 42 w 11066"/>
              <a:gd name="connsiteY43" fmla="*/ 7155 h 7623"/>
              <a:gd name="connsiteX44" fmla="*/ 1181 w 11066"/>
              <a:gd name="connsiteY44" fmla="*/ 7124 h 7623"/>
              <a:gd name="connsiteX45" fmla="*/ 818 w 11066"/>
              <a:gd name="connsiteY45" fmla="*/ 7437 h 7623"/>
              <a:gd name="connsiteX46" fmla="*/ 853 w 11066"/>
              <a:gd name="connsiteY46" fmla="*/ 7473 h 7623"/>
              <a:gd name="connsiteX47" fmla="*/ 1241 w 11066"/>
              <a:gd name="connsiteY47" fmla="*/ 7296 h 7623"/>
              <a:gd name="connsiteX48" fmla="*/ 1347 w 11066"/>
              <a:gd name="connsiteY48" fmla="*/ 7190 h 7623"/>
              <a:gd name="connsiteX49" fmla="*/ 2264 w 11066"/>
              <a:gd name="connsiteY49" fmla="*/ 6809 h 7623"/>
              <a:gd name="connsiteX50" fmla="*/ 2264 w 11066"/>
              <a:gd name="connsiteY50" fmla="*/ 6950 h 7623"/>
              <a:gd name="connsiteX51" fmla="*/ 1982 w 11066"/>
              <a:gd name="connsiteY51" fmla="*/ 7041 h 7623"/>
              <a:gd name="connsiteX52" fmla="*/ 1806 w 11066"/>
              <a:gd name="connsiteY52" fmla="*/ 7112 h 7623"/>
              <a:gd name="connsiteX53" fmla="*/ 1806 w 11066"/>
              <a:gd name="connsiteY53" fmla="*/ 7288 h 7623"/>
              <a:gd name="connsiteX54" fmla="*/ 2111 w 11066"/>
              <a:gd name="connsiteY54" fmla="*/ 7168 h 7623"/>
              <a:gd name="connsiteX55" fmla="*/ 2335 w 11066"/>
              <a:gd name="connsiteY55" fmla="*/ 7147 h 7623"/>
              <a:gd name="connsiteX56" fmla="*/ 2829 w 11066"/>
              <a:gd name="connsiteY56" fmla="*/ 7077 h 7623"/>
              <a:gd name="connsiteX57" fmla="*/ 3181 w 11066"/>
              <a:gd name="connsiteY57" fmla="*/ 7288 h 7623"/>
              <a:gd name="connsiteX58" fmla="*/ 3428 w 11066"/>
              <a:gd name="connsiteY58" fmla="*/ 7288 h 7623"/>
              <a:gd name="connsiteX59" fmla="*/ 3146 w 11066"/>
              <a:gd name="connsiteY59" fmla="*/ 6971 h 7623"/>
              <a:gd name="connsiteX60" fmla="*/ 3005 w 11066"/>
              <a:gd name="connsiteY60" fmla="*/ 6950 h 7623"/>
              <a:gd name="connsiteX61" fmla="*/ 3005 w 11066"/>
              <a:gd name="connsiteY61" fmla="*/ 6915 h 7623"/>
              <a:gd name="connsiteX62" fmla="*/ 4310 w 11066"/>
              <a:gd name="connsiteY62" fmla="*/ 7091 h 7623"/>
              <a:gd name="connsiteX63" fmla="*/ 5880 w 11066"/>
              <a:gd name="connsiteY63" fmla="*/ 6565 h 7623"/>
              <a:gd name="connsiteX64" fmla="*/ 7150 w 11066"/>
              <a:gd name="connsiteY64" fmla="*/ 6741 h 7623"/>
              <a:gd name="connsiteX65" fmla="*/ 7538 w 11066"/>
              <a:gd name="connsiteY65" fmla="*/ 7023 h 7623"/>
              <a:gd name="connsiteX66" fmla="*/ 8631 w 11066"/>
              <a:gd name="connsiteY66" fmla="*/ 7129 h 7623"/>
              <a:gd name="connsiteX67" fmla="*/ 8984 w 11066"/>
              <a:gd name="connsiteY67" fmla="*/ 7305 h 7623"/>
              <a:gd name="connsiteX68" fmla="*/ 9161 w 11066"/>
              <a:gd name="connsiteY68" fmla="*/ 7411 h 7623"/>
              <a:gd name="connsiteX69" fmla="*/ 9690 w 11066"/>
              <a:gd name="connsiteY69" fmla="*/ 7623 h 7623"/>
              <a:gd name="connsiteX70" fmla="*/ 9690 w 11066"/>
              <a:gd name="connsiteY70" fmla="*/ 7482 h 7623"/>
              <a:gd name="connsiteX71" fmla="*/ 8737 w 11066"/>
              <a:gd name="connsiteY71" fmla="*/ 6953 h 7623"/>
              <a:gd name="connsiteX72" fmla="*/ 8526 w 11066"/>
              <a:gd name="connsiteY72" fmla="*/ 6917 h 7623"/>
              <a:gd name="connsiteX73" fmla="*/ 8349 w 11066"/>
              <a:gd name="connsiteY73" fmla="*/ 6494 h 7623"/>
              <a:gd name="connsiteX74" fmla="*/ 8702 w 11066"/>
              <a:gd name="connsiteY74" fmla="*/ 6071 h 7623"/>
              <a:gd name="connsiteX75" fmla="*/ 9372 w 11066"/>
              <a:gd name="connsiteY75" fmla="*/ 6071 h 7623"/>
              <a:gd name="connsiteX76" fmla="*/ 9901 w 11066"/>
              <a:gd name="connsiteY76" fmla="*/ 6247 h 7623"/>
              <a:gd name="connsiteX77" fmla="*/ 10289 w 11066"/>
              <a:gd name="connsiteY77" fmla="*/ 6423 h 7623"/>
              <a:gd name="connsiteX78" fmla="*/ 10642 w 11066"/>
              <a:gd name="connsiteY78" fmla="*/ 6953 h 7623"/>
              <a:gd name="connsiteX79" fmla="*/ 10678 w 11066"/>
              <a:gd name="connsiteY79" fmla="*/ 7164 h 7623"/>
              <a:gd name="connsiteX80" fmla="*/ 10783 w 11066"/>
              <a:gd name="connsiteY80" fmla="*/ 7164 h 7623"/>
              <a:gd name="connsiteX81" fmla="*/ 10854 w 11066"/>
              <a:gd name="connsiteY81" fmla="*/ 6917 h 7623"/>
              <a:gd name="connsiteX82" fmla="*/ 11066 w 11066"/>
              <a:gd name="connsiteY82" fmla="*/ 6917 h 7623"/>
              <a:gd name="connsiteX83" fmla="*/ 11066 w 11066"/>
              <a:gd name="connsiteY83" fmla="*/ 6811 h 7623"/>
              <a:gd name="connsiteX84" fmla="*/ 10783 w 11066"/>
              <a:gd name="connsiteY84" fmla="*/ 6670 h 7623"/>
              <a:gd name="connsiteX85" fmla="*/ 10607 w 11066"/>
              <a:gd name="connsiteY85" fmla="*/ 6423 h 7623"/>
              <a:gd name="connsiteX86" fmla="*/ 10395 w 11066"/>
              <a:gd name="connsiteY86" fmla="*/ 6247 h 7623"/>
              <a:gd name="connsiteX87" fmla="*/ 10078 w 11066"/>
              <a:gd name="connsiteY87" fmla="*/ 6035 h 7623"/>
              <a:gd name="connsiteX88" fmla="*/ 9972 w 11066"/>
              <a:gd name="connsiteY88" fmla="*/ 5965 h 7623"/>
              <a:gd name="connsiteX89" fmla="*/ 10223 w 11066"/>
              <a:gd name="connsiteY89" fmla="*/ 5444 h 7623"/>
              <a:gd name="connsiteX90" fmla="*/ 10736 w 11066"/>
              <a:gd name="connsiteY90" fmla="*/ 5146 h 7623"/>
              <a:gd name="connsiteX91" fmla="*/ 9760 w 11066"/>
              <a:gd name="connsiteY91" fmla="*/ 5894 h 7623"/>
              <a:gd name="connsiteX92" fmla="*/ 9404 w 11066"/>
              <a:gd name="connsiteY92" fmla="*/ 5846 h 7623"/>
              <a:gd name="connsiteX93" fmla="*/ 8986 w 11066"/>
              <a:gd name="connsiteY93" fmla="*/ 5554 h 7623"/>
              <a:gd name="connsiteX94" fmla="*/ 8455 w 11066"/>
              <a:gd name="connsiteY94" fmla="*/ 5965 h 7623"/>
              <a:gd name="connsiteX95" fmla="*/ 8138 w 11066"/>
              <a:gd name="connsiteY95" fmla="*/ 6247 h 7623"/>
              <a:gd name="connsiteX96" fmla="*/ 8067 w 11066"/>
              <a:gd name="connsiteY96" fmla="*/ 6388 h 7623"/>
              <a:gd name="connsiteX97" fmla="*/ 7538 w 11066"/>
              <a:gd name="connsiteY97" fmla="*/ 6600 h 7623"/>
              <a:gd name="connsiteX98" fmla="*/ 7009 w 11066"/>
              <a:gd name="connsiteY98" fmla="*/ 6423 h 7623"/>
              <a:gd name="connsiteX99" fmla="*/ 6479 w 11066"/>
              <a:gd name="connsiteY99" fmla="*/ 6247 h 7623"/>
              <a:gd name="connsiteX100" fmla="*/ 5774 w 11066"/>
              <a:gd name="connsiteY100" fmla="*/ 5506 h 7623"/>
              <a:gd name="connsiteX101" fmla="*/ 5527 w 11066"/>
              <a:gd name="connsiteY101" fmla="*/ 4589 h 7623"/>
              <a:gd name="connsiteX102" fmla="*/ 5315 w 11066"/>
              <a:gd name="connsiteY102" fmla="*/ 3248 h 7623"/>
              <a:gd name="connsiteX103" fmla="*/ 5516 w 11066"/>
              <a:gd name="connsiteY103" fmla="*/ 1476 h 7623"/>
              <a:gd name="connsiteX104" fmla="*/ 5969 w 11066"/>
              <a:gd name="connsiteY104" fmla="*/ 1205 h 7623"/>
              <a:gd name="connsiteX105" fmla="*/ 6868 w 11066"/>
              <a:gd name="connsiteY105" fmla="*/ 952 h 7623"/>
              <a:gd name="connsiteX106" fmla="*/ 6973 w 11066"/>
              <a:gd name="connsiteY106" fmla="*/ 846 h 7623"/>
              <a:gd name="connsiteX107" fmla="*/ 7185 w 11066"/>
              <a:gd name="connsiteY107" fmla="*/ 529 h 7623"/>
              <a:gd name="connsiteX108" fmla="*/ 7185 w 11066"/>
              <a:gd name="connsiteY108" fmla="*/ 423 h 7623"/>
              <a:gd name="connsiteX109" fmla="*/ 7009 w 11066"/>
              <a:gd name="connsiteY109" fmla="*/ 423 h 7623"/>
              <a:gd name="connsiteX110" fmla="*/ 6656 w 11066"/>
              <a:gd name="connsiteY110" fmla="*/ 846 h 7623"/>
              <a:gd name="connsiteX111" fmla="*/ 6268 w 11066"/>
              <a:gd name="connsiteY111" fmla="*/ 1023 h 7623"/>
              <a:gd name="connsiteX112" fmla="*/ 6162 w 11066"/>
              <a:gd name="connsiteY112" fmla="*/ 1058 h 7623"/>
              <a:gd name="connsiteX113" fmla="*/ 6127 w 11066"/>
              <a:gd name="connsiteY113" fmla="*/ 1023 h 7623"/>
              <a:gd name="connsiteX114" fmla="*/ 6621 w 11066"/>
              <a:gd name="connsiteY114" fmla="*/ 176 h 7623"/>
              <a:gd name="connsiteX115" fmla="*/ 6585 w 11066"/>
              <a:gd name="connsiteY115" fmla="*/ 141 h 7623"/>
              <a:gd name="connsiteX116" fmla="*/ 6479 w 11066"/>
              <a:gd name="connsiteY116" fmla="*/ 141 h 7623"/>
              <a:gd name="connsiteX117" fmla="*/ 6338 w 11066"/>
              <a:gd name="connsiteY117" fmla="*/ 423 h 7623"/>
              <a:gd name="connsiteX118" fmla="*/ 6233 w 11066"/>
              <a:gd name="connsiteY118" fmla="*/ 564 h 7623"/>
              <a:gd name="connsiteX119" fmla="*/ 5950 w 11066"/>
              <a:gd name="connsiteY119" fmla="*/ 917 h 7623"/>
              <a:gd name="connsiteX120" fmla="*/ 5915 w 11066"/>
              <a:gd name="connsiteY120" fmla="*/ 917 h 7623"/>
              <a:gd name="connsiteX121" fmla="*/ 5739 w 11066"/>
              <a:gd name="connsiteY121" fmla="*/ 846 h 7623"/>
              <a:gd name="connsiteX122" fmla="*/ 5633 w 11066"/>
              <a:gd name="connsiteY122" fmla="*/ 0 h 7623"/>
              <a:gd name="connsiteX123" fmla="*/ 5492 w 11066"/>
              <a:gd name="connsiteY123" fmla="*/ 0 h 7623"/>
              <a:gd name="connsiteX124" fmla="*/ 5456 w 11066"/>
              <a:gd name="connsiteY124" fmla="*/ 35 h 7623"/>
              <a:gd name="connsiteX125" fmla="*/ 5492 w 11066"/>
              <a:gd name="connsiteY125" fmla="*/ 846 h 7623"/>
              <a:gd name="connsiteX126" fmla="*/ 5174 w 11066"/>
              <a:gd name="connsiteY126" fmla="*/ 776 h 7623"/>
              <a:gd name="connsiteX127" fmla="*/ 4998 w 11066"/>
              <a:gd name="connsiteY127" fmla="*/ 635 h 7623"/>
              <a:gd name="connsiteX128" fmla="*/ 4645 w 11066"/>
              <a:gd name="connsiteY128" fmla="*/ 0 h 7623"/>
              <a:gd name="connsiteX129" fmla="*/ 4539 w 11066"/>
              <a:gd name="connsiteY129" fmla="*/ 0 h 7623"/>
              <a:gd name="connsiteX130" fmla="*/ 4539 w 11066"/>
              <a:gd name="connsiteY130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849 w 11066"/>
              <a:gd name="connsiteY38" fmla="*/ 6453 h 7623"/>
              <a:gd name="connsiteX39" fmla="*/ 2399 w 11066"/>
              <a:gd name="connsiteY39" fmla="*/ 6638 h 7623"/>
              <a:gd name="connsiteX40" fmla="*/ 1135 w 11066"/>
              <a:gd name="connsiteY40" fmla="*/ 6943 h 7623"/>
              <a:gd name="connsiteX41" fmla="*/ 42 w 11066"/>
              <a:gd name="connsiteY41" fmla="*/ 6979 h 7623"/>
              <a:gd name="connsiteX42" fmla="*/ 42 w 11066"/>
              <a:gd name="connsiteY42" fmla="*/ 7155 h 7623"/>
              <a:gd name="connsiteX43" fmla="*/ 1181 w 11066"/>
              <a:gd name="connsiteY43" fmla="*/ 7124 h 7623"/>
              <a:gd name="connsiteX44" fmla="*/ 818 w 11066"/>
              <a:gd name="connsiteY44" fmla="*/ 7437 h 7623"/>
              <a:gd name="connsiteX45" fmla="*/ 853 w 11066"/>
              <a:gd name="connsiteY45" fmla="*/ 7473 h 7623"/>
              <a:gd name="connsiteX46" fmla="*/ 1241 w 11066"/>
              <a:gd name="connsiteY46" fmla="*/ 7296 h 7623"/>
              <a:gd name="connsiteX47" fmla="*/ 1347 w 11066"/>
              <a:gd name="connsiteY47" fmla="*/ 7190 h 7623"/>
              <a:gd name="connsiteX48" fmla="*/ 2264 w 11066"/>
              <a:gd name="connsiteY48" fmla="*/ 6809 h 7623"/>
              <a:gd name="connsiteX49" fmla="*/ 2264 w 11066"/>
              <a:gd name="connsiteY49" fmla="*/ 6950 h 7623"/>
              <a:gd name="connsiteX50" fmla="*/ 1982 w 11066"/>
              <a:gd name="connsiteY50" fmla="*/ 7041 h 7623"/>
              <a:gd name="connsiteX51" fmla="*/ 1806 w 11066"/>
              <a:gd name="connsiteY51" fmla="*/ 7112 h 7623"/>
              <a:gd name="connsiteX52" fmla="*/ 1806 w 11066"/>
              <a:gd name="connsiteY52" fmla="*/ 7288 h 7623"/>
              <a:gd name="connsiteX53" fmla="*/ 2111 w 11066"/>
              <a:gd name="connsiteY53" fmla="*/ 7168 h 7623"/>
              <a:gd name="connsiteX54" fmla="*/ 2335 w 11066"/>
              <a:gd name="connsiteY54" fmla="*/ 7147 h 7623"/>
              <a:gd name="connsiteX55" fmla="*/ 2829 w 11066"/>
              <a:gd name="connsiteY55" fmla="*/ 7077 h 7623"/>
              <a:gd name="connsiteX56" fmla="*/ 3181 w 11066"/>
              <a:gd name="connsiteY56" fmla="*/ 7288 h 7623"/>
              <a:gd name="connsiteX57" fmla="*/ 3428 w 11066"/>
              <a:gd name="connsiteY57" fmla="*/ 7288 h 7623"/>
              <a:gd name="connsiteX58" fmla="*/ 3146 w 11066"/>
              <a:gd name="connsiteY58" fmla="*/ 6971 h 7623"/>
              <a:gd name="connsiteX59" fmla="*/ 3005 w 11066"/>
              <a:gd name="connsiteY59" fmla="*/ 6950 h 7623"/>
              <a:gd name="connsiteX60" fmla="*/ 3005 w 11066"/>
              <a:gd name="connsiteY60" fmla="*/ 6915 h 7623"/>
              <a:gd name="connsiteX61" fmla="*/ 4310 w 11066"/>
              <a:gd name="connsiteY61" fmla="*/ 7091 h 7623"/>
              <a:gd name="connsiteX62" fmla="*/ 5880 w 11066"/>
              <a:gd name="connsiteY62" fmla="*/ 6565 h 7623"/>
              <a:gd name="connsiteX63" fmla="*/ 7150 w 11066"/>
              <a:gd name="connsiteY63" fmla="*/ 6741 h 7623"/>
              <a:gd name="connsiteX64" fmla="*/ 7538 w 11066"/>
              <a:gd name="connsiteY64" fmla="*/ 7023 h 7623"/>
              <a:gd name="connsiteX65" fmla="*/ 8631 w 11066"/>
              <a:gd name="connsiteY65" fmla="*/ 7129 h 7623"/>
              <a:gd name="connsiteX66" fmla="*/ 8984 w 11066"/>
              <a:gd name="connsiteY66" fmla="*/ 7305 h 7623"/>
              <a:gd name="connsiteX67" fmla="*/ 9161 w 11066"/>
              <a:gd name="connsiteY67" fmla="*/ 7411 h 7623"/>
              <a:gd name="connsiteX68" fmla="*/ 9690 w 11066"/>
              <a:gd name="connsiteY68" fmla="*/ 7623 h 7623"/>
              <a:gd name="connsiteX69" fmla="*/ 9690 w 11066"/>
              <a:gd name="connsiteY69" fmla="*/ 7482 h 7623"/>
              <a:gd name="connsiteX70" fmla="*/ 8737 w 11066"/>
              <a:gd name="connsiteY70" fmla="*/ 6953 h 7623"/>
              <a:gd name="connsiteX71" fmla="*/ 8526 w 11066"/>
              <a:gd name="connsiteY71" fmla="*/ 6917 h 7623"/>
              <a:gd name="connsiteX72" fmla="*/ 8349 w 11066"/>
              <a:gd name="connsiteY72" fmla="*/ 6494 h 7623"/>
              <a:gd name="connsiteX73" fmla="*/ 8702 w 11066"/>
              <a:gd name="connsiteY73" fmla="*/ 6071 h 7623"/>
              <a:gd name="connsiteX74" fmla="*/ 9372 w 11066"/>
              <a:gd name="connsiteY74" fmla="*/ 6071 h 7623"/>
              <a:gd name="connsiteX75" fmla="*/ 9901 w 11066"/>
              <a:gd name="connsiteY75" fmla="*/ 6247 h 7623"/>
              <a:gd name="connsiteX76" fmla="*/ 10289 w 11066"/>
              <a:gd name="connsiteY76" fmla="*/ 6423 h 7623"/>
              <a:gd name="connsiteX77" fmla="*/ 10642 w 11066"/>
              <a:gd name="connsiteY77" fmla="*/ 6953 h 7623"/>
              <a:gd name="connsiteX78" fmla="*/ 10678 w 11066"/>
              <a:gd name="connsiteY78" fmla="*/ 7164 h 7623"/>
              <a:gd name="connsiteX79" fmla="*/ 10783 w 11066"/>
              <a:gd name="connsiteY79" fmla="*/ 7164 h 7623"/>
              <a:gd name="connsiteX80" fmla="*/ 10854 w 11066"/>
              <a:gd name="connsiteY80" fmla="*/ 6917 h 7623"/>
              <a:gd name="connsiteX81" fmla="*/ 11066 w 11066"/>
              <a:gd name="connsiteY81" fmla="*/ 6917 h 7623"/>
              <a:gd name="connsiteX82" fmla="*/ 11066 w 11066"/>
              <a:gd name="connsiteY82" fmla="*/ 6811 h 7623"/>
              <a:gd name="connsiteX83" fmla="*/ 10783 w 11066"/>
              <a:gd name="connsiteY83" fmla="*/ 6670 h 7623"/>
              <a:gd name="connsiteX84" fmla="*/ 10607 w 11066"/>
              <a:gd name="connsiteY84" fmla="*/ 6423 h 7623"/>
              <a:gd name="connsiteX85" fmla="*/ 10395 w 11066"/>
              <a:gd name="connsiteY85" fmla="*/ 6247 h 7623"/>
              <a:gd name="connsiteX86" fmla="*/ 10078 w 11066"/>
              <a:gd name="connsiteY86" fmla="*/ 6035 h 7623"/>
              <a:gd name="connsiteX87" fmla="*/ 9972 w 11066"/>
              <a:gd name="connsiteY87" fmla="*/ 5965 h 7623"/>
              <a:gd name="connsiteX88" fmla="*/ 10223 w 11066"/>
              <a:gd name="connsiteY88" fmla="*/ 5444 h 7623"/>
              <a:gd name="connsiteX89" fmla="*/ 10736 w 11066"/>
              <a:gd name="connsiteY89" fmla="*/ 5146 h 7623"/>
              <a:gd name="connsiteX90" fmla="*/ 9760 w 11066"/>
              <a:gd name="connsiteY90" fmla="*/ 5894 h 7623"/>
              <a:gd name="connsiteX91" fmla="*/ 9404 w 11066"/>
              <a:gd name="connsiteY91" fmla="*/ 5846 h 7623"/>
              <a:gd name="connsiteX92" fmla="*/ 8986 w 11066"/>
              <a:gd name="connsiteY92" fmla="*/ 5554 h 7623"/>
              <a:gd name="connsiteX93" fmla="*/ 8455 w 11066"/>
              <a:gd name="connsiteY93" fmla="*/ 5965 h 7623"/>
              <a:gd name="connsiteX94" fmla="*/ 8138 w 11066"/>
              <a:gd name="connsiteY94" fmla="*/ 6247 h 7623"/>
              <a:gd name="connsiteX95" fmla="*/ 8067 w 11066"/>
              <a:gd name="connsiteY95" fmla="*/ 6388 h 7623"/>
              <a:gd name="connsiteX96" fmla="*/ 7538 w 11066"/>
              <a:gd name="connsiteY96" fmla="*/ 6600 h 7623"/>
              <a:gd name="connsiteX97" fmla="*/ 7009 w 11066"/>
              <a:gd name="connsiteY97" fmla="*/ 6423 h 7623"/>
              <a:gd name="connsiteX98" fmla="*/ 6479 w 11066"/>
              <a:gd name="connsiteY98" fmla="*/ 6247 h 7623"/>
              <a:gd name="connsiteX99" fmla="*/ 5774 w 11066"/>
              <a:gd name="connsiteY99" fmla="*/ 5506 h 7623"/>
              <a:gd name="connsiteX100" fmla="*/ 5527 w 11066"/>
              <a:gd name="connsiteY100" fmla="*/ 4589 h 7623"/>
              <a:gd name="connsiteX101" fmla="*/ 5315 w 11066"/>
              <a:gd name="connsiteY101" fmla="*/ 3248 h 7623"/>
              <a:gd name="connsiteX102" fmla="*/ 5516 w 11066"/>
              <a:gd name="connsiteY102" fmla="*/ 1476 h 7623"/>
              <a:gd name="connsiteX103" fmla="*/ 5969 w 11066"/>
              <a:gd name="connsiteY103" fmla="*/ 1205 h 7623"/>
              <a:gd name="connsiteX104" fmla="*/ 6868 w 11066"/>
              <a:gd name="connsiteY104" fmla="*/ 952 h 7623"/>
              <a:gd name="connsiteX105" fmla="*/ 6973 w 11066"/>
              <a:gd name="connsiteY105" fmla="*/ 846 h 7623"/>
              <a:gd name="connsiteX106" fmla="*/ 7185 w 11066"/>
              <a:gd name="connsiteY106" fmla="*/ 529 h 7623"/>
              <a:gd name="connsiteX107" fmla="*/ 7185 w 11066"/>
              <a:gd name="connsiteY107" fmla="*/ 423 h 7623"/>
              <a:gd name="connsiteX108" fmla="*/ 7009 w 11066"/>
              <a:gd name="connsiteY108" fmla="*/ 423 h 7623"/>
              <a:gd name="connsiteX109" fmla="*/ 6656 w 11066"/>
              <a:gd name="connsiteY109" fmla="*/ 846 h 7623"/>
              <a:gd name="connsiteX110" fmla="*/ 6268 w 11066"/>
              <a:gd name="connsiteY110" fmla="*/ 1023 h 7623"/>
              <a:gd name="connsiteX111" fmla="*/ 6162 w 11066"/>
              <a:gd name="connsiteY111" fmla="*/ 1058 h 7623"/>
              <a:gd name="connsiteX112" fmla="*/ 6127 w 11066"/>
              <a:gd name="connsiteY112" fmla="*/ 1023 h 7623"/>
              <a:gd name="connsiteX113" fmla="*/ 6621 w 11066"/>
              <a:gd name="connsiteY113" fmla="*/ 176 h 7623"/>
              <a:gd name="connsiteX114" fmla="*/ 6585 w 11066"/>
              <a:gd name="connsiteY114" fmla="*/ 141 h 7623"/>
              <a:gd name="connsiteX115" fmla="*/ 6479 w 11066"/>
              <a:gd name="connsiteY115" fmla="*/ 141 h 7623"/>
              <a:gd name="connsiteX116" fmla="*/ 6338 w 11066"/>
              <a:gd name="connsiteY116" fmla="*/ 423 h 7623"/>
              <a:gd name="connsiteX117" fmla="*/ 6233 w 11066"/>
              <a:gd name="connsiteY117" fmla="*/ 564 h 7623"/>
              <a:gd name="connsiteX118" fmla="*/ 5950 w 11066"/>
              <a:gd name="connsiteY118" fmla="*/ 917 h 7623"/>
              <a:gd name="connsiteX119" fmla="*/ 5915 w 11066"/>
              <a:gd name="connsiteY119" fmla="*/ 917 h 7623"/>
              <a:gd name="connsiteX120" fmla="*/ 5739 w 11066"/>
              <a:gd name="connsiteY120" fmla="*/ 846 h 7623"/>
              <a:gd name="connsiteX121" fmla="*/ 5633 w 11066"/>
              <a:gd name="connsiteY121" fmla="*/ 0 h 7623"/>
              <a:gd name="connsiteX122" fmla="*/ 5492 w 11066"/>
              <a:gd name="connsiteY122" fmla="*/ 0 h 7623"/>
              <a:gd name="connsiteX123" fmla="*/ 5456 w 11066"/>
              <a:gd name="connsiteY123" fmla="*/ 35 h 7623"/>
              <a:gd name="connsiteX124" fmla="*/ 5492 w 11066"/>
              <a:gd name="connsiteY124" fmla="*/ 846 h 7623"/>
              <a:gd name="connsiteX125" fmla="*/ 5174 w 11066"/>
              <a:gd name="connsiteY125" fmla="*/ 776 h 7623"/>
              <a:gd name="connsiteX126" fmla="*/ 4998 w 11066"/>
              <a:gd name="connsiteY126" fmla="*/ 635 h 7623"/>
              <a:gd name="connsiteX127" fmla="*/ 4645 w 11066"/>
              <a:gd name="connsiteY127" fmla="*/ 0 h 7623"/>
              <a:gd name="connsiteX128" fmla="*/ 4539 w 11066"/>
              <a:gd name="connsiteY128" fmla="*/ 0 h 7623"/>
              <a:gd name="connsiteX129" fmla="*/ 4539 w 11066"/>
              <a:gd name="connsiteY129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849 w 11066"/>
              <a:gd name="connsiteY38" fmla="*/ 6453 h 7623"/>
              <a:gd name="connsiteX39" fmla="*/ 2399 w 11066"/>
              <a:gd name="connsiteY39" fmla="*/ 6638 h 7623"/>
              <a:gd name="connsiteX40" fmla="*/ 1135 w 11066"/>
              <a:gd name="connsiteY40" fmla="*/ 6943 h 7623"/>
              <a:gd name="connsiteX41" fmla="*/ 42 w 11066"/>
              <a:gd name="connsiteY41" fmla="*/ 6979 h 7623"/>
              <a:gd name="connsiteX42" fmla="*/ 42 w 11066"/>
              <a:gd name="connsiteY42" fmla="*/ 7155 h 7623"/>
              <a:gd name="connsiteX43" fmla="*/ 1181 w 11066"/>
              <a:gd name="connsiteY43" fmla="*/ 7124 h 7623"/>
              <a:gd name="connsiteX44" fmla="*/ 818 w 11066"/>
              <a:gd name="connsiteY44" fmla="*/ 7437 h 7623"/>
              <a:gd name="connsiteX45" fmla="*/ 853 w 11066"/>
              <a:gd name="connsiteY45" fmla="*/ 7473 h 7623"/>
              <a:gd name="connsiteX46" fmla="*/ 1241 w 11066"/>
              <a:gd name="connsiteY46" fmla="*/ 7296 h 7623"/>
              <a:gd name="connsiteX47" fmla="*/ 1347 w 11066"/>
              <a:gd name="connsiteY47" fmla="*/ 7190 h 7623"/>
              <a:gd name="connsiteX48" fmla="*/ 2264 w 11066"/>
              <a:gd name="connsiteY48" fmla="*/ 6809 h 7623"/>
              <a:gd name="connsiteX49" fmla="*/ 2264 w 11066"/>
              <a:gd name="connsiteY49" fmla="*/ 6950 h 7623"/>
              <a:gd name="connsiteX50" fmla="*/ 1982 w 11066"/>
              <a:gd name="connsiteY50" fmla="*/ 7041 h 7623"/>
              <a:gd name="connsiteX51" fmla="*/ 1806 w 11066"/>
              <a:gd name="connsiteY51" fmla="*/ 7112 h 7623"/>
              <a:gd name="connsiteX52" fmla="*/ 1806 w 11066"/>
              <a:gd name="connsiteY52" fmla="*/ 7288 h 7623"/>
              <a:gd name="connsiteX53" fmla="*/ 2111 w 11066"/>
              <a:gd name="connsiteY53" fmla="*/ 7168 h 7623"/>
              <a:gd name="connsiteX54" fmla="*/ 2335 w 11066"/>
              <a:gd name="connsiteY54" fmla="*/ 7147 h 7623"/>
              <a:gd name="connsiteX55" fmla="*/ 2829 w 11066"/>
              <a:gd name="connsiteY55" fmla="*/ 7077 h 7623"/>
              <a:gd name="connsiteX56" fmla="*/ 3181 w 11066"/>
              <a:gd name="connsiteY56" fmla="*/ 7288 h 7623"/>
              <a:gd name="connsiteX57" fmla="*/ 3428 w 11066"/>
              <a:gd name="connsiteY57" fmla="*/ 7288 h 7623"/>
              <a:gd name="connsiteX58" fmla="*/ 3146 w 11066"/>
              <a:gd name="connsiteY58" fmla="*/ 6971 h 7623"/>
              <a:gd name="connsiteX59" fmla="*/ 3005 w 11066"/>
              <a:gd name="connsiteY59" fmla="*/ 6950 h 7623"/>
              <a:gd name="connsiteX60" fmla="*/ 3005 w 11066"/>
              <a:gd name="connsiteY60" fmla="*/ 6915 h 7623"/>
              <a:gd name="connsiteX61" fmla="*/ 4310 w 11066"/>
              <a:gd name="connsiteY61" fmla="*/ 7091 h 7623"/>
              <a:gd name="connsiteX62" fmla="*/ 5880 w 11066"/>
              <a:gd name="connsiteY62" fmla="*/ 6565 h 7623"/>
              <a:gd name="connsiteX63" fmla="*/ 7150 w 11066"/>
              <a:gd name="connsiteY63" fmla="*/ 6741 h 7623"/>
              <a:gd name="connsiteX64" fmla="*/ 7538 w 11066"/>
              <a:gd name="connsiteY64" fmla="*/ 7023 h 7623"/>
              <a:gd name="connsiteX65" fmla="*/ 8631 w 11066"/>
              <a:gd name="connsiteY65" fmla="*/ 7129 h 7623"/>
              <a:gd name="connsiteX66" fmla="*/ 8984 w 11066"/>
              <a:gd name="connsiteY66" fmla="*/ 7305 h 7623"/>
              <a:gd name="connsiteX67" fmla="*/ 9161 w 11066"/>
              <a:gd name="connsiteY67" fmla="*/ 7411 h 7623"/>
              <a:gd name="connsiteX68" fmla="*/ 9690 w 11066"/>
              <a:gd name="connsiteY68" fmla="*/ 7623 h 7623"/>
              <a:gd name="connsiteX69" fmla="*/ 9690 w 11066"/>
              <a:gd name="connsiteY69" fmla="*/ 7482 h 7623"/>
              <a:gd name="connsiteX70" fmla="*/ 8737 w 11066"/>
              <a:gd name="connsiteY70" fmla="*/ 6953 h 7623"/>
              <a:gd name="connsiteX71" fmla="*/ 8526 w 11066"/>
              <a:gd name="connsiteY71" fmla="*/ 6917 h 7623"/>
              <a:gd name="connsiteX72" fmla="*/ 8349 w 11066"/>
              <a:gd name="connsiteY72" fmla="*/ 6494 h 7623"/>
              <a:gd name="connsiteX73" fmla="*/ 8702 w 11066"/>
              <a:gd name="connsiteY73" fmla="*/ 6071 h 7623"/>
              <a:gd name="connsiteX74" fmla="*/ 9372 w 11066"/>
              <a:gd name="connsiteY74" fmla="*/ 6071 h 7623"/>
              <a:gd name="connsiteX75" fmla="*/ 9901 w 11066"/>
              <a:gd name="connsiteY75" fmla="*/ 6247 h 7623"/>
              <a:gd name="connsiteX76" fmla="*/ 10289 w 11066"/>
              <a:gd name="connsiteY76" fmla="*/ 6423 h 7623"/>
              <a:gd name="connsiteX77" fmla="*/ 10642 w 11066"/>
              <a:gd name="connsiteY77" fmla="*/ 6953 h 7623"/>
              <a:gd name="connsiteX78" fmla="*/ 10678 w 11066"/>
              <a:gd name="connsiteY78" fmla="*/ 7164 h 7623"/>
              <a:gd name="connsiteX79" fmla="*/ 10783 w 11066"/>
              <a:gd name="connsiteY79" fmla="*/ 7164 h 7623"/>
              <a:gd name="connsiteX80" fmla="*/ 10854 w 11066"/>
              <a:gd name="connsiteY80" fmla="*/ 6917 h 7623"/>
              <a:gd name="connsiteX81" fmla="*/ 11066 w 11066"/>
              <a:gd name="connsiteY81" fmla="*/ 6917 h 7623"/>
              <a:gd name="connsiteX82" fmla="*/ 11066 w 11066"/>
              <a:gd name="connsiteY82" fmla="*/ 6811 h 7623"/>
              <a:gd name="connsiteX83" fmla="*/ 10783 w 11066"/>
              <a:gd name="connsiteY83" fmla="*/ 6670 h 7623"/>
              <a:gd name="connsiteX84" fmla="*/ 10607 w 11066"/>
              <a:gd name="connsiteY84" fmla="*/ 6423 h 7623"/>
              <a:gd name="connsiteX85" fmla="*/ 10395 w 11066"/>
              <a:gd name="connsiteY85" fmla="*/ 6247 h 7623"/>
              <a:gd name="connsiteX86" fmla="*/ 10078 w 11066"/>
              <a:gd name="connsiteY86" fmla="*/ 6035 h 7623"/>
              <a:gd name="connsiteX87" fmla="*/ 9972 w 11066"/>
              <a:gd name="connsiteY87" fmla="*/ 5965 h 7623"/>
              <a:gd name="connsiteX88" fmla="*/ 10223 w 11066"/>
              <a:gd name="connsiteY88" fmla="*/ 5444 h 7623"/>
              <a:gd name="connsiteX89" fmla="*/ 10736 w 11066"/>
              <a:gd name="connsiteY89" fmla="*/ 5146 h 7623"/>
              <a:gd name="connsiteX90" fmla="*/ 9760 w 11066"/>
              <a:gd name="connsiteY90" fmla="*/ 5894 h 7623"/>
              <a:gd name="connsiteX91" fmla="*/ 9404 w 11066"/>
              <a:gd name="connsiteY91" fmla="*/ 5846 h 7623"/>
              <a:gd name="connsiteX92" fmla="*/ 8986 w 11066"/>
              <a:gd name="connsiteY92" fmla="*/ 5554 h 7623"/>
              <a:gd name="connsiteX93" fmla="*/ 8455 w 11066"/>
              <a:gd name="connsiteY93" fmla="*/ 5965 h 7623"/>
              <a:gd name="connsiteX94" fmla="*/ 8138 w 11066"/>
              <a:gd name="connsiteY94" fmla="*/ 6247 h 7623"/>
              <a:gd name="connsiteX95" fmla="*/ 8067 w 11066"/>
              <a:gd name="connsiteY95" fmla="*/ 6388 h 7623"/>
              <a:gd name="connsiteX96" fmla="*/ 7538 w 11066"/>
              <a:gd name="connsiteY96" fmla="*/ 6600 h 7623"/>
              <a:gd name="connsiteX97" fmla="*/ 7009 w 11066"/>
              <a:gd name="connsiteY97" fmla="*/ 6423 h 7623"/>
              <a:gd name="connsiteX98" fmla="*/ 6479 w 11066"/>
              <a:gd name="connsiteY98" fmla="*/ 6247 h 7623"/>
              <a:gd name="connsiteX99" fmla="*/ 5774 w 11066"/>
              <a:gd name="connsiteY99" fmla="*/ 5506 h 7623"/>
              <a:gd name="connsiteX100" fmla="*/ 5527 w 11066"/>
              <a:gd name="connsiteY100" fmla="*/ 4589 h 7623"/>
              <a:gd name="connsiteX101" fmla="*/ 5315 w 11066"/>
              <a:gd name="connsiteY101" fmla="*/ 3248 h 7623"/>
              <a:gd name="connsiteX102" fmla="*/ 5516 w 11066"/>
              <a:gd name="connsiteY102" fmla="*/ 1476 h 7623"/>
              <a:gd name="connsiteX103" fmla="*/ 6868 w 11066"/>
              <a:gd name="connsiteY103" fmla="*/ 952 h 7623"/>
              <a:gd name="connsiteX104" fmla="*/ 6973 w 11066"/>
              <a:gd name="connsiteY104" fmla="*/ 846 h 7623"/>
              <a:gd name="connsiteX105" fmla="*/ 7185 w 11066"/>
              <a:gd name="connsiteY105" fmla="*/ 529 h 7623"/>
              <a:gd name="connsiteX106" fmla="*/ 7185 w 11066"/>
              <a:gd name="connsiteY106" fmla="*/ 423 h 7623"/>
              <a:gd name="connsiteX107" fmla="*/ 7009 w 11066"/>
              <a:gd name="connsiteY107" fmla="*/ 423 h 7623"/>
              <a:gd name="connsiteX108" fmla="*/ 6656 w 11066"/>
              <a:gd name="connsiteY108" fmla="*/ 846 h 7623"/>
              <a:gd name="connsiteX109" fmla="*/ 6268 w 11066"/>
              <a:gd name="connsiteY109" fmla="*/ 1023 h 7623"/>
              <a:gd name="connsiteX110" fmla="*/ 6162 w 11066"/>
              <a:gd name="connsiteY110" fmla="*/ 1058 h 7623"/>
              <a:gd name="connsiteX111" fmla="*/ 6127 w 11066"/>
              <a:gd name="connsiteY111" fmla="*/ 1023 h 7623"/>
              <a:gd name="connsiteX112" fmla="*/ 6621 w 11066"/>
              <a:gd name="connsiteY112" fmla="*/ 176 h 7623"/>
              <a:gd name="connsiteX113" fmla="*/ 6585 w 11066"/>
              <a:gd name="connsiteY113" fmla="*/ 141 h 7623"/>
              <a:gd name="connsiteX114" fmla="*/ 6479 w 11066"/>
              <a:gd name="connsiteY114" fmla="*/ 141 h 7623"/>
              <a:gd name="connsiteX115" fmla="*/ 6338 w 11066"/>
              <a:gd name="connsiteY115" fmla="*/ 423 h 7623"/>
              <a:gd name="connsiteX116" fmla="*/ 6233 w 11066"/>
              <a:gd name="connsiteY116" fmla="*/ 564 h 7623"/>
              <a:gd name="connsiteX117" fmla="*/ 5950 w 11066"/>
              <a:gd name="connsiteY117" fmla="*/ 917 h 7623"/>
              <a:gd name="connsiteX118" fmla="*/ 5915 w 11066"/>
              <a:gd name="connsiteY118" fmla="*/ 917 h 7623"/>
              <a:gd name="connsiteX119" fmla="*/ 5739 w 11066"/>
              <a:gd name="connsiteY119" fmla="*/ 846 h 7623"/>
              <a:gd name="connsiteX120" fmla="*/ 5633 w 11066"/>
              <a:gd name="connsiteY120" fmla="*/ 0 h 7623"/>
              <a:gd name="connsiteX121" fmla="*/ 5492 w 11066"/>
              <a:gd name="connsiteY121" fmla="*/ 0 h 7623"/>
              <a:gd name="connsiteX122" fmla="*/ 5456 w 11066"/>
              <a:gd name="connsiteY122" fmla="*/ 35 h 7623"/>
              <a:gd name="connsiteX123" fmla="*/ 5492 w 11066"/>
              <a:gd name="connsiteY123" fmla="*/ 846 h 7623"/>
              <a:gd name="connsiteX124" fmla="*/ 5174 w 11066"/>
              <a:gd name="connsiteY124" fmla="*/ 776 h 7623"/>
              <a:gd name="connsiteX125" fmla="*/ 4998 w 11066"/>
              <a:gd name="connsiteY125" fmla="*/ 635 h 7623"/>
              <a:gd name="connsiteX126" fmla="*/ 4645 w 11066"/>
              <a:gd name="connsiteY126" fmla="*/ 0 h 7623"/>
              <a:gd name="connsiteX127" fmla="*/ 4539 w 11066"/>
              <a:gd name="connsiteY127" fmla="*/ 0 h 7623"/>
              <a:gd name="connsiteX128" fmla="*/ 4539 w 11066"/>
              <a:gd name="connsiteY128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399 w 11066"/>
              <a:gd name="connsiteY38" fmla="*/ 6638 h 7623"/>
              <a:gd name="connsiteX39" fmla="*/ 1135 w 11066"/>
              <a:gd name="connsiteY39" fmla="*/ 6943 h 7623"/>
              <a:gd name="connsiteX40" fmla="*/ 42 w 11066"/>
              <a:gd name="connsiteY40" fmla="*/ 6979 h 7623"/>
              <a:gd name="connsiteX41" fmla="*/ 42 w 11066"/>
              <a:gd name="connsiteY41" fmla="*/ 7155 h 7623"/>
              <a:gd name="connsiteX42" fmla="*/ 1181 w 11066"/>
              <a:gd name="connsiteY42" fmla="*/ 7124 h 7623"/>
              <a:gd name="connsiteX43" fmla="*/ 818 w 11066"/>
              <a:gd name="connsiteY43" fmla="*/ 7437 h 7623"/>
              <a:gd name="connsiteX44" fmla="*/ 853 w 11066"/>
              <a:gd name="connsiteY44" fmla="*/ 7473 h 7623"/>
              <a:gd name="connsiteX45" fmla="*/ 1241 w 11066"/>
              <a:gd name="connsiteY45" fmla="*/ 7296 h 7623"/>
              <a:gd name="connsiteX46" fmla="*/ 1347 w 11066"/>
              <a:gd name="connsiteY46" fmla="*/ 7190 h 7623"/>
              <a:gd name="connsiteX47" fmla="*/ 2264 w 11066"/>
              <a:gd name="connsiteY47" fmla="*/ 6809 h 7623"/>
              <a:gd name="connsiteX48" fmla="*/ 2264 w 11066"/>
              <a:gd name="connsiteY48" fmla="*/ 6950 h 7623"/>
              <a:gd name="connsiteX49" fmla="*/ 1982 w 11066"/>
              <a:gd name="connsiteY49" fmla="*/ 7041 h 7623"/>
              <a:gd name="connsiteX50" fmla="*/ 1806 w 11066"/>
              <a:gd name="connsiteY50" fmla="*/ 7112 h 7623"/>
              <a:gd name="connsiteX51" fmla="*/ 1806 w 11066"/>
              <a:gd name="connsiteY51" fmla="*/ 7288 h 7623"/>
              <a:gd name="connsiteX52" fmla="*/ 2111 w 11066"/>
              <a:gd name="connsiteY52" fmla="*/ 7168 h 7623"/>
              <a:gd name="connsiteX53" fmla="*/ 2335 w 11066"/>
              <a:gd name="connsiteY53" fmla="*/ 7147 h 7623"/>
              <a:gd name="connsiteX54" fmla="*/ 2829 w 11066"/>
              <a:gd name="connsiteY54" fmla="*/ 7077 h 7623"/>
              <a:gd name="connsiteX55" fmla="*/ 3181 w 11066"/>
              <a:gd name="connsiteY55" fmla="*/ 7288 h 7623"/>
              <a:gd name="connsiteX56" fmla="*/ 3428 w 11066"/>
              <a:gd name="connsiteY56" fmla="*/ 7288 h 7623"/>
              <a:gd name="connsiteX57" fmla="*/ 3146 w 11066"/>
              <a:gd name="connsiteY57" fmla="*/ 6971 h 7623"/>
              <a:gd name="connsiteX58" fmla="*/ 3005 w 11066"/>
              <a:gd name="connsiteY58" fmla="*/ 6950 h 7623"/>
              <a:gd name="connsiteX59" fmla="*/ 3005 w 11066"/>
              <a:gd name="connsiteY59" fmla="*/ 6915 h 7623"/>
              <a:gd name="connsiteX60" fmla="*/ 4310 w 11066"/>
              <a:gd name="connsiteY60" fmla="*/ 7091 h 7623"/>
              <a:gd name="connsiteX61" fmla="*/ 5880 w 11066"/>
              <a:gd name="connsiteY61" fmla="*/ 6565 h 7623"/>
              <a:gd name="connsiteX62" fmla="*/ 7150 w 11066"/>
              <a:gd name="connsiteY62" fmla="*/ 6741 h 7623"/>
              <a:gd name="connsiteX63" fmla="*/ 7538 w 11066"/>
              <a:gd name="connsiteY63" fmla="*/ 7023 h 7623"/>
              <a:gd name="connsiteX64" fmla="*/ 8631 w 11066"/>
              <a:gd name="connsiteY64" fmla="*/ 7129 h 7623"/>
              <a:gd name="connsiteX65" fmla="*/ 8984 w 11066"/>
              <a:gd name="connsiteY65" fmla="*/ 7305 h 7623"/>
              <a:gd name="connsiteX66" fmla="*/ 9161 w 11066"/>
              <a:gd name="connsiteY66" fmla="*/ 7411 h 7623"/>
              <a:gd name="connsiteX67" fmla="*/ 9690 w 11066"/>
              <a:gd name="connsiteY67" fmla="*/ 7623 h 7623"/>
              <a:gd name="connsiteX68" fmla="*/ 9690 w 11066"/>
              <a:gd name="connsiteY68" fmla="*/ 7482 h 7623"/>
              <a:gd name="connsiteX69" fmla="*/ 8737 w 11066"/>
              <a:gd name="connsiteY69" fmla="*/ 6953 h 7623"/>
              <a:gd name="connsiteX70" fmla="*/ 8526 w 11066"/>
              <a:gd name="connsiteY70" fmla="*/ 6917 h 7623"/>
              <a:gd name="connsiteX71" fmla="*/ 8349 w 11066"/>
              <a:gd name="connsiteY71" fmla="*/ 6494 h 7623"/>
              <a:gd name="connsiteX72" fmla="*/ 8702 w 11066"/>
              <a:gd name="connsiteY72" fmla="*/ 6071 h 7623"/>
              <a:gd name="connsiteX73" fmla="*/ 9372 w 11066"/>
              <a:gd name="connsiteY73" fmla="*/ 6071 h 7623"/>
              <a:gd name="connsiteX74" fmla="*/ 9901 w 11066"/>
              <a:gd name="connsiteY74" fmla="*/ 6247 h 7623"/>
              <a:gd name="connsiteX75" fmla="*/ 10289 w 11066"/>
              <a:gd name="connsiteY75" fmla="*/ 6423 h 7623"/>
              <a:gd name="connsiteX76" fmla="*/ 10642 w 11066"/>
              <a:gd name="connsiteY76" fmla="*/ 6953 h 7623"/>
              <a:gd name="connsiteX77" fmla="*/ 10678 w 11066"/>
              <a:gd name="connsiteY77" fmla="*/ 7164 h 7623"/>
              <a:gd name="connsiteX78" fmla="*/ 10783 w 11066"/>
              <a:gd name="connsiteY78" fmla="*/ 7164 h 7623"/>
              <a:gd name="connsiteX79" fmla="*/ 10854 w 11066"/>
              <a:gd name="connsiteY79" fmla="*/ 6917 h 7623"/>
              <a:gd name="connsiteX80" fmla="*/ 11066 w 11066"/>
              <a:gd name="connsiteY80" fmla="*/ 6917 h 7623"/>
              <a:gd name="connsiteX81" fmla="*/ 11066 w 11066"/>
              <a:gd name="connsiteY81" fmla="*/ 6811 h 7623"/>
              <a:gd name="connsiteX82" fmla="*/ 10783 w 11066"/>
              <a:gd name="connsiteY82" fmla="*/ 6670 h 7623"/>
              <a:gd name="connsiteX83" fmla="*/ 10607 w 11066"/>
              <a:gd name="connsiteY83" fmla="*/ 6423 h 7623"/>
              <a:gd name="connsiteX84" fmla="*/ 10395 w 11066"/>
              <a:gd name="connsiteY84" fmla="*/ 6247 h 7623"/>
              <a:gd name="connsiteX85" fmla="*/ 10078 w 11066"/>
              <a:gd name="connsiteY85" fmla="*/ 6035 h 7623"/>
              <a:gd name="connsiteX86" fmla="*/ 9972 w 11066"/>
              <a:gd name="connsiteY86" fmla="*/ 5965 h 7623"/>
              <a:gd name="connsiteX87" fmla="*/ 10223 w 11066"/>
              <a:gd name="connsiteY87" fmla="*/ 5444 h 7623"/>
              <a:gd name="connsiteX88" fmla="*/ 10736 w 11066"/>
              <a:gd name="connsiteY88" fmla="*/ 5146 h 7623"/>
              <a:gd name="connsiteX89" fmla="*/ 9760 w 11066"/>
              <a:gd name="connsiteY89" fmla="*/ 5894 h 7623"/>
              <a:gd name="connsiteX90" fmla="*/ 9404 w 11066"/>
              <a:gd name="connsiteY90" fmla="*/ 5846 h 7623"/>
              <a:gd name="connsiteX91" fmla="*/ 8986 w 11066"/>
              <a:gd name="connsiteY91" fmla="*/ 5554 h 7623"/>
              <a:gd name="connsiteX92" fmla="*/ 8455 w 11066"/>
              <a:gd name="connsiteY92" fmla="*/ 5965 h 7623"/>
              <a:gd name="connsiteX93" fmla="*/ 8138 w 11066"/>
              <a:gd name="connsiteY93" fmla="*/ 6247 h 7623"/>
              <a:gd name="connsiteX94" fmla="*/ 8067 w 11066"/>
              <a:gd name="connsiteY94" fmla="*/ 6388 h 7623"/>
              <a:gd name="connsiteX95" fmla="*/ 7538 w 11066"/>
              <a:gd name="connsiteY95" fmla="*/ 6600 h 7623"/>
              <a:gd name="connsiteX96" fmla="*/ 7009 w 11066"/>
              <a:gd name="connsiteY96" fmla="*/ 6423 h 7623"/>
              <a:gd name="connsiteX97" fmla="*/ 6479 w 11066"/>
              <a:gd name="connsiteY97" fmla="*/ 6247 h 7623"/>
              <a:gd name="connsiteX98" fmla="*/ 5774 w 11066"/>
              <a:gd name="connsiteY98" fmla="*/ 5506 h 7623"/>
              <a:gd name="connsiteX99" fmla="*/ 5527 w 11066"/>
              <a:gd name="connsiteY99" fmla="*/ 4589 h 7623"/>
              <a:gd name="connsiteX100" fmla="*/ 5315 w 11066"/>
              <a:gd name="connsiteY100" fmla="*/ 3248 h 7623"/>
              <a:gd name="connsiteX101" fmla="*/ 5516 w 11066"/>
              <a:gd name="connsiteY101" fmla="*/ 1476 h 7623"/>
              <a:gd name="connsiteX102" fmla="*/ 6868 w 11066"/>
              <a:gd name="connsiteY102" fmla="*/ 952 h 7623"/>
              <a:gd name="connsiteX103" fmla="*/ 6973 w 11066"/>
              <a:gd name="connsiteY103" fmla="*/ 846 h 7623"/>
              <a:gd name="connsiteX104" fmla="*/ 7185 w 11066"/>
              <a:gd name="connsiteY104" fmla="*/ 529 h 7623"/>
              <a:gd name="connsiteX105" fmla="*/ 7185 w 11066"/>
              <a:gd name="connsiteY105" fmla="*/ 423 h 7623"/>
              <a:gd name="connsiteX106" fmla="*/ 7009 w 11066"/>
              <a:gd name="connsiteY106" fmla="*/ 423 h 7623"/>
              <a:gd name="connsiteX107" fmla="*/ 6656 w 11066"/>
              <a:gd name="connsiteY107" fmla="*/ 846 h 7623"/>
              <a:gd name="connsiteX108" fmla="*/ 6268 w 11066"/>
              <a:gd name="connsiteY108" fmla="*/ 1023 h 7623"/>
              <a:gd name="connsiteX109" fmla="*/ 6162 w 11066"/>
              <a:gd name="connsiteY109" fmla="*/ 1058 h 7623"/>
              <a:gd name="connsiteX110" fmla="*/ 6127 w 11066"/>
              <a:gd name="connsiteY110" fmla="*/ 1023 h 7623"/>
              <a:gd name="connsiteX111" fmla="*/ 6621 w 11066"/>
              <a:gd name="connsiteY111" fmla="*/ 176 h 7623"/>
              <a:gd name="connsiteX112" fmla="*/ 6585 w 11066"/>
              <a:gd name="connsiteY112" fmla="*/ 141 h 7623"/>
              <a:gd name="connsiteX113" fmla="*/ 6479 w 11066"/>
              <a:gd name="connsiteY113" fmla="*/ 141 h 7623"/>
              <a:gd name="connsiteX114" fmla="*/ 6338 w 11066"/>
              <a:gd name="connsiteY114" fmla="*/ 423 h 7623"/>
              <a:gd name="connsiteX115" fmla="*/ 6233 w 11066"/>
              <a:gd name="connsiteY115" fmla="*/ 564 h 7623"/>
              <a:gd name="connsiteX116" fmla="*/ 5950 w 11066"/>
              <a:gd name="connsiteY116" fmla="*/ 917 h 7623"/>
              <a:gd name="connsiteX117" fmla="*/ 5915 w 11066"/>
              <a:gd name="connsiteY117" fmla="*/ 917 h 7623"/>
              <a:gd name="connsiteX118" fmla="*/ 5739 w 11066"/>
              <a:gd name="connsiteY118" fmla="*/ 846 h 7623"/>
              <a:gd name="connsiteX119" fmla="*/ 5633 w 11066"/>
              <a:gd name="connsiteY119" fmla="*/ 0 h 7623"/>
              <a:gd name="connsiteX120" fmla="*/ 5492 w 11066"/>
              <a:gd name="connsiteY120" fmla="*/ 0 h 7623"/>
              <a:gd name="connsiteX121" fmla="*/ 5456 w 11066"/>
              <a:gd name="connsiteY121" fmla="*/ 35 h 7623"/>
              <a:gd name="connsiteX122" fmla="*/ 5492 w 11066"/>
              <a:gd name="connsiteY122" fmla="*/ 846 h 7623"/>
              <a:gd name="connsiteX123" fmla="*/ 5174 w 11066"/>
              <a:gd name="connsiteY123" fmla="*/ 776 h 7623"/>
              <a:gd name="connsiteX124" fmla="*/ 4998 w 11066"/>
              <a:gd name="connsiteY124" fmla="*/ 635 h 7623"/>
              <a:gd name="connsiteX125" fmla="*/ 4645 w 11066"/>
              <a:gd name="connsiteY125" fmla="*/ 0 h 7623"/>
              <a:gd name="connsiteX126" fmla="*/ 4539 w 11066"/>
              <a:gd name="connsiteY126" fmla="*/ 0 h 7623"/>
              <a:gd name="connsiteX127" fmla="*/ 4539 w 11066"/>
              <a:gd name="connsiteY127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399 w 11066"/>
              <a:gd name="connsiteY38" fmla="*/ 6638 h 7623"/>
              <a:gd name="connsiteX39" fmla="*/ 1135 w 11066"/>
              <a:gd name="connsiteY39" fmla="*/ 6943 h 7623"/>
              <a:gd name="connsiteX40" fmla="*/ 42 w 11066"/>
              <a:gd name="connsiteY40" fmla="*/ 6979 h 7623"/>
              <a:gd name="connsiteX41" fmla="*/ 42 w 11066"/>
              <a:gd name="connsiteY41" fmla="*/ 7155 h 7623"/>
              <a:gd name="connsiteX42" fmla="*/ 1181 w 11066"/>
              <a:gd name="connsiteY42" fmla="*/ 7124 h 7623"/>
              <a:gd name="connsiteX43" fmla="*/ 818 w 11066"/>
              <a:gd name="connsiteY43" fmla="*/ 7437 h 7623"/>
              <a:gd name="connsiteX44" fmla="*/ 853 w 11066"/>
              <a:gd name="connsiteY44" fmla="*/ 7473 h 7623"/>
              <a:gd name="connsiteX45" fmla="*/ 1241 w 11066"/>
              <a:gd name="connsiteY45" fmla="*/ 7296 h 7623"/>
              <a:gd name="connsiteX46" fmla="*/ 1347 w 11066"/>
              <a:gd name="connsiteY46" fmla="*/ 7190 h 7623"/>
              <a:gd name="connsiteX47" fmla="*/ 2264 w 11066"/>
              <a:gd name="connsiteY47" fmla="*/ 6809 h 7623"/>
              <a:gd name="connsiteX48" fmla="*/ 2264 w 11066"/>
              <a:gd name="connsiteY48" fmla="*/ 6950 h 7623"/>
              <a:gd name="connsiteX49" fmla="*/ 1982 w 11066"/>
              <a:gd name="connsiteY49" fmla="*/ 7041 h 7623"/>
              <a:gd name="connsiteX50" fmla="*/ 1806 w 11066"/>
              <a:gd name="connsiteY50" fmla="*/ 7112 h 7623"/>
              <a:gd name="connsiteX51" fmla="*/ 1806 w 11066"/>
              <a:gd name="connsiteY51" fmla="*/ 7288 h 7623"/>
              <a:gd name="connsiteX52" fmla="*/ 2111 w 11066"/>
              <a:gd name="connsiteY52" fmla="*/ 7168 h 7623"/>
              <a:gd name="connsiteX53" fmla="*/ 2335 w 11066"/>
              <a:gd name="connsiteY53" fmla="*/ 7147 h 7623"/>
              <a:gd name="connsiteX54" fmla="*/ 2829 w 11066"/>
              <a:gd name="connsiteY54" fmla="*/ 7077 h 7623"/>
              <a:gd name="connsiteX55" fmla="*/ 3181 w 11066"/>
              <a:gd name="connsiteY55" fmla="*/ 7288 h 7623"/>
              <a:gd name="connsiteX56" fmla="*/ 3428 w 11066"/>
              <a:gd name="connsiteY56" fmla="*/ 7288 h 7623"/>
              <a:gd name="connsiteX57" fmla="*/ 3146 w 11066"/>
              <a:gd name="connsiteY57" fmla="*/ 6971 h 7623"/>
              <a:gd name="connsiteX58" fmla="*/ 3005 w 11066"/>
              <a:gd name="connsiteY58" fmla="*/ 6950 h 7623"/>
              <a:gd name="connsiteX59" fmla="*/ 3005 w 11066"/>
              <a:gd name="connsiteY59" fmla="*/ 6915 h 7623"/>
              <a:gd name="connsiteX60" fmla="*/ 4310 w 11066"/>
              <a:gd name="connsiteY60" fmla="*/ 7091 h 7623"/>
              <a:gd name="connsiteX61" fmla="*/ 5880 w 11066"/>
              <a:gd name="connsiteY61" fmla="*/ 6565 h 7623"/>
              <a:gd name="connsiteX62" fmla="*/ 7150 w 11066"/>
              <a:gd name="connsiteY62" fmla="*/ 6741 h 7623"/>
              <a:gd name="connsiteX63" fmla="*/ 8631 w 11066"/>
              <a:gd name="connsiteY63" fmla="*/ 7129 h 7623"/>
              <a:gd name="connsiteX64" fmla="*/ 8984 w 11066"/>
              <a:gd name="connsiteY64" fmla="*/ 7305 h 7623"/>
              <a:gd name="connsiteX65" fmla="*/ 9161 w 11066"/>
              <a:gd name="connsiteY65" fmla="*/ 7411 h 7623"/>
              <a:gd name="connsiteX66" fmla="*/ 9690 w 11066"/>
              <a:gd name="connsiteY66" fmla="*/ 7623 h 7623"/>
              <a:gd name="connsiteX67" fmla="*/ 9690 w 11066"/>
              <a:gd name="connsiteY67" fmla="*/ 7482 h 7623"/>
              <a:gd name="connsiteX68" fmla="*/ 8737 w 11066"/>
              <a:gd name="connsiteY68" fmla="*/ 6953 h 7623"/>
              <a:gd name="connsiteX69" fmla="*/ 8526 w 11066"/>
              <a:gd name="connsiteY69" fmla="*/ 6917 h 7623"/>
              <a:gd name="connsiteX70" fmla="*/ 8349 w 11066"/>
              <a:gd name="connsiteY70" fmla="*/ 6494 h 7623"/>
              <a:gd name="connsiteX71" fmla="*/ 8702 w 11066"/>
              <a:gd name="connsiteY71" fmla="*/ 6071 h 7623"/>
              <a:gd name="connsiteX72" fmla="*/ 9372 w 11066"/>
              <a:gd name="connsiteY72" fmla="*/ 6071 h 7623"/>
              <a:gd name="connsiteX73" fmla="*/ 9901 w 11066"/>
              <a:gd name="connsiteY73" fmla="*/ 6247 h 7623"/>
              <a:gd name="connsiteX74" fmla="*/ 10289 w 11066"/>
              <a:gd name="connsiteY74" fmla="*/ 6423 h 7623"/>
              <a:gd name="connsiteX75" fmla="*/ 10642 w 11066"/>
              <a:gd name="connsiteY75" fmla="*/ 6953 h 7623"/>
              <a:gd name="connsiteX76" fmla="*/ 10678 w 11066"/>
              <a:gd name="connsiteY76" fmla="*/ 7164 h 7623"/>
              <a:gd name="connsiteX77" fmla="*/ 10783 w 11066"/>
              <a:gd name="connsiteY77" fmla="*/ 7164 h 7623"/>
              <a:gd name="connsiteX78" fmla="*/ 10854 w 11066"/>
              <a:gd name="connsiteY78" fmla="*/ 6917 h 7623"/>
              <a:gd name="connsiteX79" fmla="*/ 11066 w 11066"/>
              <a:gd name="connsiteY79" fmla="*/ 6917 h 7623"/>
              <a:gd name="connsiteX80" fmla="*/ 11066 w 11066"/>
              <a:gd name="connsiteY80" fmla="*/ 6811 h 7623"/>
              <a:gd name="connsiteX81" fmla="*/ 10783 w 11066"/>
              <a:gd name="connsiteY81" fmla="*/ 6670 h 7623"/>
              <a:gd name="connsiteX82" fmla="*/ 10607 w 11066"/>
              <a:gd name="connsiteY82" fmla="*/ 6423 h 7623"/>
              <a:gd name="connsiteX83" fmla="*/ 10395 w 11066"/>
              <a:gd name="connsiteY83" fmla="*/ 6247 h 7623"/>
              <a:gd name="connsiteX84" fmla="*/ 10078 w 11066"/>
              <a:gd name="connsiteY84" fmla="*/ 6035 h 7623"/>
              <a:gd name="connsiteX85" fmla="*/ 9972 w 11066"/>
              <a:gd name="connsiteY85" fmla="*/ 5965 h 7623"/>
              <a:gd name="connsiteX86" fmla="*/ 10223 w 11066"/>
              <a:gd name="connsiteY86" fmla="*/ 5444 h 7623"/>
              <a:gd name="connsiteX87" fmla="*/ 10736 w 11066"/>
              <a:gd name="connsiteY87" fmla="*/ 5146 h 7623"/>
              <a:gd name="connsiteX88" fmla="*/ 9760 w 11066"/>
              <a:gd name="connsiteY88" fmla="*/ 5894 h 7623"/>
              <a:gd name="connsiteX89" fmla="*/ 9404 w 11066"/>
              <a:gd name="connsiteY89" fmla="*/ 5846 h 7623"/>
              <a:gd name="connsiteX90" fmla="*/ 8986 w 11066"/>
              <a:gd name="connsiteY90" fmla="*/ 5554 h 7623"/>
              <a:gd name="connsiteX91" fmla="*/ 8455 w 11066"/>
              <a:gd name="connsiteY91" fmla="*/ 5965 h 7623"/>
              <a:gd name="connsiteX92" fmla="*/ 8138 w 11066"/>
              <a:gd name="connsiteY92" fmla="*/ 6247 h 7623"/>
              <a:gd name="connsiteX93" fmla="*/ 8067 w 11066"/>
              <a:gd name="connsiteY93" fmla="*/ 6388 h 7623"/>
              <a:gd name="connsiteX94" fmla="*/ 7538 w 11066"/>
              <a:gd name="connsiteY94" fmla="*/ 6600 h 7623"/>
              <a:gd name="connsiteX95" fmla="*/ 7009 w 11066"/>
              <a:gd name="connsiteY95" fmla="*/ 6423 h 7623"/>
              <a:gd name="connsiteX96" fmla="*/ 6479 w 11066"/>
              <a:gd name="connsiteY96" fmla="*/ 6247 h 7623"/>
              <a:gd name="connsiteX97" fmla="*/ 5774 w 11066"/>
              <a:gd name="connsiteY97" fmla="*/ 5506 h 7623"/>
              <a:gd name="connsiteX98" fmla="*/ 5527 w 11066"/>
              <a:gd name="connsiteY98" fmla="*/ 4589 h 7623"/>
              <a:gd name="connsiteX99" fmla="*/ 5315 w 11066"/>
              <a:gd name="connsiteY99" fmla="*/ 3248 h 7623"/>
              <a:gd name="connsiteX100" fmla="*/ 5516 w 11066"/>
              <a:gd name="connsiteY100" fmla="*/ 1476 h 7623"/>
              <a:gd name="connsiteX101" fmla="*/ 6868 w 11066"/>
              <a:gd name="connsiteY101" fmla="*/ 952 h 7623"/>
              <a:gd name="connsiteX102" fmla="*/ 6973 w 11066"/>
              <a:gd name="connsiteY102" fmla="*/ 846 h 7623"/>
              <a:gd name="connsiteX103" fmla="*/ 7185 w 11066"/>
              <a:gd name="connsiteY103" fmla="*/ 529 h 7623"/>
              <a:gd name="connsiteX104" fmla="*/ 7185 w 11066"/>
              <a:gd name="connsiteY104" fmla="*/ 423 h 7623"/>
              <a:gd name="connsiteX105" fmla="*/ 7009 w 11066"/>
              <a:gd name="connsiteY105" fmla="*/ 423 h 7623"/>
              <a:gd name="connsiteX106" fmla="*/ 6656 w 11066"/>
              <a:gd name="connsiteY106" fmla="*/ 846 h 7623"/>
              <a:gd name="connsiteX107" fmla="*/ 6268 w 11066"/>
              <a:gd name="connsiteY107" fmla="*/ 1023 h 7623"/>
              <a:gd name="connsiteX108" fmla="*/ 6162 w 11066"/>
              <a:gd name="connsiteY108" fmla="*/ 1058 h 7623"/>
              <a:gd name="connsiteX109" fmla="*/ 6127 w 11066"/>
              <a:gd name="connsiteY109" fmla="*/ 1023 h 7623"/>
              <a:gd name="connsiteX110" fmla="*/ 6621 w 11066"/>
              <a:gd name="connsiteY110" fmla="*/ 176 h 7623"/>
              <a:gd name="connsiteX111" fmla="*/ 6585 w 11066"/>
              <a:gd name="connsiteY111" fmla="*/ 141 h 7623"/>
              <a:gd name="connsiteX112" fmla="*/ 6479 w 11066"/>
              <a:gd name="connsiteY112" fmla="*/ 141 h 7623"/>
              <a:gd name="connsiteX113" fmla="*/ 6338 w 11066"/>
              <a:gd name="connsiteY113" fmla="*/ 423 h 7623"/>
              <a:gd name="connsiteX114" fmla="*/ 6233 w 11066"/>
              <a:gd name="connsiteY114" fmla="*/ 564 h 7623"/>
              <a:gd name="connsiteX115" fmla="*/ 5950 w 11066"/>
              <a:gd name="connsiteY115" fmla="*/ 917 h 7623"/>
              <a:gd name="connsiteX116" fmla="*/ 5915 w 11066"/>
              <a:gd name="connsiteY116" fmla="*/ 917 h 7623"/>
              <a:gd name="connsiteX117" fmla="*/ 5739 w 11066"/>
              <a:gd name="connsiteY117" fmla="*/ 846 h 7623"/>
              <a:gd name="connsiteX118" fmla="*/ 5633 w 11066"/>
              <a:gd name="connsiteY118" fmla="*/ 0 h 7623"/>
              <a:gd name="connsiteX119" fmla="*/ 5492 w 11066"/>
              <a:gd name="connsiteY119" fmla="*/ 0 h 7623"/>
              <a:gd name="connsiteX120" fmla="*/ 5456 w 11066"/>
              <a:gd name="connsiteY120" fmla="*/ 35 h 7623"/>
              <a:gd name="connsiteX121" fmla="*/ 5492 w 11066"/>
              <a:gd name="connsiteY121" fmla="*/ 846 h 7623"/>
              <a:gd name="connsiteX122" fmla="*/ 5174 w 11066"/>
              <a:gd name="connsiteY122" fmla="*/ 776 h 7623"/>
              <a:gd name="connsiteX123" fmla="*/ 4998 w 11066"/>
              <a:gd name="connsiteY123" fmla="*/ 635 h 7623"/>
              <a:gd name="connsiteX124" fmla="*/ 4645 w 11066"/>
              <a:gd name="connsiteY124" fmla="*/ 0 h 7623"/>
              <a:gd name="connsiteX125" fmla="*/ 4539 w 11066"/>
              <a:gd name="connsiteY125" fmla="*/ 0 h 7623"/>
              <a:gd name="connsiteX126" fmla="*/ 4539 w 11066"/>
              <a:gd name="connsiteY126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399 w 11066"/>
              <a:gd name="connsiteY38" fmla="*/ 6638 h 7623"/>
              <a:gd name="connsiteX39" fmla="*/ 1135 w 11066"/>
              <a:gd name="connsiteY39" fmla="*/ 6943 h 7623"/>
              <a:gd name="connsiteX40" fmla="*/ 42 w 11066"/>
              <a:gd name="connsiteY40" fmla="*/ 6979 h 7623"/>
              <a:gd name="connsiteX41" fmla="*/ 42 w 11066"/>
              <a:gd name="connsiteY41" fmla="*/ 7155 h 7623"/>
              <a:gd name="connsiteX42" fmla="*/ 1181 w 11066"/>
              <a:gd name="connsiteY42" fmla="*/ 7124 h 7623"/>
              <a:gd name="connsiteX43" fmla="*/ 818 w 11066"/>
              <a:gd name="connsiteY43" fmla="*/ 7437 h 7623"/>
              <a:gd name="connsiteX44" fmla="*/ 853 w 11066"/>
              <a:gd name="connsiteY44" fmla="*/ 7473 h 7623"/>
              <a:gd name="connsiteX45" fmla="*/ 1241 w 11066"/>
              <a:gd name="connsiteY45" fmla="*/ 7296 h 7623"/>
              <a:gd name="connsiteX46" fmla="*/ 1347 w 11066"/>
              <a:gd name="connsiteY46" fmla="*/ 7190 h 7623"/>
              <a:gd name="connsiteX47" fmla="*/ 2264 w 11066"/>
              <a:gd name="connsiteY47" fmla="*/ 6809 h 7623"/>
              <a:gd name="connsiteX48" fmla="*/ 2264 w 11066"/>
              <a:gd name="connsiteY48" fmla="*/ 6950 h 7623"/>
              <a:gd name="connsiteX49" fmla="*/ 1982 w 11066"/>
              <a:gd name="connsiteY49" fmla="*/ 7041 h 7623"/>
              <a:gd name="connsiteX50" fmla="*/ 1806 w 11066"/>
              <a:gd name="connsiteY50" fmla="*/ 7112 h 7623"/>
              <a:gd name="connsiteX51" fmla="*/ 1806 w 11066"/>
              <a:gd name="connsiteY51" fmla="*/ 7288 h 7623"/>
              <a:gd name="connsiteX52" fmla="*/ 2111 w 11066"/>
              <a:gd name="connsiteY52" fmla="*/ 7168 h 7623"/>
              <a:gd name="connsiteX53" fmla="*/ 2335 w 11066"/>
              <a:gd name="connsiteY53" fmla="*/ 7147 h 7623"/>
              <a:gd name="connsiteX54" fmla="*/ 2829 w 11066"/>
              <a:gd name="connsiteY54" fmla="*/ 7077 h 7623"/>
              <a:gd name="connsiteX55" fmla="*/ 3181 w 11066"/>
              <a:gd name="connsiteY55" fmla="*/ 7288 h 7623"/>
              <a:gd name="connsiteX56" fmla="*/ 3428 w 11066"/>
              <a:gd name="connsiteY56" fmla="*/ 7288 h 7623"/>
              <a:gd name="connsiteX57" fmla="*/ 3146 w 11066"/>
              <a:gd name="connsiteY57" fmla="*/ 6971 h 7623"/>
              <a:gd name="connsiteX58" fmla="*/ 3005 w 11066"/>
              <a:gd name="connsiteY58" fmla="*/ 6950 h 7623"/>
              <a:gd name="connsiteX59" fmla="*/ 3005 w 11066"/>
              <a:gd name="connsiteY59" fmla="*/ 6915 h 7623"/>
              <a:gd name="connsiteX60" fmla="*/ 4310 w 11066"/>
              <a:gd name="connsiteY60" fmla="*/ 7091 h 7623"/>
              <a:gd name="connsiteX61" fmla="*/ 5880 w 11066"/>
              <a:gd name="connsiteY61" fmla="*/ 6565 h 7623"/>
              <a:gd name="connsiteX62" fmla="*/ 7150 w 11066"/>
              <a:gd name="connsiteY62" fmla="*/ 6741 h 7623"/>
              <a:gd name="connsiteX63" fmla="*/ 8631 w 11066"/>
              <a:gd name="connsiteY63" fmla="*/ 7129 h 7623"/>
              <a:gd name="connsiteX64" fmla="*/ 8984 w 11066"/>
              <a:gd name="connsiteY64" fmla="*/ 7305 h 7623"/>
              <a:gd name="connsiteX65" fmla="*/ 9161 w 11066"/>
              <a:gd name="connsiteY65" fmla="*/ 7411 h 7623"/>
              <a:gd name="connsiteX66" fmla="*/ 9690 w 11066"/>
              <a:gd name="connsiteY66" fmla="*/ 7623 h 7623"/>
              <a:gd name="connsiteX67" fmla="*/ 9690 w 11066"/>
              <a:gd name="connsiteY67" fmla="*/ 7482 h 7623"/>
              <a:gd name="connsiteX68" fmla="*/ 8737 w 11066"/>
              <a:gd name="connsiteY68" fmla="*/ 6953 h 7623"/>
              <a:gd name="connsiteX69" fmla="*/ 8526 w 11066"/>
              <a:gd name="connsiteY69" fmla="*/ 6917 h 7623"/>
              <a:gd name="connsiteX70" fmla="*/ 8349 w 11066"/>
              <a:gd name="connsiteY70" fmla="*/ 6494 h 7623"/>
              <a:gd name="connsiteX71" fmla="*/ 8702 w 11066"/>
              <a:gd name="connsiteY71" fmla="*/ 6071 h 7623"/>
              <a:gd name="connsiteX72" fmla="*/ 9372 w 11066"/>
              <a:gd name="connsiteY72" fmla="*/ 6071 h 7623"/>
              <a:gd name="connsiteX73" fmla="*/ 9901 w 11066"/>
              <a:gd name="connsiteY73" fmla="*/ 6247 h 7623"/>
              <a:gd name="connsiteX74" fmla="*/ 10289 w 11066"/>
              <a:gd name="connsiteY74" fmla="*/ 6423 h 7623"/>
              <a:gd name="connsiteX75" fmla="*/ 10642 w 11066"/>
              <a:gd name="connsiteY75" fmla="*/ 6953 h 7623"/>
              <a:gd name="connsiteX76" fmla="*/ 10678 w 11066"/>
              <a:gd name="connsiteY76" fmla="*/ 7164 h 7623"/>
              <a:gd name="connsiteX77" fmla="*/ 10783 w 11066"/>
              <a:gd name="connsiteY77" fmla="*/ 7164 h 7623"/>
              <a:gd name="connsiteX78" fmla="*/ 10854 w 11066"/>
              <a:gd name="connsiteY78" fmla="*/ 6917 h 7623"/>
              <a:gd name="connsiteX79" fmla="*/ 11066 w 11066"/>
              <a:gd name="connsiteY79" fmla="*/ 6917 h 7623"/>
              <a:gd name="connsiteX80" fmla="*/ 11066 w 11066"/>
              <a:gd name="connsiteY80" fmla="*/ 6811 h 7623"/>
              <a:gd name="connsiteX81" fmla="*/ 10783 w 11066"/>
              <a:gd name="connsiteY81" fmla="*/ 6670 h 7623"/>
              <a:gd name="connsiteX82" fmla="*/ 10607 w 11066"/>
              <a:gd name="connsiteY82" fmla="*/ 6423 h 7623"/>
              <a:gd name="connsiteX83" fmla="*/ 10395 w 11066"/>
              <a:gd name="connsiteY83" fmla="*/ 6247 h 7623"/>
              <a:gd name="connsiteX84" fmla="*/ 10078 w 11066"/>
              <a:gd name="connsiteY84" fmla="*/ 6035 h 7623"/>
              <a:gd name="connsiteX85" fmla="*/ 9972 w 11066"/>
              <a:gd name="connsiteY85" fmla="*/ 5965 h 7623"/>
              <a:gd name="connsiteX86" fmla="*/ 10223 w 11066"/>
              <a:gd name="connsiteY86" fmla="*/ 5444 h 7623"/>
              <a:gd name="connsiteX87" fmla="*/ 10736 w 11066"/>
              <a:gd name="connsiteY87" fmla="*/ 5146 h 7623"/>
              <a:gd name="connsiteX88" fmla="*/ 9760 w 11066"/>
              <a:gd name="connsiteY88" fmla="*/ 5894 h 7623"/>
              <a:gd name="connsiteX89" fmla="*/ 9404 w 11066"/>
              <a:gd name="connsiteY89" fmla="*/ 5846 h 7623"/>
              <a:gd name="connsiteX90" fmla="*/ 8455 w 11066"/>
              <a:gd name="connsiteY90" fmla="*/ 5965 h 7623"/>
              <a:gd name="connsiteX91" fmla="*/ 8138 w 11066"/>
              <a:gd name="connsiteY91" fmla="*/ 6247 h 7623"/>
              <a:gd name="connsiteX92" fmla="*/ 8067 w 11066"/>
              <a:gd name="connsiteY92" fmla="*/ 6388 h 7623"/>
              <a:gd name="connsiteX93" fmla="*/ 7538 w 11066"/>
              <a:gd name="connsiteY93" fmla="*/ 6600 h 7623"/>
              <a:gd name="connsiteX94" fmla="*/ 7009 w 11066"/>
              <a:gd name="connsiteY94" fmla="*/ 6423 h 7623"/>
              <a:gd name="connsiteX95" fmla="*/ 6479 w 11066"/>
              <a:gd name="connsiteY95" fmla="*/ 6247 h 7623"/>
              <a:gd name="connsiteX96" fmla="*/ 5774 w 11066"/>
              <a:gd name="connsiteY96" fmla="*/ 5506 h 7623"/>
              <a:gd name="connsiteX97" fmla="*/ 5527 w 11066"/>
              <a:gd name="connsiteY97" fmla="*/ 4589 h 7623"/>
              <a:gd name="connsiteX98" fmla="*/ 5315 w 11066"/>
              <a:gd name="connsiteY98" fmla="*/ 3248 h 7623"/>
              <a:gd name="connsiteX99" fmla="*/ 5516 w 11066"/>
              <a:gd name="connsiteY99" fmla="*/ 1476 h 7623"/>
              <a:gd name="connsiteX100" fmla="*/ 6868 w 11066"/>
              <a:gd name="connsiteY100" fmla="*/ 952 h 7623"/>
              <a:gd name="connsiteX101" fmla="*/ 6973 w 11066"/>
              <a:gd name="connsiteY101" fmla="*/ 846 h 7623"/>
              <a:gd name="connsiteX102" fmla="*/ 7185 w 11066"/>
              <a:gd name="connsiteY102" fmla="*/ 529 h 7623"/>
              <a:gd name="connsiteX103" fmla="*/ 7185 w 11066"/>
              <a:gd name="connsiteY103" fmla="*/ 423 h 7623"/>
              <a:gd name="connsiteX104" fmla="*/ 7009 w 11066"/>
              <a:gd name="connsiteY104" fmla="*/ 423 h 7623"/>
              <a:gd name="connsiteX105" fmla="*/ 6656 w 11066"/>
              <a:gd name="connsiteY105" fmla="*/ 846 h 7623"/>
              <a:gd name="connsiteX106" fmla="*/ 6268 w 11066"/>
              <a:gd name="connsiteY106" fmla="*/ 1023 h 7623"/>
              <a:gd name="connsiteX107" fmla="*/ 6162 w 11066"/>
              <a:gd name="connsiteY107" fmla="*/ 1058 h 7623"/>
              <a:gd name="connsiteX108" fmla="*/ 6127 w 11066"/>
              <a:gd name="connsiteY108" fmla="*/ 1023 h 7623"/>
              <a:gd name="connsiteX109" fmla="*/ 6621 w 11066"/>
              <a:gd name="connsiteY109" fmla="*/ 176 h 7623"/>
              <a:gd name="connsiteX110" fmla="*/ 6585 w 11066"/>
              <a:gd name="connsiteY110" fmla="*/ 141 h 7623"/>
              <a:gd name="connsiteX111" fmla="*/ 6479 w 11066"/>
              <a:gd name="connsiteY111" fmla="*/ 141 h 7623"/>
              <a:gd name="connsiteX112" fmla="*/ 6338 w 11066"/>
              <a:gd name="connsiteY112" fmla="*/ 423 h 7623"/>
              <a:gd name="connsiteX113" fmla="*/ 6233 w 11066"/>
              <a:gd name="connsiteY113" fmla="*/ 564 h 7623"/>
              <a:gd name="connsiteX114" fmla="*/ 5950 w 11066"/>
              <a:gd name="connsiteY114" fmla="*/ 917 h 7623"/>
              <a:gd name="connsiteX115" fmla="*/ 5915 w 11066"/>
              <a:gd name="connsiteY115" fmla="*/ 917 h 7623"/>
              <a:gd name="connsiteX116" fmla="*/ 5739 w 11066"/>
              <a:gd name="connsiteY116" fmla="*/ 846 h 7623"/>
              <a:gd name="connsiteX117" fmla="*/ 5633 w 11066"/>
              <a:gd name="connsiteY117" fmla="*/ 0 h 7623"/>
              <a:gd name="connsiteX118" fmla="*/ 5492 w 11066"/>
              <a:gd name="connsiteY118" fmla="*/ 0 h 7623"/>
              <a:gd name="connsiteX119" fmla="*/ 5456 w 11066"/>
              <a:gd name="connsiteY119" fmla="*/ 35 h 7623"/>
              <a:gd name="connsiteX120" fmla="*/ 5492 w 11066"/>
              <a:gd name="connsiteY120" fmla="*/ 846 h 7623"/>
              <a:gd name="connsiteX121" fmla="*/ 5174 w 11066"/>
              <a:gd name="connsiteY121" fmla="*/ 776 h 7623"/>
              <a:gd name="connsiteX122" fmla="*/ 4998 w 11066"/>
              <a:gd name="connsiteY122" fmla="*/ 635 h 7623"/>
              <a:gd name="connsiteX123" fmla="*/ 4645 w 11066"/>
              <a:gd name="connsiteY123" fmla="*/ 0 h 7623"/>
              <a:gd name="connsiteX124" fmla="*/ 4539 w 11066"/>
              <a:gd name="connsiteY124" fmla="*/ 0 h 7623"/>
              <a:gd name="connsiteX125" fmla="*/ 4539 w 11066"/>
              <a:gd name="connsiteY125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399 w 11066"/>
              <a:gd name="connsiteY38" fmla="*/ 6638 h 7623"/>
              <a:gd name="connsiteX39" fmla="*/ 1135 w 11066"/>
              <a:gd name="connsiteY39" fmla="*/ 6943 h 7623"/>
              <a:gd name="connsiteX40" fmla="*/ 42 w 11066"/>
              <a:gd name="connsiteY40" fmla="*/ 6979 h 7623"/>
              <a:gd name="connsiteX41" fmla="*/ 42 w 11066"/>
              <a:gd name="connsiteY41" fmla="*/ 7155 h 7623"/>
              <a:gd name="connsiteX42" fmla="*/ 1181 w 11066"/>
              <a:gd name="connsiteY42" fmla="*/ 7124 h 7623"/>
              <a:gd name="connsiteX43" fmla="*/ 818 w 11066"/>
              <a:gd name="connsiteY43" fmla="*/ 7437 h 7623"/>
              <a:gd name="connsiteX44" fmla="*/ 853 w 11066"/>
              <a:gd name="connsiteY44" fmla="*/ 7473 h 7623"/>
              <a:gd name="connsiteX45" fmla="*/ 1241 w 11066"/>
              <a:gd name="connsiteY45" fmla="*/ 7296 h 7623"/>
              <a:gd name="connsiteX46" fmla="*/ 1347 w 11066"/>
              <a:gd name="connsiteY46" fmla="*/ 7190 h 7623"/>
              <a:gd name="connsiteX47" fmla="*/ 2264 w 11066"/>
              <a:gd name="connsiteY47" fmla="*/ 6809 h 7623"/>
              <a:gd name="connsiteX48" fmla="*/ 2264 w 11066"/>
              <a:gd name="connsiteY48" fmla="*/ 6950 h 7623"/>
              <a:gd name="connsiteX49" fmla="*/ 1982 w 11066"/>
              <a:gd name="connsiteY49" fmla="*/ 7041 h 7623"/>
              <a:gd name="connsiteX50" fmla="*/ 1806 w 11066"/>
              <a:gd name="connsiteY50" fmla="*/ 7112 h 7623"/>
              <a:gd name="connsiteX51" fmla="*/ 1806 w 11066"/>
              <a:gd name="connsiteY51" fmla="*/ 7288 h 7623"/>
              <a:gd name="connsiteX52" fmla="*/ 2111 w 11066"/>
              <a:gd name="connsiteY52" fmla="*/ 7168 h 7623"/>
              <a:gd name="connsiteX53" fmla="*/ 2335 w 11066"/>
              <a:gd name="connsiteY53" fmla="*/ 7147 h 7623"/>
              <a:gd name="connsiteX54" fmla="*/ 2829 w 11066"/>
              <a:gd name="connsiteY54" fmla="*/ 7077 h 7623"/>
              <a:gd name="connsiteX55" fmla="*/ 3181 w 11066"/>
              <a:gd name="connsiteY55" fmla="*/ 7288 h 7623"/>
              <a:gd name="connsiteX56" fmla="*/ 3428 w 11066"/>
              <a:gd name="connsiteY56" fmla="*/ 7288 h 7623"/>
              <a:gd name="connsiteX57" fmla="*/ 3146 w 11066"/>
              <a:gd name="connsiteY57" fmla="*/ 6971 h 7623"/>
              <a:gd name="connsiteX58" fmla="*/ 3005 w 11066"/>
              <a:gd name="connsiteY58" fmla="*/ 6950 h 7623"/>
              <a:gd name="connsiteX59" fmla="*/ 3005 w 11066"/>
              <a:gd name="connsiteY59" fmla="*/ 6915 h 7623"/>
              <a:gd name="connsiteX60" fmla="*/ 4310 w 11066"/>
              <a:gd name="connsiteY60" fmla="*/ 7091 h 7623"/>
              <a:gd name="connsiteX61" fmla="*/ 5880 w 11066"/>
              <a:gd name="connsiteY61" fmla="*/ 6565 h 7623"/>
              <a:gd name="connsiteX62" fmla="*/ 7150 w 11066"/>
              <a:gd name="connsiteY62" fmla="*/ 6741 h 7623"/>
              <a:gd name="connsiteX63" fmla="*/ 8631 w 11066"/>
              <a:gd name="connsiteY63" fmla="*/ 7129 h 7623"/>
              <a:gd name="connsiteX64" fmla="*/ 8984 w 11066"/>
              <a:gd name="connsiteY64" fmla="*/ 7305 h 7623"/>
              <a:gd name="connsiteX65" fmla="*/ 9161 w 11066"/>
              <a:gd name="connsiteY65" fmla="*/ 7411 h 7623"/>
              <a:gd name="connsiteX66" fmla="*/ 9690 w 11066"/>
              <a:gd name="connsiteY66" fmla="*/ 7623 h 7623"/>
              <a:gd name="connsiteX67" fmla="*/ 9690 w 11066"/>
              <a:gd name="connsiteY67" fmla="*/ 7482 h 7623"/>
              <a:gd name="connsiteX68" fmla="*/ 8737 w 11066"/>
              <a:gd name="connsiteY68" fmla="*/ 6953 h 7623"/>
              <a:gd name="connsiteX69" fmla="*/ 8526 w 11066"/>
              <a:gd name="connsiteY69" fmla="*/ 6917 h 7623"/>
              <a:gd name="connsiteX70" fmla="*/ 8349 w 11066"/>
              <a:gd name="connsiteY70" fmla="*/ 6494 h 7623"/>
              <a:gd name="connsiteX71" fmla="*/ 8702 w 11066"/>
              <a:gd name="connsiteY71" fmla="*/ 6071 h 7623"/>
              <a:gd name="connsiteX72" fmla="*/ 9372 w 11066"/>
              <a:gd name="connsiteY72" fmla="*/ 6071 h 7623"/>
              <a:gd name="connsiteX73" fmla="*/ 9901 w 11066"/>
              <a:gd name="connsiteY73" fmla="*/ 6247 h 7623"/>
              <a:gd name="connsiteX74" fmla="*/ 10289 w 11066"/>
              <a:gd name="connsiteY74" fmla="*/ 6423 h 7623"/>
              <a:gd name="connsiteX75" fmla="*/ 10642 w 11066"/>
              <a:gd name="connsiteY75" fmla="*/ 6953 h 7623"/>
              <a:gd name="connsiteX76" fmla="*/ 10678 w 11066"/>
              <a:gd name="connsiteY76" fmla="*/ 7164 h 7623"/>
              <a:gd name="connsiteX77" fmla="*/ 10783 w 11066"/>
              <a:gd name="connsiteY77" fmla="*/ 7164 h 7623"/>
              <a:gd name="connsiteX78" fmla="*/ 10854 w 11066"/>
              <a:gd name="connsiteY78" fmla="*/ 6917 h 7623"/>
              <a:gd name="connsiteX79" fmla="*/ 11066 w 11066"/>
              <a:gd name="connsiteY79" fmla="*/ 6917 h 7623"/>
              <a:gd name="connsiteX80" fmla="*/ 11066 w 11066"/>
              <a:gd name="connsiteY80" fmla="*/ 6811 h 7623"/>
              <a:gd name="connsiteX81" fmla="*/ 10783 w 11066"/>
              <a:gd name="connsiteY81" fmla="*/ 6670 h 7623"/>
              <a:gd name="connsiteX82" fmla="*/ 10607 w 11066"/>
              <a:gd name="connsiteY82" fmla="*/ 6423 h 7623"/>
              <a:gd name="connsiteX83" fmla="*/ 10395 w 11066"/>
              <a:gd name="connsiteY83" fmla="*/ 6247 h 7623"/>
              <a:gd name="connsiteX84" fmla="*/ 10078 w 11066"/>
              <a:gd name="connsiteY84" fmla="*/ 6035 h 7623"/>
              <a:gd name="connsiteX85" fmla="*/ 9972 w 11066"/>
              <a:gd name="connsiteY85" fmla="*/ 5965 h 7623"/>
              <a:gd name="connsiteX86" fmla="*/ 10223 w 11066"/>
              <a:gd name="connsiteY86" fmla="*/ 5444 h 7623"/>
              <a:gd name="connsiteX87" fmla="*/ 10736 w 11066"/>
              <a:gd name="connsiteY87" fmla="*/ 5146 h 7623"/>
              <a:gd name="connsiteX88" fmla="*/ 9760 w 11066"/>
              <a:gd name="connsiteY88" fmla="*/ 5894 h 7623"/>
              <a:gd name="connsiteX89" fmla="*/ 9404 w 11066"/>
              <a:gd name="connsiteY89" fmla="*/ 5846 h 7623"/>
              <a:gd name="connsiteX90" fmla="*/ 8455 w 11066"/>
              <a:gd name="connsiteY90" fmla="*/ 5965 h 7623"/>
              <a:gd name="connsiteX91" fmla="*/ 8138 w 11066"/>
              <a:gd name="connsiteY91" fmla="*/ 6247 h 7623"/>
              <a:gd name="connsiteX92" fmla="*/ 8067 w 11066"/>
              <a:gd name="connsiteY92" fmla="*/ 6388 h 7623"/>
              <a:gd name="connsiteX93" fmla="*/ 7538 w 11066"/>
              <a:gd name="connsiteY93" fmla="*/ 6600 h 7623"/>
              <a:gd name="connsiteX94" fmla="*/ 7009 w 11066"/>
              <a:gd name="connsiteY94" fmla="*/ 6423 h 7623"/>
              <a:gd name="connsiteX95" fmla="*/ 6479 w 11066"/>
              <a:gd name="connsiteY95" fmla="*/ 6247 h 7623"/>
              <a:gd name="connsiteX96" fmla="*/ 5774 w 11066"/>
              <a:gd name="connsiteY96" fmla="*/ 5506 h 7623"/>
              <a:gd name="connsiteX97" fmla="*/ 5527 w 11066"/>
              <a:gd name="connsiteY97" fmla="*/ 4589 h 7623"/>
              <a:gd name="connsiteX98" fmla="*/ 5315 w 11066"/>
              <a:gd name="connsiteY98" fmla="*/ 3248 h 7623"/>
              <a:gd name="connsiteX99" fmla="*/ 5516 w 11066"/>
              <a:gd name="connsiteY99" fmla="*/ 1476 h 7623"/>
              <a:gd name="connsiteX100" fmla="*/ 6868 w 11066"/>
              <a:gd name="connsiteY100" fmla="*/ 952 h 7623"/>
              <a:gd name="connsiteX101" fmla="*/ 6973 w 11066"/>
              <a:gd name="connsiteY101" fmla="*/ 846 h 7623"/>
              <a:gd name="connsiteX102" fmla="*/ 7185 w 11066"/>
              <a:gd name="connsiteY102" fmla="*/ 529 h 7623"/>
              <a:gd name="connsiteX103" fmla="*/ 7185 w 11066"/>
              <a:gd name="connsiteY103" fmla="*/ 423 h 7623"/>
              <a:gd name="connsiteX104" fmla="*/ 7009 w 11066"/>
              <a:gd name="connsiteY104" fmla="*/ 423 h 7623"/>
              <a:gd name="connsiteX105" fmla="*/ 6656 w 11066"/>
              <a:gd name="connsiteY105" fmla="*/ 846 h 7623"/>
              <a:gd name="connsiteX106" fmla="*/ 6268 w 11066"/>
              <a:gd name="connsiteY106" fmla="*/ 1023 h 7623"/>
              <a:gd name="connsiteX107" fmla="*/ 6162 w 11066"/>
              <a:gd name="connsiteY107" fmla="*/ 1058 h 7623"/>
              <a:gd name="connsiteX108" fmla="*/ 6127 w 11066"/>
              <a:gd name="connsiteY108" fmla="*/ 1023 h 7623"/>
              <a:gd name="connsiteX109" fmla="*/ 6621 w 11066"/>
              <a:gd name="connsiteY109" fmla="*/ 176 h 7623"/>
              <a:gd name="connsiteX110" fmla="*/ 6585 w 11066"/>
              <a:gd name="connsiteY110" fmla="*/ 141 h 7623"/>
              <a:gd name="connsiteX111" fmla="*/ 6479 w 11066"/>
              <a:gd name="connsiteY111" fmla="*/ 141 h 7623"/>
              <a:gd name="connsiteX112" fmla="*/ 6338 w 11066"/>
              <a:gd name="connsiteY112" fmla="*/ 423 h 7623"/>
              <a:gd name="connsiteX113" fmla="*/ 6233 w 11066"/>
              <a:gd name="connsiteY113" fmla="*/ 564 h 7623"/>
              <a:gd name="connsiteX114" fmla="*/ 5950 w 11066"/>
              <a:gd name="connsiteY114" fmla="*/ 917 h 7623"/>
              <a:gd name="connsiteX115" fmla="*/ 5915 w 11066"/>
              <a:gd name="connsiteY115" fmla="*/ 917 h 7623"/>
              <a:gd name="connsiteX116" fmla="*/ 5739 w 11066"/>
              <a:gd name="connsiteY116" fmla="*/ 846 h 7623"/>
              <a:gd name="connsiteX117" fmla="*/ 5633 w 11066"/>
              <a:gd name="connsiteY117" fmla="*/ 0 h 7623"/>
              <a:gd name="connsiteX118" fmla="*/ 5492 w 11066"/>
              <a:gd name="connsiteY118" fmla="*/ 0 h 7623"/>
              <a:gd name="connsiteX119" fmla="*/ 5456 w 11066"/>
              <a:gd name="connsiteY119" fmla="*/ 35 h 7623"/>
              <a:gd name="connsiteX120" fmla="*/ 5492 w 11066"/>
              <a:gd name="connsiteY120" fmla="*/ 846 h 7623"/>
              <a:gd name="connsiteX121" fmla="*/ 5174 w 11066"/>
              <a:gd name="connsiteY121" fmla="*/ 776 h 7623"/>
              <a:gd name="connsiteX122" fmla="*/ 4998 w 11066"/>
              <a:gd name="connsiteY122" fmla="*/ 635 h 7623"/>
              <a:gd name="connsiteX123" fmla="*/ 4645 w 11066"/>
              <a:gd name="connsiteY123" fmla="*/ 0 h 7623"/>
              <a:gd name="connsiteX124" fmla="*/ 4539 w 11066"/>
              <a:gd name="connsiteY124" fmla="*/ 0 h 7623"/>
              <a:gd name="connsiteX125" fmla="*/ 4539 w 11066"/>
              <a:gd name="connsiteY125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399 w 11066"/>
              <a:gd name="connsiteY38" fmla="*/ 6638 h 7623"/>
              <a:gd name="connsiteX39" fmla="*/ 1135 w 11066"/>
              <a:gd name="connsiteY39" fmla="*/ 6943 h 7623"/>
              <a:gd name="connsiteX40" fmla="*/ 42 w 11066"/>
              <a:gd name="connsiteY40" fmla="*/ 6979 h 7623"/>
              <a:gd name="connsiteX41" fmla="*/ 42 w 11066"/>
              <a:gd name="connsiteY41" fmla="*/ 7155 h 7623"/>
              <a:gd name="connsiteX42" fmla="*/ 1181 w 11066"/>
              <a:gd name="connsiteY42" fmla="*/ 7124 h 7623"/>
              <a:gd name="connsiteX43" fmla="*/ 818 w 11066"/>
              <a:gd name="connsiteY43" fmla="*/ 7437 h 7623"/>
              <a:gd name="connsiteX44" fmla="*/ 853 w 11066"/>
              <a:gd name="connsiteY44" fmla="*/ 7473 h 7623"/>
              <a:gd name="connsiteX45" fmla="*/ 1241 w 11066"/>
              <a:gd name="connsiteY45" fmla="*/ 7296 h 7623"/>
              <a:gd name="connsiteX46" fmla="*/ 1347 w 11066"/>
              <a:gd name="connsiteY46" fmla="*/ 7190 h 7623"/>
              <a:gd name="connsiteX47" fmla="*/ 2264 w 11066"/>
              <a:gd name="connsiteY47" fmla="*/ 6809 h 7623"/>
              <a:gd name="connsiteX48" fmla="*/ 2264 w 11066"/>
              <a:gd name="connsiteY48" fmla="*/ 6950 h 7623"/>
              <a:gd name="connsiteX49" fmla="*/ 1982 w 11066"/>
              <a:gd name="connsiteY49" fmla="*/ 7041 h 7623"/>
              <a:gd name="connsiteX50" fmla="*/ 1806 w 11066"/>
              <a:gd name="connsiteY50" fmla="*/ 7112 h 7623"/>
              <a:gd name="connsiteX51" fmla="*/ 1806 w 11066"/>
              <a:gd name="connsiteY51" fmla="*/ 7288 h 7623"/>
              <a:gd name="connsiteX52" fmla="*/ 2111 w 11066"/>
              <a:gd name="connsiteY52" fmla="*/ 7168 h 7623"/>
              <a:gd name="connsiteX53" fmla="*/ 2335 w 11066"/>
              <a:gd name="connsiteY53" fmla="*/ 7147 h 7623"/>
              <a:gd name="connsiteX54" fmla="*/ 2829 w 11066"/>
              <a:gd name="connsiteY54" fmla="*/ 7077 h 7623"/>
              <a:gd name="connsiteX55" fmla="*/ 3181 w 11066"/>
              <a:gd name="connsiteY55" fmla="*/ 7288 h 7623"/>
              <a:gd name="connsiteX56" fmla="*/ 3428 w 11066"/>
              <a:gd name="connsiteY56" fmla="*/ 7288 h 7623"/>
              <a:gd name="connsiteX57" fmla="*/ 3146 w 11066"/>
              <a:gd name="connsiteY57" fmla="*/ 6971 h 7623"/>
              <a:gd name="connsiteX58" fmla="*/ 3005 w 11066"/>
              <a:gd name="connsiteY58" fmla="*/ 6950 h 7623"/>
              <a:gd name="connsiteX59" fmla="*/ 3005 w 11066"/>
              <a:gd name="connsiteY59" fmla="*/ 6915 h 7623"/>
              <a:gd name="connsiteX60" fmla="*/ 4310 w 11066"/>
              <a:gd name="connsiteY60" fmla="*/ 7091 h 7623"/>
              <a:gd name="connsiteX61" fmla="*/ 5880 w 11066"/>
              <a:gd name="connsiteY61" fmla="*/ 6565 h 7623"/>
              <a:gd name="connsiteX62" fmla="*/ 7150 w 11066"/>
              <a:gd name="connsiteY62" fmla="*/ 6741 h 7623"/>
              <a:gd name="connsiteX63" fmla="*/ 8631 w 11066"/>
              <a:gd name="connsiteY63" fmla="*/ 7129 h 7623"/>
              <a:gd name="connsiteX64" fmla="*/ 8984 w 11066"/>
              <a:gd name="connsiteY64" fmla="*/ 7305 h 7623"/>
              <a:gd name="connsiteX65" fmla="*/ 9161 w 11066"/>
              <a:gd name="connsiteY65" fmla="*/ 7411 h 7623"/>
              <a:gd name="connsiteX66" fmla="*/ 9690 w 11066"/>
              <a:gd name="connsiteY66" fmla="*/ 7623 h 7623"/>
              <a:gd name="connsiteX67" fmla="*/ 9690 w 11066"/>
              <a:gd name="connsiteY67" fmla="*/ 7482 h 7623"/>
              <a:gd name="connsiteX68" fmla="*/ 8737 w 11066"/>
              <a:gd name="connsiteY68" fmla="*/ 6953 h 7623"/>
              <a:gd name="connsiteX69" fmla="*/ 8526 w 11066"/>
              <a:gd name="connsiteY69" fmla="*/ 6917 h 7623"/>
              <a:gd name="connsiteX70" fmla="*/ 8349 w 11066"/>
              <a:gd name="connsiteY70" fmla="*/ 6494 h 7623"/>
              <a:gd name="connsiteX71" fmla="*/ 8702 w 11066"/>
              <a:gd name="connsiteY71" fmla="*/ 6071 h 7623"/>
              <a:gd name="connsiteX72" fmla="*/ 9372 w 11066"/>
              <a:gd name="connsiteY72" fmla="*/ 6071 h 7623"/>
              <a:gd name="connsiteX73" fmla="*/ 9901 w 11066"/>
              <a:gd name="connsiteY73" fmla="*/ 6247 h 7623"/>
              <a:gd name="connsiteX74" fmla="*/ 10289 w 11066"/>
              <a:gd name="connsiteY74" fmla="*/ 6423 h 7623"/>
              <a:gd name="connsiteX75" fmla="*/ 10642 w 11066"/>
              <a:gd name="connsiteY75" fmla="*/ 6953 h 7623"/>
              <a:gd name="connsiteX76" fmla="*/ 10678 w 11066"/>
              <a:gd name="connsiteY76" fmla="*/ 7164 h 7623"/>
              <a:gd name="connsiteX77" fmla="*/ 10783 w 11066"/>
              <a:gd name="connsiteY77" fmla="*/ 7164 h 7623"/>
              <a:gd name="connsiteX78" fmla="*/ 10854 w 11066"/>
              <a:gd name="connsiteY78" fmla="*/ 6917 h 7623"/>
              <a:gd name="connsiteX79" fmla="*/ 11066 w 11066"/>
              <a:gd name="connsiteY79" fmla="*/ 6917 h 7623"/>
              <a:gd name="connsiteX80" fmla="*/ 11066 w 11066"/>
              <a:gd name="connsiteY80" fmla="*/ 6811 h 7623"/>
              <a:gd name="connsiteX81" fmla="*/ 10783 w 11066"/>
              <a:gd name="connsiteY81" fmla="*/ 6670 h 7623"/>
              <a:gd name="connsiteX82" fmla="*/ 10607 w 11066"/>
              <a:gd name="connsiteY82" fmla="*/ 6423 h 7623"/>
              <a:gd name="connsiteX83" fmla="*/ 10395 w 11066"/>
              <a:gd name="connsiteY83" fmla="*/ 6247 h 7623"/>
              <a:gd name="connsiteX84" fmla="*/ 10078 w 11066"/>
              <a:gd name="connsiteY84" fmla="*/ 6035 h 7623"/>
              <a:gd name="connsiteX85" fmla="*/ 9972 w 11066"/>
              <a:gd name="connsiteY85" fmla="*/ 5965 h 7623"/>
              <a:gd name="connsiteX86" fmla="*/ 10223 w 11066"/>
              <a:gd name="connsiteY86" fmla="*/ 5444 h 7623"/>
              <a:gd name="connsiteX87" fmla="*/ 10736 w 11066"/>
              <a:gd name="connsiteY87" fmla="*/ 5146 h 7623"/>
              <a:gd name="connsiteX88" fmla="*/ 9760 w 11066"/>
              <a:gd name="connsiteY88" fmla="*/ 5894 h 7623"/>
              <a:gd name="connsiteX89" fmla="*/ 9404 w 11066"/>
              <a:gd name="connsiteY89" fmla="*/ 5846 h 7623"/>
              <a:gd name="connsiteX90" fmla="*/ 8455 w 11066"/>
              <a:gd name="connsiteY90" fmla="*/ 5965 h 7623"/>
              <a:gd name="connsiteX91" fmla="*/ 8138 w 11066"/>
              <a:gd name="connsiteY91" fmla="*/ 6247 h 7623"/>
              <a:gd name="connsiteX92" fmla="*/ 8067 w 11066"/>
              <a:gd name="connsiteY92" fmla="*/ 6388 h 7623"/>
              <a:gd name="connsiteX93" fmla="*/ 7538 w 11066"/>
              <a:gd name="connsiteY93" fmla="*/ 6600 h 7623"/>
              <a:gd name="connsiteX94" fmla="*/ 7009 w 11066"/>
              <a:gd name="connsiteY94" fmla="*/ 6423 h 7623"/>
              <a:gd name="connsiteX95" fmla="*/ 6479 w 11066"/>
              <a:gd name="connsiteY95" fmla="*/ 6247 h 7623"/>
              <a:gd name="connsiteX96" fmla="*/ 5774 w 11066"/>
              <a:gd name="connsiteY96" fmla="*/ 5506 h 7623"/>
              <a:gd name="connsiteX97" fmla="*/ 5527 w 11066"/>
              <a:gd name="connsiteY97" fmla="*/ 4589 h 7623"/>
              <a:gd name="connsiteX98" fmla="*/ 5315 w 11066"/>
              <a:gd name="connsiteY98" fmla="*/ 3248 h 7623"/>
              <a:gd name="connsiteX99" fmla="*/ 5516 w 11066"/>
              <a:gd name="connsiteY99" fmla="*/ 1476 h 7623"/>
              <a:gd name="connsiteX100" fmla="*/ 6868 w 11066"/>
              <a:gd name="connsiteY100" fmla="*/ 952 h 7623"/>
              <a:gd name="connsiteX101" fmla="*/ 6973 w 11066"/>
              <a:gd name="connsiteY101" fmla="*/ 846 h 7623"/>
              <a:gd name="connsiteX102" fmla="*/ 7185 w 11066"/>
              <a:gd name="connsiteY102" fmla="*/ 529 h 7623"/>
              <a:gd name="connsiteX103" fmla="*/ 7185 w 11066"/>
              <a:gd name="connsiteY103" fmla="*/ 423 h 7623"/>
              <a:gd name="connsiteX104" fmla="*/ 7009 w 11066"/>
              <a:gd name="connsiteY104" fmla="*/ 423 h 7623"/>
              <a:gd name="connsiteX105" fmla="*/ 6656 w 11066"/>
              <a:gd name="connsiteY105" fmla="*/ 846 h 7623"/>
              <a:gd name="connsiteX106" fmla="*/ 6268 w 11066"/>
              <a:gd name="connsiteY106" fmla="*/ 1023 h 7623"/>
              <a:gd name="connsiteX107" fmla="*/ 6162 w 11066"/>
              <a:gd name="connsiteY107" fmla="*/ 1058 h 7623"/>
              <a:gd name="connsiteX108" fmla="*/ 6127 w 11066"/>
              <a:gd name="connsiteY108" fmla="*/ 1023 h 7623"/>
              <a:gd name="connsiteX109" fmla="*/ 6621 w 11066"/>
              <a:gd name="connsiteY109" fmla="*/ 176 h 7623"/>
              <a:gd name="connsiteX110" fmla="*/ 6585 w 11066"/>
              <a:gd name="connsiteY110" fmla="*/ 141 h 7623"/>
              <a:gd name="connsiteX111" fmla="*/ 6479 w 11066"/>
              <a:gd name="connsiteY111" fmla="*/ 141 h 7623"/>
              <a:gd name="connsiteX112" fmla="*/ 6338 w 11066"/>
              <a:gd name="connsiteY112" fmla="*/ 423 h 7623"/>
              <a:gd name="connsiteX113" fmla="*/ 6233 w 11066"/>
              <a:gd name="connsiteY113" fmla="*/ 564 h 7623"/>
              <a:gd name="connsiteX114" fmla="*/ 5950 w 11066"/>
              <a:gd name="connsiteY114" fmla="*/ 917 h 7623"/>
              <a:gd name="connsiteX115" fmla="*/ 5915 w 11066"/>
              <a:gd name="connsiteY115" fmla="*/ 917 h 7623"/>
              <a:gd name="connsiteX116" fmla="*/ 5739 w 11066"/>
              <a:gd name="connsiteY116" fmla="*/ 846 h 7623"/>
              <a:gd name="connsiteX117" fmla="*/ 5633 w 11066"/>
              <a:gd name="connsiteY117" fmla="*/ 0 h 7623"/>
              <a:gd name="connsiteX118" fmla="*/ 5492 w 11066"/>
              <a:gd name="connsiteY118" fmla="*/ 0 h 7623"/>
              <a:gd name="connsiteX119" fmla="*/ 5456 w 11066"/>
              <a:gd name="connsiteY119" fmla="*/ 35 h 7623"/>
              <a:gd name="connsiteX120" fmla="*/ 5492 w 11066"/>
              <a:gd name="connsiteY120" fmla="*/ 846 h 7623"/>
              <a:gd name="connsiteX121" fmla="*/ 5174 w 11066"/>
              <a:gd name="connsiteY121" fmla="*/ 776 h 7623"/>
              <a:gd name="connsiteX122" fmla="*/ 4998 w 11066"/>
              <a:gd name="connsiteY122" fmla="*/ 635 h 7623"/>
              <a:gd name="connsiteX123" fmla="*/ 4645 w 11066"/>
              <a:gd name="connsiteY123" fmla="*/ 0 h 7623"/>
              <a:gd name="connsiteX124" fmla="*/ 4539 w 11066"/>
              <a:gd name="connsiteY124" fmla="*/ 0 h 7623"/>
              <a:gd name="connsiteX125" fmla="*/ 4539 w 11066"/>
              <a:gd name="connsiteY125" fmla="*/ 317 h 7623"/>
              <a:gd name="connsiteX0" fmla="*/ 4539 w 11066"/>
              <a:gd name="connsiteY0" fmla="*/ 317 h 7623"/>
              <a:gd name="connsiteX1" fmla="*/ 5139 w 11066"/>
              <a:gd name="connsiteY1" fmla="*/ 1058 h 7623"/>
              <a:gd name="connsiteX2" fmla="*/ 5480 w 11066"/>
              <a:gd name="connsiteY2" fmla="*/ 1095 h 7623"/>
              <a:gd name="connsiteX3" fmla="*/ 5139 w 11066"/>
              <a:gd name="connsiteY3" fmla="*/ 1837 h 7623"/>
              <a:gd name="connsiteX4" fmla="*/ 4821 w 11066"/>
              <a:gd name="connsiteY4" fmla="*/ 1626 h 7623"/>
              <a:gd name="connsiteX5" fmla="*/ 3084 w 11066"/>
              <a:gd name="connsiteY5" fmla="*/ 2772 h 7623"/>
              <a:gd name="connsiteX6" fmla="*/ 2061 w 11066"/>
              <a:gd name="connsiteY6" fmla="*/ 2737 h 7623"/>
              <a:gd name="connsiteX7" fmla="*/ 1532 w 11066"/>
              <a:gd name="connsiteY7" fmla="*/ 2455 h 7623"/>
              <a:gd name="connsiteX8" fmla="*/ 1814 w 11066"/>
              <a:gd name="connsiteY8" fmla="*/ 1961 h 7623"/>
              <a:gd name="connsiteX9" fmla="*/ 2238 w 11066"/>
              <a:gd name="connsiteY9" fmla="*/ 1855 h 7623"/>
              <a:gd name="connsiteX10" fmla="*/ 2238 w 11066"/>
              <a:gd name="connsiteY10" fmla="*/ 1749 h 7623"/>
              <a:gd name="connsiteX11" fmla="*/ 1532 w 11066"/>
              <a:gd name="connsiteY11" fmla="*/ 1890 h 7623"/>
              <a:gd name="connsiteX12" fmla="*/ 1215 w 11066"/>
              <a:gd name="connsiteY12" fmla="*/ 1467 h 7623"/>
              <a:gd name="connsiteX13" fmla="*/ 897 w 11066"/>
              <a:gd name="connsiteY13" fmla="*/ 1467 h 7623"/>
              <a:gd name="connsiteX14" fmla="*/ 862 w 11066"/>
              <a:gd name="connsiteY14" fmla="*/ 1643 h 7623"/>
              <a:gd name="connsiteX15" fmla="*/ 1285 w 11066"/>
              <a:gd name="connsiteY15" fmla="*/ 1820 h 7623"/>
              <a:gd name="connsiteX16" fmla="*/ 1532 w 11066"/>
              <a:gd name="connsiteY16" fmla="*/ 2772 h 7623"/>
              <a:gd name="connsiteX17" fmla="*/ 1814 w 11066"/>
              <a:gd name="connsiteY17" fmla="*/ 2913 h 7623"/>
              <a:gd name="connsiteX18" fmla="*/ 2569 w 11066"/>
              <a:gd name="connsiteY18" fmla="*/ 2995 h 7623"/>
              <a:gd name="connsiteX19" fmla="*/ 2308 w 11066"/>
              <a:gd name="connsiteY19" fmla="*/ 3019 h 7623"/>
              <a:gd name="connsiteX20" fmla="*/ 1426 w 11066"/>
              <a:gd name="connsiteY20" fmla="*/ 3231 h 7623"/>
              <a:gd name="connsiteX21" fmla="*/ 262 w 11066"/>
              <a:gd name="connsiteY21" fmla="*/ 2913 h 7623"/>
              <a:gd name="connsiteX22" fmla="*/ 298 w 11066"/>
              <a:gd name="connsiteY22" fmla="*/ 2490 h 7623"/>
              <a:gd name="connsiteX23" fmla="*/ 509 w 11066"/>
              <a:gd name="connsiteY23" fmla="*/ 2278 h 7623"/>
              <a:gd name="connsiteX24" fmla="*/ 827 w 11066"/>
              <a:gd name="connsiteY24" fmla="*/ 2137 h 7623"/>
              <a:gd name="connsiteX25" fmla="*/ 827 w 11066"/>
              <a:gd name="connsiteY25" fmla="*/ 1996 h 7623"/>
              <a:gd name="connsiteX26" fmla="*/ 262 w 11066"/>
              <a:gd name="connsiteY26" fmla="*/ 2208 h 7623"/>
              <a:gd name="connsiteX27" fmla="*/ 15 w 11066"/>
              <a:gd name="connsiteY27" fmla="*/ 2666 h 7623"/>
              <a:gd name="connsiteX28" fmla="*/ 86 w 11066"/>
              <a:gd name="connsiteY28" fmla="*/ 3125 h 7623"/>
              <a:gd name="connsiteX29" fmla="*/ 650 w 11066"/>
              <a:gd name="connsiteY29" fmla="*/ 3442 h 7623"/>
              <a:gd name="connsiteX30" fmla="*/ 1885 w 11066"/>
              <a:gd name="connsiteY30" fmla="*/ 3372 h 7623"/>
              <a:gd name="connsiteX31" fmla="*/ 2449 w 11066"/>
              <a:gd name="connsiteY31" fmla="*/ 3231 h 7623"/>
              <a:gd name="connsiteX32" fmla="*/ 3054 w 11066"/>
              <a:gd name="connsiteY32" fmla="*/ 2962 h 7623"/>
              <a:gd name="connsiteX33" fmla="*/ 5068 w 11066"/>
              <a:gd name="connsiteY33" fmla="*/ 2120 h 7623"/>
              <a:gd name="connsiteX34" fmla="*/ 5139 w 11066"/>
              <a:gd name="connsiteY34" fmla="*/ 4095 h 7623"/>
              <a:gd name="connsiteX35" fmla="*/ 5209 w 11066"/>
              <a:gd name="connsiteY35" fmla="*/ 4307 h 7623"/>
              <a:gd name="connsiteX36" fmla="*/ 6011 w 11066"/>
              <a:gd name="connsiteY36" fmla="*/ 6225 h 7623"/>
              <a:gd name="connsiteX37" fmla="*/ 3206 w 11066"/>
              <a:gd name="connsiteY37" fmla="*/ 6830 h 7623"/>
              <a:gd name="connsiteX38" fmla="*/ 2399 w 11066"/>
              <a:gd name="connsiteY38" fmla="*/ 6638 h 7623"/>
              <a:gd name="connsiteX39" fmla="*/ 1135 w 11066"/>
              <a:gd name="connsiteY39" fmla="*/ 6943 h 7623"/>
              <a:gd name="connsiteX40" fmla="*/ 42 w 11066"/>
              <a:gd name="connsiteY40" fmla="*/ 6979 h 7623"/>
              <a:gd name="connsiteX41" fmla="*/ 42 w 11066"/>
              <a:gd name="connsiteY41" fmla="*/ 7155 h 7623"/>
              <a:gd name="connsiteX42" fmla="*/ 1181 w 11066"/>
              <a:gd name="connsiteY42" fmla="*/ 7124 h 7623"/>
              <a:gd name="connsiteX43" fmla="*/ 818 w 11066"/>
              <a:gd name="connsiteY43" fmla="*/ 7437 h 7623"/>
              <a:gd name="connsiteX44" fmla="*/ 853 w 11066"/>
              <a:gd name="connsiteY44" fmla="*/ 7473 h 7623"/>
              <a:gd name="connsiteX45" fmla="*/ 1241 w 11066"/>
              <a:gd name="connsiteY45" fmla="*/ 7296 h 7623"/>
              <a:gd name="connsiteX46" fmla="*/ 1347 w 11066"/>
              <a:gd name="connsiteY46" fmla="*/ 7190 h 7623"/>
              <a:gd name="connsiteX47" fmla="*/ 2264 w 11066"/>
              <a:gd name="connsiteY47" fmla="*/ 6809 h 7623"/>
              <a:gd name="connsiteX48" fmla="*/ 2264 w 11066"/>
              <a:gd name="connsiteY48" fmla="*/ 6950 h 7623"/>
              <a:gd name="connsiteX49" fmla="*/ 1982 w 11066"/>
              <a:gd name="connsiteY49" fmla="*/ 7041 h 7623"/>
              <a:gd name="connsiteX50" fmla="*/ 1806 w 11066"/>
              <a:gd name="connsiteY50" fmla="*/ 7112 h 7623"/>
              <a:gd name="connsiteX51" fmla="*/ 1806 w 11066"/>
              <a:gd name="connsiteY51" fmla="*/ 7288 h 7623"/>
              <a:gd name="connsiteX52" fmla="*/ 2111 w 11066"/>
              <a:gd name="connsiteY52" fmla="*/ 7168 h 7623"/>
              <a:gd name="connsiteX53" fmla="*/ 2335 w 11066"/>
              <a:gd name="connsiteY53" fmla="*/ 7147 h 7623"/>
              <a:gd name="connsiteX54" fmla="*/ 2829 w 11066"/>
              <a:gd name="connsiteY54" fmla="*/ 7077 h 7623"/>
              <a:gd name="connsiteX55" fmla="*/ 3181 w 11066"/>
              <a:gd name="connsiteY55" fmla="*/ 7288 h 7623"/>
              <a:gd name="connsiteX56" fmla="*/ 3428 w 11066"/>
              <a:gd name="connsiteY56" fmla="*/ 7288 h 7623"/>
              <a:gd name="connsiteX57" fmla="*/ 3146 w 11066"/>
              <a:gd name="connsiteY57" fmla="*/ 6971 h 7623"/>
              <a:gd name="connsiteX58" fmla="*/ 3005 w 11066"/>
              <a:gd name="connsiteY58" fmla="*/ 6950 h 7623"/>
              <a:gd name="connsiteX59" fmla="*/ 3005 w 11066"/>
              <a:gd name="connsiteY59" fmla="*/ 6915 h 7623"/>
              <a:gd name="connsiteX60" fmla="*/ 4310 w 11066"/>
              <a:gd name="connsiteY60" fmla="*/ 7091 h 7623"/>
              <a:gd name="connsiteX61" fmla="*/ 5880 w 11066"/>
              <a:gd name="connsiteY61" fmla="*/ 6565 h 7623"/>
              <a:gd name="connsiteX62" fmla="*/ 7150 w 11066"/>
              <a:gd name="connsiteY62" fmla="*/ 6741 h 7623"/>
              <a:gd name="connsiteX63" fmla="*/ 8631 w 11066"/>
              <a:gd name="connsiteY63" fmla="*/ 7129 h 7623"/>
              <a:gd name="connsiteX64" fmla="*/ 8984 w 11066"/>
              <a:gd name="connsiteY64" fmla="*/ 7305 h 7623"/>
              <a:gd name="connsiteX65" fmla="*/ 9161 w 11066"/>
              <a:gd name="connsiteY65" fmla="*/ 7411 h 7623"/>
              <a:gd name="connsiteX66" fmla="*/ 9690 w 11066"/>
              <a:gd name="connsiteY66" fmla="*/ 7623 h 7623"/>
              <a:gd name="connsiteX67" fmla="*/ 9690 w 11066"/>
              <a:gd name="connsiteY67" fmla="*/ 7482 h 7623"/>
              <a:gd name="connsiteX68" fmla="*/ 8737 w 11066"/>
              <a:gd name="connsiteY68" fmla="*/ 6953 h 7623"/>
              <a:gd name="connsiteX69" fmla="*/ 8526 w 11066"/>
              <a:gd name="connsiteY69" fmla="*/ 6917 h 7623"/>
              <a:gd name="connsiteX70" fmla="*/ 8349 w 11066"/>
              <a:gd name="connsiteY70" fmla="*/ 6494 h 7623"/>
              <a:gd name="connsiteX71" fmla="*/ 8702 w 11066"/>
              <a:gd name="connsiteY71" fmla="*/ 6071 h 7623"/>
              <a:gd name="connsiteX72" fmla="*/ 9372 w 11066"/>
              <a:gd name="connsiteY72" fmla="*/ 6071 h 7623"/>
              <a:gd name="connsiteX73" fmla="*/ 9901 w 11066"/>
              <a:gd name="connsiteY73" fmla="*/ 6247 h 7623"/>
              <a:gd name="connsiteX74" fmla="*/ 10289 w 11066"/>
              <a:gd name="connsiteY74" fmla="*/ 6423 h 7623"/>
              <a:gd name="connsiteX75" fmla="*/ 10642 w 11066"/>
              <a:gd name="connsiteY75" fmla="*/ 6953 h 7623"/>
              <a:gd name="connsiteX76" fmla="*/ 10678 w 11066"/>
              <a:gd name="connsiteY76" fmla="*/ 7164 h 7623"/>
              <a:gd name="connsiteX77" fmla="*/ 10783 w 11066"/>
              <a:gd name="connsiteY77" fmla="*/ 7164 h 7623"/>
              <a:gd name="connsiteX78" fmla="*/ 10854 w 11066"/>
              <a:gd name="connsiteY78" fmla="*/ 6917 h 7623"/>
              <a:gd name="connsiteX79" fmla="*/ 11066 w 11066"/>
              <a:gd name="connsiteY79" fmla="*/ 6917 h 7623"/>
              <a:gd name="connsiteX80" fmla="*/ 11066 w 11066"/>
              <a:gd name="connsiteY80" fmla="*/ 6811 h 7623"/>
              <a:gd name="connsiteX81" fmla="*/ 10783 w 11066"/>
              <a:gd name="connsiteY81" fmla="*/ 6670 h 7623"/>
              <a:gd name="connsiteX82" fmla="*/ 10607 w 11066"/>
              <a:gd name="connsiteY82" fmla="*/ 6423 h 7623"/>
              <a:gd name="connsiteX83" fmla="*/ 10395 w 11066"/>
              <a:gd name="connsiteY83" fmla="*/ 6247 h 7623"/>
              <a:gd name="connsiteX84" fmla="*/ 10078 w 11066"/>
              <a:gd name="connsiteY84" fmla="*/ 6035 h 7623"/>
              <a:gd name="connsiteX85" fmla="*/ 9972 w 11066"/>
              <a:gd name="connsiteY85" fmla="*/ 5965 h 7623"/>
              <a:gd name="connsiteX86" fmla="*/ 10223 w 11066"/>
              <a:gd name="connsiteY86" fmla="*/ 5444 h 7623"/>
              <a:gd name="connsiteX87" fmla="*/ 10736 w 11066"/>
              <a:gd name="connsiteY87" fmla="*/ 5146 h 7623"/>
              <a:gd name="connsiteX88" fmla="*/ 9760 w 11066"/>
              <a:gd name="connsiteY88" fmla="*/ 5894 h 7623"/>
              <a:gd name="connsiteX89" fmla="*/ 9404 w 11066"/>
              <a:gd name="connsiteY89" fmla="*/ 5846 h 7623"/>
              <a:gd name="connsiteX90" fmla="*/ 8455 w 11066"/>
              <a:gd name="connsiteY90" fmla="*/ 5965 h 7623"/>
              <a:gd name="connsiteX91" fmla="*/ 8138 w 11066"/>
              <a:gd name="connsiteY91" fmla="*/ 6247 h 7623"/>
              <a:gd name="connsiteX92" fmla="*/ 8067 w 11066"/>
              <a:gd name="connsiteY92" fmla="*/ 6388 h 7623"/>
              <a:gd name="connsiteX93" fmla="*/ 7538 w 11066"/>
              <a:gd name="connsiteY93" fmla="*/ 6600 h 7623"/>
              <a:gd name="connsiteX94" fmla="*/ 7009 w 11066"/>
              <a:gd name="connsiteY94" fmla="*/ 6423 h 7623"/>
              <a:gd name="connsiteX95" fmla="*/ 6479 w 11066"/>
              <a:gd name="connsiteY95" fmla="*/ 6247 h 7623"/>
              <a:gd name="connsiteX96" fmla="*/ 5774 w 11066"/>
              <a:gd name="connsiteY96" fmla="*/ 5506 h 7623"/>
              <a:gd name="connsiteX97" fmla="*/ 5527 w 11066"/>
              <a:gd name="connsiteY97" fmla="*/ 4589 h 7623"/>
              <a:gd name="connsiteX98" fmla="*/ 5315 w 11066"/>
              <a:gd name="connsiteY98" fmla="*/ 3248 h 7623"/>
              <a:gd name="connsiteX99" fmla="*/ 5516 w 11066"/>
              <a:gd name="connsiteY99" fmla="*/ 1476 h 7623"/>
              <a:gd name="connsiteX100" fmla="*/ 6868 w 11066"/>
              <a:gd name="connsiteY100" fmla="*/ 952 h 7623"/>
              <a:gd name="connsiteX101" fmla="*/ 6973 w 11066"/>
              <a:gd name="connsiteY101" fmla="*/ 846 h 7623"/>
              <a:gd name="connsiteX102" fmla="*/ 7185 w 11066"/>
              <a:gd name="connsiteY102" fmla="*/ 529 h 7623"/>
              <a:gd name="connsiteX103" fmla="*/ 7185 w 11066"/>
              <a:gd name="connsiteY103" fmla="*/ 423 h 7623"/>
              <a:gd name="connsiteX104" fmla="*/ 7009 w 11066"/>
              <a:gd name="connsiteY104" fmla="*/ 423 h 7623"/>
              <a:gd name="connsiteX105" fmla="*/ 6656 w 11066"/>
              <a:gd name="connsiteY105" fmla="*/ 846 h 7623"/>
              <a:gd name="connsiteX106" fmla="*/ 6268 w 11066"/>
              <a:gd name="connsiteY106" fmla="*/ 1023 h 7623"/>
              <a:gd name="connsiteX107" fmla="*/ 6162 w 11066"/>
              <a:gd name="connsiteY107" fmla="*/ 1058 h 7623"/>
              <a:gd name="connsiteX108" fmla="*/ 6127 w 11066"/>
              <a:gd name="connsiteY108" fmla="*/ 1023 h 7623"/>
              <a:gd name="connsiteX109" fmla="*/ 6621 w 11066"/>
              <a:gd name="connsiteY109" fmla="*/ 176 h 7623"/>
              <a:gd name="connsiteX110" fmla="*/ 6585 w 11066"/>
              <a:gd name="connsiteY110" fmla="*/ 141 h 7623"/>
              <a:gd name="connsiteX111" fmla="*/ 6479 w 11066"/>
              <a:gd name="connsiteY111" fmla="*/ 141 h 7623"/>
              <a:gd name="connsiteX112" fmla="*/ 6338 w 11066"/>
              <a:gd name="connsiteY112" fmla="*/ 423 h 7623"/>
              <a:gd name="connsiteX113" fmla="*/ 6233 w 11066"/>
              <a:gd name="connsiteY113" fmla="*/ 564 h 7623"/>
              <a:gd name="connsiteX114" fmla="*/ 5950 w 11066"/>
              <a:gd name="connsiteY114" fmla="*/ 917 h 7623"/>
              <a:gd name="connsiteX115" fmla="*/ 5915 w 11066"/>
              <a:gd name="connsiteY115" fmla="*/ 917 h 7623"/>
              <a:gd name="connsiteX116" fmla="*/ 5739 w 11066"/>
              <a:gd name="connsiteY116" fmla="*/ 846 h 7623"/>
              <a:gd name="connsiteX117" fmla="*/ 5633 w 11066"/>
              <a:gd name="connsiteY117" fmla="*/ 0 h 7623"/>
              <a:gd name="connsiteX118" fmla="*/ 5492 w 11066"/>
              <a:gd name="connsiteY118" fmla="*/ 0 h 7623"/>
              <a:gd name="connsiteX119" fmla="*/ 5456 w 11066"/>
              <a:gd name="connsiteY119" fmla="*/ 35 h 7623"/>
              <a:gd name="connsiteX120" fmla="*/ 5492 w 11066"/>
              <a:gd name="connsiteY120" fmla="*/ 846 h 7623"/>
              <a:gd name="connsiteX121" fmla="*/ 5174 w 11066"/>
              <a:gd name="connsiteY121" fmla="*/ 776 h 7623"/>
              <a:gd name="connsiteX122" fmla="*/ 4998 w 11066"/>
              <a:gd name="connsiteY122" fmla="*/ 635 h 7623"/>
              <a:gd name="connsiteX123" fmla="*/ 4645 w 11066"/>
              <a:gd name="connsiteY123" fmla="*/ 0 h 7623"/>
              <a:gd name="connsiteX124" fmla="*/ 4539 w 11066"/>
              <a:gd name="connsiteY124" fmla="*/ 0 h 7623"/>
              <a:gd name="connsiteX125" fmla="*/ 4539 w 11066"/>
              <a:gd name="connsiteY125" fmla="*/ 317 h 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11066" h="7623">
                <a:moveTo>
                  <a:pt x="4539" y="317"/>
                </a:moveTo>
                <a:cubicBezTo>
                  <a:pt x="4672" y="715"/>
                  <a:pt x="4816" y="826"/>
                  <a:pt x="5139" y="1058"/>
                </a:cubicBezTo>
                <a:cubicBezTo>
                  <a:pt x="5179" y="1087"/>
                  <a:pt x="5435" y="1073"/>
                  <a:pt x="5480" y="1095"/>
                </a:cubicBezTo>
                <a:cubicBezTo>
                  <a:pt x="5469" y="1125"/>
                  <a:pt x="5250" y="1782"/>
                  <a:pt x="5139" y="1837"/>
                </a:cubicBezTo>
                <a:cubicBezTo>
                  <a:pt x="5059" y="1798"/>
                  <a:pt x="4896" y="1679"/>
                  <a:pt x="4821" y="1626"/>
                </a:cubicBezTo>
                <a:cubicBezTo>
                  <a:pt x="4567" y="1442"/>
                  <a:pt x="3778" y="2139"/>
                  <a:pt x="3084" y="2772"/>
                </a:cubicBezTo>
                <a:cubicBezTo>
                  <a:pt x="2624" y="2957"/>
                  <a:pt x="2320" y="2790"/>
                  <a:pt x="2061" y="2737"/>
                </a:cubicBezTo>
                <a:cubicBezTo>
                  <a:pt x="1743" y="2631"/>
                  <a:pt x="1777" y="2699"/>
                  <a:pt x="1532" y="2455"/>
                </a:cubicBezTo>
                <a:cubicBezTo>
                  <a:pt x="1532" y="2138"/>
                  <a:pt x="1573" y="2135"/>
                  <a:pt x="1814" y="1961"/>
                </a:cubicBezTo>
                <a:cubicBezTo>
                  <a:pt x="1925" y="1881"/>
                  <a:pt x="2109" y="1876"/>
                  <a:pt x="2238" y="1855"/>
                </a:cubicBezTo>
                <a:lnTo>
                  <a:pt x="2238" y="1749"/>
                </a:lnTo>
                <a:cubicBezTo>
                  <a:pt x="2112" y="1623"/>
                  <a:pt x="1663" y="1759"/>
                  <a:pt x="1532" y="1890"/>
                </a:cubicBezTo>
                <a:cubicBezTo>
                  <a:pt x="1467" y="1499"/>
                  <a:pt x="1430" y="1682"/>
                  <a:pt x="1215" y="1467"/>
                </a:cubicBezTo>
                <a:lnTo>
                  <a:pt x="897" y="1467"/>
                </a:lnTo>
                <a:cubicBezTo>
                  <a:pt x="866" y="1530"/>
                  <a:pt x="862" y="1572"/>
                  <a:pt x="862" y="1643"/>
                </a:cubicBezTo>
                <a:cubicBezTo>
                  <a:pt x="1016" y="1682"/>
                  <a:pt x="1170" y="1705"/>
                  <a:pt x="1285" y="1820"/>
                </a:cubicBezTo>
                <a:cubicBezTo>
                  <a:pt x="1285" y="2452"/>
                  <a:pt x="1182" y="2520"/>
                  <a:pt x="1532" y="2772"/>
                </a:cubicBezTo>
                <a:cubicBezTo>
                  <a:pt x="1659" y="2863"/>
                  <a:pt x="1641" y="2868"/>
                  <a:pt x="1814" y="2913"/>
                </a:cubicBezTo>
                <a:cubicBezTo>
                  <a:pt x="1974" y="2955"/>
                  <a:pt x="2405" y="2977"/>
                  <a:pt x="2569" y="2995"/>
                </a:cubicBezTo>
                <a:lnTo>
                  <a:pt x="2308" y="3019"/>
                </a:lnTo>
                <a:cubicBezTo>
                  <a:pt x="2011" y="3078"/>
                  <a:pt x="1730" y="3206"/>
                  <a:pt x="1426" y="3231"/>
                </a:cubicBezTo>
                <a:cubicBezTo>
                  <a:pt x="1220" y="3247"/>
                  <a:pt x="349" y="3283"/>
                  <a:pt x="262" y="2913"/>
                </a:cubicBezTo>
                <a:cubicBezTo>
                  <a:pt x="238" y="2811"/>
                  <a:pt x="242" y="2589"/>
                  <a:pt x="298" y="2490"/>
                </a:cubicBezTo>
                <a:cubicBezTo>
                  <a:pt x="334" y="2426"/>
                  <a:pt x="441" y="2312"/>
                  <a:pt x="509" y="2278"/>
                </a:cubicBezTo>
                <a:cubicBezTo>
                  <a:pt x="593" y="2237"/>
                  <a:pt x="772" y="2191"/>
                  <a:pt x="827" y="2137"/>
                </a:cubicBezTo>
                <a:lnTo>
                  <a:pt x="827" y="1996"/>
                </a:lnTo>
                <a:cubicBezTo>
                  <a:pt x="605" y="1996"/>
                  <a:pt x="421" y="2049"/>
                  <a:pt x="262" y="2208"/>
                </a:cubicBezTo>
                <a:cubicBezTo>
                  <a:pt x="105" y="2365"/>
                  <a:pt x="38" y="2426"/>
                  <a:pt x="15" y="2666"/>
                </a:cubicBezTo>
                <a:cubicBezTo>
                  <a:pt x="0" y="2823"/>
                  <a:pt x="55" y="2971"/>
                  <a:pt x="86" y="3125"/>
                </a:cubicBezTo>
                <a:cubicBezTo>
                  <a:pt x="287" y="3225"/>
                  <a:pt x="343" y="3405"/>
                  <a:pt x="650" y="3442"/>
                </a:cubicBezTo>
                <a:cubicBezTo>
                  <a:pt x="865" y="3468"/>
                  <a:pt x="1558" y="3466"/>
                  <a:pt x="1885" y="3372"/>
                </a:cubicBezTo>
                <a:cubicBezTo>
                  <a:pt x="2015" y="3334"/>
                  <a:pt x="2332" y="3231"/>
                  <a:pt x="2449" y="3231"/>
                </a:cubicBezTo>
                <a:cubicBezTo>
                  <a:pt x="2644" y="3163"/>
                  <a:pt x="2618" y="3147"/>
                  <a:pt x="3054" y="2962"/>
                </a:cubicBezTo>
                <a:cubicBezTo>
                  <a:pt x="3548" y="2849"/>
                  <a:pt x="4385" y="1230"/>
                  <a:pt x="5068" y="2120"/>
                </a:cubicBezTo>
                <a:cubicBezTo>
                  <a:pt x="5176" y="2260"/>
                  <a:pt x="5033" y="3872"/>
                  <a:pt x="5139" y="4095"/>
                </a:cubicBezTo>
                <a:cubicBezTo>
                  <a:pt x="5186" y="4193"/>
                  <a:pt x="5178" y="4123"/>
                  <a:pt x="5209" y="4307"/>
                </a:cubicBezTo>
                <a:cubicBezTo>
                  <a:pt x="5369" y="5239"/>
                  <a:pt x="5415" y="5352"/>
                  <a:pt x="6011" y="6225"/>
                </a:cubicBezTo>
                <a:cubicBezTo>
                  <a:pt x="5676" y="6393"/>
                  <a:pt x="4867" y="7269"/>
                  <a:pt x="3206" y="6830"/>
                </a:cubicBezTo>
                <a:cubicBezTo>
                  <a:pt x="2604" y="6899"/>
                  <a:pt x="2744" y="6619"/>
                  <a:pt x="2399" y="6638"/>
                </a:cubicBezTo>
                <a:cubicBezTo>
                  <a:pt x="1255" y="6702"/>
                  <a:pt x="1754" y="6833"/>
                  <a:pt x="1135" y="6943"/>
                </a:cubicBezTo>
                <a:lnTo>
                  <a:pt x="42" y="6979"/>
                </a:lnTo>
                <a:lnTo>
                  <a:pt x="42" y="7155"/>
                </a:lnTo>
                <a:lnTo>
                  <a:pt x="1181" y="7124"/>
                </a:lnTo>
                <a:cubicBezTo>
                  <a:pt x="1070" y="7235"/>
                  <a:pt x="818" y="7249"/>
                  <a:pt x="818" y="7437"/>
                </a:cubicBezTo>
                <a:cubicBezTo>
                  <a:pt x="830" y="7449"/>
                  <a:pt x="841" y="7461"/>
                  <a:pt x="853" y="7473"/>
                </a:cubicBezTo>
                <a:cubicBezTo>
                  <a:pt x="1063" y="7473"/>
                  <a:pt x="1085" y="7409"/>
                  <a:pt x="1241" y="7296"/>
                </a:cubicBezTo>
                <a:cubicBezTo>
                  <a:pt x="1315" y="7243"/>
                  <a:pt x="1294" y="7264"/>
                  <a:pt x="1347" y="7190"/>
                </a:cubicBezTo>
                <a:cubicBezTo>
                  <a:pt x="1433" y="7071"/>
                  <a:pt x="1981" y="6715"/>
                  <a:pt x="2264" y="6809"/>
                </a:cubicBezTo>
                <a:lnTo>
                  <a:pt x="2264" y="6950"/>
                </a:lnTo>
                <a:cubicBezTo>
                  <a:pt x="2127" y="7019"/>
                  <a:pt x="2156" y="6998"/>
                  <a:pt x="1982" y="7041"/>
                </a:cubicBezTo>
                <a:cubicBezTo>
                  <a:pt x="1916" y="7058"/>
                  <a:pt x="1854" y="7063"/>
                  <a:pt x="1806" y="7112"/>
                </a:cubicBezTo>
                <a:lnTo>
                  <a:pt x="1806" y="7288"/>
                </a:lnTo>
                <a:cubicBezTo>
                  <a:pt x="1971" y="7307"/>
                  <a:pt x="1944" y="7168"/>
                  <a:pt x="2111" y="7168"/>
                </a:cubicBezTo>
                <a:lnTo>
                  <a:pt x="2335" y="7147"/>
                </a:lnTo>
                <a:cubicBezTo>
                  <a:pt x="2530" y="7050"/>
                  <a:pt x="2606" y="7077"/>
                  <a:pt x="2829" y="7077"/>
                </a:cubicBezTo>
                <a:cubicBezTo>
                  <a:pt x="2864" y="7112"/>
                  <a:pt x="3141" y="7279"/>
                  <a:pt x="3181" y="7288"/>
                </a:cubicBezTo>
                <a:lnTo>
                  <a:pt x="3428" y="7288"/>
                </a:lnTo>
                <a:cubicBezTo>
                  <a:pt x="3588" y="7128"/>
                  <a:pt x="3244" y="7041"/>
                  <a:pt x="3146" y="6971"/>
                </a:cubicBezTo>
                <a:cubicBezTo>
                  <a:pt x="3106" y="6942"/>
                  <a:pt x="3050" y="6973"/>
                  <a:pt x="3005" y="6950"/>
                </a:cubicBezTo>
                <a:lnTo>
                  <a:pt x="3005" y="6915"/>
                </a:lnTo>
                <a:cubicBezTo>
                  <a:pt x="3451" y="6989"/>
                  <a:pt x="3851" y="7075"/>
                  <a:pt x="4310" y="7091"/>
                </a:cubicBezTo>
                <a:cubicBezTo>
                  <a:pt x="5304" y="7126"/>
                  <a:pt x="4986" y="6824"/>
                  <a:pt x="5880" y="6565"/>
                </a:cubicBezTo>
                <a:cubicBezTo>
                  <a:pt x="6245" y="6458"/>
                  <a:pt x="6815" y="6534"/>
                  <a:pt x="7150" y="6741"/>
                </a:cubicBezTo>
                <a:cubicBezTo>
                  <a:pt x="7608" y="6835"/>
                  <a:pt x="8325" y="7035"/>
                  <a:pt x="8631" y="7129"/>
                </a:cubicBezTo>
                <a:cubicBezTo>
                  <a:pt x="8714" y="7141"/>
                  <a:pt x="8923" y="7244"/>
                  <a:pt x="8984" y="7305"/>
                </a:cubicBezTo>
                <a:cubicBezTo>
                  <a:pt x="9037" y="7358"/>
                  <a:pt x="9108" y="7359"/>
                  <a:pt x="9161" y="7411"/>
                </a:cubicBezTo>
                <a:cubicBezTo>
                  <a:pt x="9262" y="7512"/>
                  <a:pt x="9551" y="7623"/>
                  <a:pt x="9690" y="7623"/>
                </a:cubicBezTo>
                <a:lnTo>
                  <a:pt x="9690" y="7482"/>
                </a:lnTo>
                <a:cubicBezTo>
                  <a:pt x="9511" y="7392"/>
                  <a:pt x="8833" y="6984"/>
                  <a:pt x="8737" y="6953"/>
                </a:cubicBezTo>
                <a:lnTo>
                  <a:pt x="8526" y="6917"/>
                </a:lnTo>
                <a:cubicBezTo>
                  <a:pt x="8495" y="6704"/>
                  <a:pt x="8134" y="6679"/>
                  <a:pt x="8349" y="6494"/>
                </a:cubicBezTo>
                <a:cubicBezTo>
                  <a:pt x="8349" y="6281"/>
                  <a:pt x="8550" y="6046"/>
                  <a:pt x="8702" y="6071"/>
                </a:cubicBezTo>
                <a:cubicBezTo>
                  <a:pt x="8900" y="6103"/>
                  <a:pt x="9018" y="5989"/>
                  <a:pt x="9372" y="6071"/>
                </a:cubicBezTo>
                <a:cubicBezTo>
                  <a:pt x="9603" y="6071"/>
                  <a:pt x="9699" y="6172"/>
                  <a:pt x="9901" y="6247"/>
                </a:cubicBezTo>
                <a:cubicBezTo>
                  <a:pt x="10034" y="6296"/>
                  <a:pt x="10151" y="6368"/>
                  <a:pt x="10289" y="6423"/>
                </a:cubicBezTo>
                <a:cubicBezTo>
                  <a:pt x="10549" y="6527"/>
                  <a:pt x="10565" y="6583"/>
                  <a:pt x="10642" y="6953"/>
                </a:cubicBezTo>
                <a:cubicBezTo>
                  <a:pt x="10654" y="7023"/>
                  <a:pt x="10666" y="7094"/>
                  <a:pt x="10678" y="7164"/>
                </a:cubicBezTo>
                <a:lnTo>
                  <a:pt x="10783" y="7164"/>
                </a:lnTo>
                <a:cubicBezTo>
                  <a:pt x="10807" y="7082"/>
                  <a:pt x="10830" y="6999"/>
                  <a:pt x="10854" y="6917"/>
                </a:cubicBezTo>
                <a:lnTo>
                  <a:pt x="11066" y="6917"/>
                </a:lnTo>
                <a:lnTo>
                  <a:pt x="11066" y="6811"/>
                </a:lnTo>
                <a:cubicBezTo>
                  <a:pt x="10992" y="6737"/>
                  <a:pt x="10858" y="6745"/>
                  <a:pt x="10783" y="6670"/>
                </a:cubicBezTo>
                <a:cubicBezTo>
                  <a:pt x="10734" y="6621"/>
                  <a:pt x="10662" y="6472"/>
                  <a:pt x="10607" y="6423"/>
                </a:cubicBezTo>
                <a:cubicBezTo>
                  <a:pt x="10550" y="6373"/>
                  <a:pt x="10518" y="6370"/>
                  <a:pt x="10395" y="6247"/>
                </a:cubicBezTo>
                <a:cubicBezTo>
                  <a:pt x="10302" y="6153"/>
                  <a:pt x="10169" y="6127"/>
                  <a:pt x="10078" y="6035"/>
                </a:cubicBezTo>
                <a:cubicBezTo>
                  <a:pt x="10045" y="6003"/>
                  <a:pt x="10013" y="5985"/>
                  <a:pt x="9972" y="5965"/>
                </a:cubicBezTo>
                <a:cubicBezTo>
                  <a:pt x="9972" y="5905"/>
                  <a:pt x="10183" y="5663"/>
                  <a:pt x="10223" y="5444"/>
                </a:cubicBezTo>
                <a:cubicBezTo>
                  <a:pt x="10267" y="5207"/>
                  <a:pt x="10736" y="5374"/>
                  <a:pt x="10736" y="5146"/>
                </a:cubicBezTo>
                <a:cubicBezTo>
                  <a:pt x="10020" y="5180"/>
                  <a:pt x="10211" y="5389"/>
                  <a:pt x="9760" y="5894"/>
                </a:cubicBezTo>
                <a:cubicBezTo>
                  <a:pt x="9723" y="5936"/>
                  <a:pt x="9429" y="5896"/>
                  <a:pt x="9404" y="5846"/>
                </a:cubicBezTo>
                <a:cubicBezTo>
                  <a:pt x="9187" y="5858"/>
                  <a:pt x="8666" y="5898"/>
                  <a:pt x="8455" y="5965"/>
                </a:cubicBezTo>
                <a:cubicBezTo>
                  <a:pt x="8357" y="6014"/>
                  <a:pt x="8185" y="6153"/>
                  <a:pt x="8138" y="6247"/>
                </a:cubicBezTo>
                <a:cubicBezTo>
                  <a:pt x="8114" y="6294"/>
                  <a:pt x="8091" y="6341"/>
                  <a:pt x="8067" y="6388"/>
                </a:cubicBezTo>
                <a:cubicBezTo>
                  <a:pt x="7840" y="6626"/>
                  <a:pt x="7686" y="6451"/>
                  <a:pt x="7538" y="6600"/>
                </a:cubicBezTo>
                <a:cubicBezTo>
                  <a:pt x="7341" y="6600"/>
                  <a:pt x="7235" y="6489"/>
                  <a:pt x="7009" y="6423"/>
                </a:cubicBezTo>
                <a:cubicBezTo>
                  <a:pt x="6809" y="6365"/>
                  <a:pt x="6788" y="6324"/>
                  <a:pt x="6479" y="6247"/>
                </a:cubicBezTo>
                <a:cubicBezTo>
                  <a:pt x="5913" y="6105"/>
                  <a:pt x="6013" y="5918"/>
                  <a:pt x="5774" y="5506"/>
                </a:cubicBezTo>
                <a:cubicBezTo>
                  <a:pt x="5630" y="5258"/>
                  <a:pt x="5630" y="4867"/>
                  <a:pt x="5527" y="4589"/>
                </a:cubicBezTo>
                <a:cubicBezTo>
                  <a:pt x="5494" y="4499"/>
                  <a:pt x="5315" y="3332"/>
                  <a:pt x="5315" y="3248"/>
                </a:cubicBezTo>
                <a:cubicBezTo>
                  <a:pt x="5315" y="2425"/>
                  <a:pt x="5452" y="1670"/>
                  <a:pt x="5516" y="1476"/>
                </a:cubicBezTo>
                <a:cubicBezTo>
                  <a:pt x="5775" y="1093"/>
                  <a:pt x="6625" y="1057"/>
                  <a:pt x="6868" y="952"/>
                </a:cubicBezTo>
                <a:cubicBezTo>
                  <a:pt x="6920" y="879"/>
                  <a:pt x="6900" y="899"/>
                  <a:pt x="6973" y="846"/>
                </a:cubicBezTo>
                <a:cubicBezTo>
                  <a:pt x="6993" y="833"/>
                  <a:pt x="7104" y="610"/>
                  <a:pt x="7185" y="529"/>
                </a:cubicBezTo>
                <a:lnTo>
                  <a:pt x="7185" y="423"/>
                </a:lnTo>
                <a:lnTo>
                  <a:pt x="7009" y="423"/>
                </a:lnTo>
                <a:cubicBezTo>
                  <a:pt x="6868" y="705"/>
                  <a:pt x="6881" y="621"/>
                  <a:pt x="6656" y="846"/>
                </a:cubicBezTo>
                <a:cubicBezTo>
                  <a:pt x="6582" y="920"/>
                  <a:pt x="6372" y="993"/>
                  <a:pt x="6268" y="1023"/>
                </a:cubicBezTo>
                <a:cubicBezTo>
                  <a:pt x="6233" y="1035"/>
                  <a:pt x="6197" y="1046"/>
                  <a:pt x="6162" y="1058"/>
                </a:cubicBezTo>
                <a:lnTo>
                  <a:pt x="6127" y="1023"/>
                </a:lnTo>
                <a:cubicBezTo>
                  <a:pt x="6331" y="818"/>
                  <a:pt x="6621" y="475"/>
                  <a:pt x="6621" y="176"/>
                </a:cubicBezTo>
                <a:cubicBezTo>
                  <a:pt x="6609" y="164"/>
                  <a:pt x="6597" y="153"/>
                  <a:pt x="6585" y="141"/>
                </a:cubicBezTo>
                <a:lnTo>
                  <a:pt x="6479" y="141"/>
                </a:lnTo>
                <a:cubicBezTo>
                  <a:pt x="6434" y="231"/>
                  <a:pt x="6397" y="342"/>
                  <a:pt x="6338" y="423"/>
                </a:cubicBezTo>
                <a:cubicBezTo>
                  <a:pt x="6302" y="474"/>
                  <a:pt x="6261" y="506"/>
                  <a:pt x="6233" y="564"/>
                </a:cubicBezTo>
                <a:cubicBezTo>
                  <a:pt x="6163" y="703"/>
                  <a:pt x="6061" y="807"/>
                  <a:pt x="5950" y="917"/>
                </a:cubicBezTo>
                <a:lnTo>
                  <a:pt x="5915" y="917"/>
                </a:lnTo>
                <a:cubicBezTo>
                  <a:pt x="5866" y="868"/>
                  <a:pt x="5805" y="863"/>
                  <a:pt x="5739" y="846"/>
                </a:cubicBezTo>
                <a:cubicBezTo>
                  <a:pt x="5698" y="563"/>
                  <a:pt x="5657" y="286"/>
                  <a:pt x="5633" y="0"/>
                </a:cubicBezTo>
                <a:lnTo>
                  <a:pt x="5492" y="0"/>
                </a:lnTo>
                <a:cubicBezTo>
                  <a:pt x="5480" y="12"/>
                  <a:pt x="5468" y="23"/>
                  <a:pt x="5456" y="35"/>
                </a:cubicBezTo>
                <a:cubicBezTo>
                  <a:pt x="5456" y="306"/>
                  <a:pt x="5492" y="575"/>
                  <a:pt x="5492" y="846"/>
                </a:cubicBezTo>
                <a:cubicBezTo>
                  <a:pt x="5362" y="911"/>
                  <a:pt x="5282" y="853"/>
                  <a:pt x="5174" y="776"/>
                </a:cubicBezTo>
                <a:cubicBezTo>
                  <a:pt x="5067" y="699"/>
                  <a:pt x="5105" y="712"/>
                  <a:pt x="4998" y="635"/>
                </a:cubicBezTo>
                <a:cubicBezTo>
                  <a:pt x="4848" y="527"/>
                  <a:pt x="4794" y="148"/>
                  <a:pt x="4645" y="0"/>
                </a:cubicBezTo>
                <a:lnTo>
                  <a:pt x="4539" y="0"/>
                </a:lnTo>
                <a:lnTo>
                  <a:pt x="4539" y="31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grpSp>
        <p:nvGrpSpPr>
          <p:cNvPr id="6" name="нервные узлы"/>
          <p:cNvGrpSpPr>
            <a:grpSpLocks/>
          </p:cNvGrpSpPr>
          <p:nvPr/>
        </p:nvGrpSpPr>
        <p:grpSpPr bwMode="auto">
          <a:xfrm>
            <a:off x="2554288" y="2654300"/>
            <a:ext cx="1639887" cy="1292225"/>
            <a:chOff x="2338409" y="1995091"/>
            <a:chExt cx="1640263" cy="1077515"/>
          </a:xfrm>
        </p:grpSpPr>
        <p:sp>
          <p:nvSpPr>
            <p:cNvPr id="8" name="НУ"/>
            <p:cNvSpPr/>
            <p:nvPr/>
          </p:nvSpPr>
          <p:spPr>
            <a:xfrm>
              <a:off x="2338409" y="2753588"/>
              <a:ext cx="315984" cy="319018"/>
            </a:xfrm>
            <a:custGeom>
              <a:avLst/>
              <a:gdLst>
                <a:gd name="connsiteX0" fmla="*/ 305490 w 315834"/>
                <a:gd name="connsiteY0" fmla="*/ 84821 h 294457"/>
                <a:gd name="connsiteX1" fmla="*/ 235151 w 315834"/>
                <a:gd name="connsiteY1" fmla="*/ 22757 h 294457"/>
                <a:gd name="connsiteX2" fmla="*/ 82062 w 315834"/>
                <a:gd name="connsiteY2" fmla="*/ 22757 h 294457"/>
                <a:gd name="connsiteX3" fmla="*/ 11723 w 315834"/>
                <a:gd name="connsiteY3" fmla="*/ 159297 h 294457"/>
                <a:gd name="connsiteX4" fmla="*/ 40686 w 315834"/>
                <a:gd name="connsiteY4" fmla="*/ 279286 h 294457"/>
                <a:gd name="connsiteX5" fmla="*/ 255839 w 315834"/>
                <a:gd name="connsiteY5" fmla="*/ 250323 h 294457"/>
                <a:gd name="connsiteX6" fmla="*/ 297215 w 315834"/>
                <a:gd name="connsiteY6" fmla="*/ 175847 h 294457"/>
                <a:gd name="connsiteX7" fmla="*/ 305490 w 315834"/>
                <a:gd name="connsiteY7" fmla="*/ 84821 h 294457"/>
                <a:gd name="connsiteX0" fmla="*/ 300663 w 311007"/>
                <a:gd name="connsiteY0" fmla="*/ 84821 h 301151"/>
                <a:gd name="connsiteX1" fmla="*/ 230324 w 311007"/>
                <a:gd name="connsiteY1" fmla="*/ 22757 h 301151"/>
                <a:gd name="connsiteX2" fmla="*/ 77235 w 311007"/>
                <a:gd name="connsiteY2" fmla="*/ 22757 h 301151"/>
                <a:gd name="connsiteX3" fmla="*/ 6896 w 311007"/>
                <a:gd name="connsiteY3" fmla="*/ 159297 h 301151"/>
                <a:gd name="connsiteX4" fmla="*/ 35859 w 311007"/>
                <a:gd name="connsiteY4" fmla="*/ 279286 h 301151"/>
                <a:gd name="connsiteX5" fmla="*/ 128502 w 311007"/>
                <a:gd name="connsiteY5" fmla="*/ 290488 h 301151"/>
                <a:gd name="connsiteX6" fmla="*/ 251012 w 311007"/>
                <a:gd name="connsiteY6" fmla="*/ 250323 h 301151"/>
                <a:gd name="connsiteX7" fmla="*/ 292388 w 311007"/>
                <a:gd name="connsiteY7" fmla="*/ 175847 h 301151"/>
                <a:gd name="connsiteX8" fmla="*/ 300663 w 311007"/>
                <a:gd name="connsiteY8" fmla="*/ 84821 h 301151"/>
                <a:gd name="connsiteX0" fmla="*/ 305490 w 315834"/>
                <a:gd name="connsiteY0" fmla="*/ 84821 h 294457"/>
                <a:gd name="connsiteX1" fmla="*/ 235151 w 315834"/>
                <a:gd name="connsiteY1" fmla="*/ 22757 h 294457"/>
                <a:gd name="connsiteX2" fmla="*/ 82062 w 315834"/>
                <a:gd name="connsiteY2" fmla="*/ 22757 h 294457"/>
                <a:gd name="connsiteX3" fmla="*/ 11723 w 315834"/>
                <a:gd name="connsiteY3" fmla="*/ 159297 h 294457"/>
                <a:gd name="connsiteX4" fmla="*/ 40686 w 315834"/>
                <a:gd name="connsiteY4" fmla="*/ 279286 h 294457"/>
                <a:gd name="connsiteX5" fmla="*/ 255839 w 315834"/>
                <a:gd name="connsiteY5" fmla="*/ 250323 h 294457"/>
                <a:gd name="connsiteX6" fmla="*/ 297215 w 315834"/>
                <a:gd name="connsiteY6" fmla="*/ 175847 h 294457"/>
                <a:gd name="connsiteX7" fmla="*/ 305490 w 315834"/>
                <a:gd name="connsiteY7" fmla="*/ 84821 h 294457"/>
                <a:gd name="connsiteX0" fmla="*/ 305490 w 315834"/>
                <a:gd name="connsiteY0" fmla="*/ 84821 h 313601"/>
                <a:gd name="connsiteX1" fmla="*/ 235151 w 315834"/>
                <a:gd name="connsiteY1" fmla="*/ 22757 h 313601"/>
                <a:gd name="connsiteX2" fmla="*/ 82062 w 315834"/>
                <a:gd name="connsiteY2" fmla="*/ 22757 h 313601"/>
                <a:gd name="connsiteX3" fmla="*/ 11723 w 315834"/>
                <a:gd name="connsiteY3" fmla="*/ 159297 h 313601"/>
                <a:gd name="connsiteX4" fmla="*/ 40686 w 315834"/>
                <a:gd name="connsiteY4" fmla="*/ 279286 h 313601"/>
                <a:gd name="connsiteX5" fmla="*/ 255839 w 315834"/>
                <a:gd name="connsiteY5" fmla="*/ 250323 h 313601"/>
                <a:gd name="connsiteX6" fmla="*/ 297215 w 315834"/>
                <a:gd name="connsiteY6" fmla="*/ 175847 h 313601"/>
                <a:gd name="connsiteX7" fmla="*/ 305490 w 315834"/>
                <a:gd name="connsiteY7" fmla="*/ 84821 h 313601"/>
                <a:gd name="connsiteX0" fmla="*/ 305490 w 315834"/>
                <a:gd name="connsiteY0" fmla="*/ 84821 h 319063"/>
                <a:gd name="connsiteX1" fmla="*/ 235151 w 315834"/>
                <a:gd name="connsiteY1" fmla="*/ 22757 h 319063"/>
                <a:gd name="connsiteX2" fmla="*/ 82062 w 315834"/>
                <a:gd name="connsiteY2" fmla="*/ 22757 h 319063"/>
                <a:gd name="connsiteX3" fmla="*/ 11723 w 315834"/>
                <a:gd name="connsiteY3" fmla="*/ 159297 h 319063"/>
                <a:gd name="connsiteX4" fmla="*/ 40686 w 315834"/>
                <a:gd name="connsiteY4" fmla="*/ 279286 h 319063"/>
                <a:gd name="connsiteX5" fmla="*/ 255839 w 315834"/>
                <a:gd name="connsiteY5" fmla="*/ 250323 h 319063"/>
                <a:gd name="connsiteX6" fmla="*/ 297215 w 315834"/>
                <a:gd name="connsiteY6" fmla="*/ 175847 h 319063"/>
                <a:gd name="connsiteX7" fmla="*/ 305490 w 315834"/>
                <a:gd name="connsiteY7" fmla="*/ 84821 h 3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834" h="319063">
                  <a:moveTo>
                    <a:pt x="305490" y="84821"/>
                  </a:moveTo>
                  <a:cubicBezTo>
                    <a:pt x="295146" y="59306"/>
                    <a:pt x="272389" y="33101"/>
                    <a:pt x="235151" y="22757"/>
                  </a:cubicBezTo>
                  <a:cubicBezTo>
                    <a:pt x="197913" y="12413"/>
                    <a:pt x="119300" y="0"/>
                    <a:pt x="82062" y="22757"/>
                  </a:cubicBezTo>
                  <a:cubicBezTo>
                    <a:pt x="44824" y="45514"/>
                    <a:pt x="18619" y="116542"/>
                    <a:pt x="11723" y="159297"/>
                  </a:cubicBezTo>
                  <a:cubicBezTo>
                    <a:pt x="4827" y="202052"/>
                    <a:pt x="0" y="264115"/>
                    <a:pt x="40686" y="279286"/>
                  </a:cubicBezTo>
                  <a:cubicBezTo>
                    <a:pt x="104391" y="319063"/>
                    <a:pt x="165459" y="313601"/>
                    <a:pt x="255839" y="250323"/>
                  </a:cubicBezTo>
                  <a:cubicBezTo>
                    <a:pt x="298594" y="233083"/>
                    <a:pt x="290319" y="201362"/>
                    <a:pt x="297215" y="175847"/>
                  </a:cubicBezTo>
                  <a:cubicBezTo>
                    <a:pt x="304111" y="150332"/>
                    <a:pt x="315834" y="110336"/>
                    <a:pt x="305490" y="84821"/>
                  </a:cubicBez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НУ"/>
            <p:cNvSpPr/>
            <p:nvPr/>
          </p:nvSpPr>
          <p:spPr>
            <a:xfrm>
              <a:off x="3637282" y="1995091"/>
              <a:ext cx="341390" cy="285925"/>
            </a:xfrm>
            <a:custGeom>
              <a:avLst/>
              <a:gdLst>
                <a:gd name="connsiteX0" fmla="*/ 49212 w 341709"/>
                <a:gd name="connsiteY0" fmla="*/ 121840 h 286147"/>
                <a:gd name="connsiteX1" fmla="*/ 15875 w 341709"/>
                <a:gd name="connsiteY1" fmla="*/ 24209 h 286147"/>
                <a:gd name="connsiteX2" fmla="*/ 144462 w 341709"/>
                <a:gd name="connsiteY2" fmla="*/ 12303 h 286147"/>
                <a:gd name="connsiteX3" fmla="*/ 323056 w 341709"/>
                <a:gd name="connsiteY3" fmla="*/ 98028 h 286147"/>
                <a:gd name="connsiteX4" fmla="*/ 256381 w 341709"/>
                <a:gd name="connsiteY4" fmla="*/ 167084 h 286147"/>
                <a:gd name="connsiteX5" fmla="*/ 192087 w 341709"/>
                <a:gd name="connsiteY5" fmla="*/ 267097 h 286147"/>
                <a:gd name="connsiteX6" fmla="*/ 56356 w 341709"/>
                <a:gd name="connsiteY6" fmla="*/ 281384 h 286147"/>
                <a:gd name="connsiteX0" fmla="*/ 49212 w 341709"/>
                <a:gd name="connsiteY0" fmla="*/ 121840 h 286147"/>
                <a:gd name="connsiteX1" fmla="*/ 15875 w 341709"/>
                <a:gd name="connsiteY1" fmla="*/ 24209 h 286147"/>
                <a:gd name="connsiteX2" fmla="*/ 144462 w 341709"/>
                <a:gd name="connsiteY2" fmla="*/ 12303 h 286147"/>
                <a:gd name="connsiteX3" fmla="*/ 323056 w 341709"/>
                <a:gd name="connsiteY3" fmla="*/ 98028 h 286147"/>
                <a:gd name="connsiteX4" fmla="*/ 256381 w 341709"/>
                <a:gd name="connsiteY4" fmla="*/ 167084 h 286147"/>
                <a:gd name="connsiteX5" fmla="*/ 192087 w 341709"/>
                <a:gd name="connsiteY5" fmla="*/ 267097 h 286147"/>
                <a:gd name="connsiteX6" fmla="*/ 56356 w 341709"/>
                <a:gd name="connsiteY6" fmla="*/ 281384 h 286147"/>
                <a:gd name="connsiteX7" fmla="*/ 49212 w 341709"/>
                <a:gd name="connsiteY7" fmla="*/ 121840 h 286147"/>
                <a:gd name="connsiteX0" fmla="*/ 49212 w 341709"/>
                <a:gd name="connsiteY0" fmla="*/ 121840 h 286147"/>
                <a:gd name="connsiteX1" fmla="*/ 15875 w 341709"/>
                <a:gd name="connsiteY1" fmla="*/ 24209 h 286147"/>
                <a:gd name="connsiteX2" fmla="*/ 144462 w 341709"/>
                <a:gd name="connsiteY2" fmla="*/ 12303 h 286147"/>
                <a:gd name="connsiteX3" fmla="*/ 323056 w 341709"/>
                <a:gd name="connsiteY3" fmla="*/ 98028 h 286147"/>
                <a:gd name="connsiteX4" fmla="*/ 256381 w 341709"/>
                <a:gd name="connsiteY4" fmla="*/ 167084 h 286147"/>
                <a:gd name="connsiteX5" fmla="*/ 192087 w 341709"/>
                <a:gd name="connsiteY5" fmla="*/ 267097 h 286147"/>
                <a:gd name="connsiteX6" fmla="*/ 56356 w 341709"/>
                <a:gd name="connsiteY6" fmla="*/ 281384 h 286147"/>
                <a:gd name="connsiteX7" fmla="*/ 49212 w 341709"/>
                <a:gd name="connsiteY7" fmla="*/ 121840 h 28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1709" h="286147">
                  <a:moveTo>
                    <a:pt x="49212" y="121840"/>
                  </a:moveTo>
                  <a:cubicBezTo>
                    <a:pt x="24606" y="82152"/>
                    <a:pt x="0" y="42465"/>
                    <a:pt x="15875" y="24209"/>
                  </a:cubicBezTo>
                  <a:cubicBezTo>
                    <a:pt x="31750" y="5953"/>
                    <a:pt x="93265" y="0"/>
                    <a:pt x="144462" y="12303"/>
                  </a:cubicBezTo>
                  <a:cubicBezTo>
                    <a:pt x="195659" y="24606"/>
                    <a:pt x="304403" y="72231"/>
                    <a:pt x="323056" y="98028"/>
                  </a:cubicBezTo>
                  <a:cubicBezTo>
                    <a:pt x="341709" y="123825"/>
                    <a:pt x="278209" y="138906"/>
                    <a:pt x="256381" y="167084"/>
                  </a:cubicBezTo>
                  <a:cubicBezTo>
                    <a:pt x="234553" y="195262"/>
                    <a:pt x="225425" y="248047"/>
                    <a:pt x="192087" y="267097"/>
                  </a:cubicBezTo>
                  <a:cubicBezTo>
                    <a:pt x="158750" y="286147"/>
                    <a:pt x="107553" y="283765"/>
                    <a:pt x="56356" y="281384"/>
                  </a:cubicBezTo>
                  <a:cubicBezTo>
                    <a:pt x="21431" y="217091"/>
                    <a:pt x="51593" y="175021"/>
                    <a:pt x="49212" y="121840"/>
                  </a:cubicBez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" name="ну нога"/>
          <p:cNvSpPr/>
          <p:nvPr/>
        </p:nvSpPr>
        <p:spPr>
          <a:xfrm>
            <a:off x="2503488" y="5562600"/>
            <a:ext cx="339725" cy="373063"/>
          </a:xfrm>
          <a:custGeom>
            <a:avLst/>
            <a:gdLst>
              <a:gd name="connsiteX0" fmla="*/ 3969 w 340518"/>
              <a:gd name="connsiteY0" fmla="*/ 183753 h 327025"/>
              <a:gd name="connsiteX1" fmla="*/ 65881 w 340518"/>
              <a:gd name="connsiteY1" fmla="*/ 112315 h 327025"/>
              <a:gd name="connsiteX2" fmla="*/ 99219 w 340518"/>
              <a:gd name="connsiteY2" fmla="*/ 14684 h 327025"/>
              <a:gd name="connsiteX3" fmla="*/ 254000 w 340518"/>
              <a:gd name="connsiteY3" fmla="*/ 24209 h 327025"/>
              <a:gd name="connsiteX4" fmla="*/ 308769 w 340518"/>
              <a:gd name="connsiteY4" fmla="*/ 133746 h 327025"/>
              <a:gd name="connsiteX5" fmla="*/ 332581 w 340518"/>
              <a:gd name="connsiteY5" fmla="*/ 219471 h 327025"/>
              <a:gd name="connsiteX6" fmla="*/ 261144 w 340518"/>
              <a:gd name="connsiteY6" fmla="*/ 290909 h 327025"/>
              <a:gd name="connsiteX7" fmla="*/ 42069 w 340518"/>
              <a:gd name="connsiteY7" fmla="*/ 317103 h 327025"/>
              <a:gd name="connsiteX8" fmla="*/ 3969 w 340518"/>
              <a:gd name="connsiteY8" fmla="*/ 183753 h 327025"/>
              <a:gd name="connsiteX0" fmla="*/ 3969 w 340518"/>
              <a:gd name="connsiteY0" fmla="*/ 183753 h 327025"/>
              <a:gd name="connsiteX1" fmla="*/ 65881 w 340518"/>
              <a:gd name="connsiteY1" fmla="*/ 112315 h 327025"/>
              <a:gd name="connsiteX2" fmla="*/ 99219 w 340518"/>
              <a:gd name="connsiteY2" fmla="*/ 14684 h 327025"/>
              <a:gd name="connsiteX3" fmla="*/ 254000 w 340518"/>
              <a:gd name="connsiteY3" fmla="*/ 24209 h 327025"/>
              <a:gd name="connsiteX4" fmla="*/ 308769 w 340518"/>
              <a:gd name="connsiteY4" fmla="*/ 133746 h 327025"/>
              <a:gd name="connsiteX5" fmla="*/ 332581 w 340518"/>
              <a:gd name="connsiteY5" fmla="*/ 219471 h 327025"/>
              <a:gd name="connsiteX6" fmla="*/ 261144 w 340518"/>
              <a:gd name="connsiteY6" fmla="*/ 290909 h 327025"/>
              <a:gd name="connsiteX7" fmla="*/ 42069 w 340518"/>
              <a:gd name="connsiteY7" fmla="*/ 317103 h 327025"/>
              <a:gd name="connsiteX8" fmla="*/ 3969 w 340518"/>
              <a:gd name="connsiteY8" fmla="*/ 183753 h 327025"/>
              <a:gd name="connsiteX0" fmla="*/ 3969 w 340518"/>
              <a:gd name="connsiteY0" fmla="*/ 183753 h 327025"/>
              <a:gd name="connsiteX1" fmla="*/ 65881 w 340518"/>
              <a:gd name="connsiteY1" fmla="*/ 112315 h 327025"/>
              <a:gd name="connsiteX2" fmla="*/ 99219 w 340518"/>
              <a:gd name="connsiteY2" fmla="*/ 14684 h 327025"/>
              <a:gd name="connsiteX3" fmla="*/ 254000 w 340518"/>
              <a:gd name="connsiteY3" fmla="*/ 24209 h 327025"/>
              <a:gd name="connsiteX4" fmla="*/ 308769 w 340518"/>
              <a:gd name="connsiteY4" fmla="*/ 133746 h 327025"/>
              <a:gd name="connsiteX5" fmla="*/ 332581 w 340518"/>
              <a:gd name="connsiteY5" fmla="*/ 219471 h 327025"/>
              <a:gd name="connsiteX6" fmla="*/ 261144 w 340518"/>
              <a:gd name="connsiteY6" fmla="*/ 290909 h 327025"/>
              <a:gd name="connsiteX7" fmla="*/ 42069 w 340518"/>
              <a:gd name="connsiteY7" fmla="*/ 317103 h 327025"/>
              <a:gd name="connsiteX8" fmla="*/ 3969 w 340518"/>
              <a:gd name="connsiteY8" fmla="*/ 183753 h 327025"/>
              <a:gd name="connsiteX0" fmla="*/ 3969 w 340518"/>
              <a:gd name="connsiteY0" fmla="*/ 169069 h 312341"/>
              <a:gd name="connsiteX1" fmla="*/ 65881 w 340518"/>
              <a:gd name="connsiteY1" fmla="*/ 97631 h 312341"/>
              <a:gd name="connsiteX2" fmla="*/ 99219 w 340518"/>
              <a:gd name="connsiteY2" fmla="*/ 0 h 312341"/>
              <a:gd name="connsiteX3" fmla="*/ 254000 w 340518"/>
              <a:gd name="connsiteY3" fmla="*/ 9525 h 312341"/>
              <a:gd name="connsiteX4" fmla="*/ 308769 w 340518"/>
              <a:gd name="connsiteY4" fmla="*/ 119062 h 312341"/>
              <a:gd name="connsiteX5" fmla="*/ 332581 w 340518"/>
              <a:gd name="connsiteY5" fmla="*/ 204787 h 312341"/>
              <a:gd name="connsiteX6" fmla="*/ 261144 w 340518"/>
              <a:gd name="connsiteY6" fmla="*/ 276225 h 312341"/>
              <a:gd name="connsiteX7" fmla="*/ 42069 w 340518"/>
              <a:gd name="connsiteY7" fmla="*/ 302419 h 312341"/>
              <a:gd name="connsiteX8" fmla="*/ 3969 w 340518"/>
              <a:gd name="connsiteY8" fmla="*/ 169069 h 312341"/>
              <a:gd name="connsiteX0" fmla="*/ 3969 w 340518"/>
              <a:gd name="connsiteY0" fmla="*/ 169069 h 312341"/>
              <a:gd name="connsiteX1" fmla="*/ 65881 w 340518"/>
              <a:gd name="connsiteY1" fmla="*/ 97631 h 312341"/>
              <a:gd name="connsiteX2" fmla="*/ 99219 w 340518"/>
              <a:gd name="connsiteY2" fmla="*/ 0 h 312341"/>
              <a:gd name="connsiteX3" fmla="*/ 254000 w 340518"/>
              <a:gd name="connsiteY3" fmla="*/ 9525 h 312341"/>
              <a:gd name="connsiteX4" fmla="*/ 308769 w 340518"/>
              <a:gd name="connsiteY4" fmla="*/ 119062 h 312341"/>
              <a:gd name="connsiteX5" fmla="*/ 332581 w 340518"/>
              <a:gd name="connsiteY5" fmla="*/ 204787 h 312341"/>
              <a:gd name="connsiteX6" fmla="*/ 261144 w 340518"/>
              <a:gd name="connsiteY6" fmla="*/ 276225 h 312341"/>
              <a:gd name="connsiteX7" fmla="*/ 42069 w 340518"/>
              <a:gd name="connsiteY7" fmla="*/ 302419 h 312341"/>
              <a:gd name="connsiteX8" fmla="*/ 3969 w 340518"/>
              <a:gd name="connsiteY8" fmla="*/ 169069 h 31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518" h="312341">
                <a:moveTo>
                  <a:pt x="3969" y="169069"/>
                </a:moveTo>
                <a:cubicBezTo>
                  <a:pt x="7938" y="134938"/>
                  <a:pt x="50006" y="125809"/>
                  <a:pt x="65881" y="97631"/>
                </a:cubicBezTo>
                <a:cubicBezTo>
                  <a:pt x="81756" y="69453"/>
                  <a:pt x="67866" y="14684"/>
                  <a:pt x="99219" y="0"/>
                </a:cubicBezTo>
                <a:cubicBezTo>
                  <a:pt x="148828" y="20241"/>
                  <a:pt x="224631" y="22225"/>
                  <a:pt x="254000" y="9525"/>
                </a:cubicBezTo>
                <a:cubicBezTo>
                  <a:pt x="288925" y="29369"/>
                  <a:pt x="319485" y="58737"/>
                  <a:pt x="308769" y="119062"/>
                </a:cubicBezTo>
                <a:cubicBezTo>
                  <a:pt x="321866" y="151606"/>
                  <a:pt x="340518" y="178593"/>
                  <a:pt x="332581" y="204787"/>
                </a:cubicBezTo>
                <a:cubicBezTo>
                  <a:pt x="324644" y="230981"/>
                  <a:pt x="309563" y="259953"/>
                  <a:pt x="261144" y="276225"/>
                </a:cubicBezTo>
                <a:cubicBezTo>
                  <a:pt x="92075" y="249635"/>
                  <a:pt x="84138" y="312341"/>
                  <a:pt x="42069" y="302419"/>
                </a:cubicBezTo>
                <a:cubicBezTo>
                  <a:pt x="0" y="292497"/>
                  <a:pt x="0" y="203200"/>
                  <a:pt x="3969" y="169069"/>
                </a:cubicBezTo>
                <a:close/>
              </a:path>
            </a:pathLst>
          </a:custGeom>
          <a:solidFill>
            <a:srgbClr val="A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Надглоточный"/>
          <p:cNvSpPr/>
          <p:nvPr/>
        </p:nvSpPr>
        <p:spPr>
          <a:xfrm>
            <a:off x="5183188" y="5083175"/>
            <a:ext cx="436562" cy="366713"/>
          </a:xfrm>
          <a:custGeom>
            <a:avLst/>
            <a:gdLst>
              <a:gd name="connsiteX0" fmla="*/ 0 w 436562"/>
              <a:gd name="connsiteY0" fmla="*/ 198041 h 265906"/>
              <a:gd name="connsiteX1" fmla="*/ 88106 w 436562"/>
              <a:gd name="connsiteY1" fmla="*/ 236141 h 265906"/>
              <a:gd name="connsiteX2" fmla="*/ 383381 w 436562"/>
              <a:gd name="connsiteY2" fmla="*/ 250428 h 265906"/>
              <a:gd name="connsiteX3" fmla="*/ 407193 w 436562"/>
              <a:gd name="connsiteY3" fmla="*/ 143272 h 265906"/>
              <a:gd name="connsiteX4" fmla="*/ 223837 w 436562"/>
              <a:gd name="connsiteY4" fmla="*/ 12303 h 265906"/>
              <a:gd name="connsiteX5" fmla="*/ 88106 w 436562"/>
              <a:gd name="connsiteY5" fmla="*/ 69453 h 265906"/>
              <a:gd name="connsiteX6" fmla="*/ 0 w 436562"/>
              <a:gd name="connsiteY6" fmla="*/ 198041 h 265906"/>
              <a:gd name="connsiteX0" fmla="*/ 0 w 436562"/>
              <a:gd name="connsiteY0" fmla="*/ 198041 h 305594"/>
              <a:gd name="connsiteX1" fmla="*/ 88106 w 436562"/>
              <a:gd name="connsiteY1" fmla="*/ 236141 h 305594"/>
              <a:gd name="connsiteX2" fmla="*/ 383381 w 436562"/>
              <a:gd name="connsiteY2" fmla="*/ 250428 h 305594"/>
              <a:gd name="connsiteX3" fmla="*/ 407193 w 436562"/>
              <a:gd name="connsiteY3" fmla="*/ 143272 h 305594"/>
              <a:gd name="connsiteX4" fmla="*/ 223837 w 436562"/>
              <a:gd name="connsiteY4" fmla="*/ 12303 h 305594"/>
              <a:gd name="connsiteX5" fmla="*/ 88106 w 436562"/>
              <a:gd name="connsiteY5" fmla="*/ 69453 h 305594"/>
              <a:gd name="connsiteX6" fmla="*/ 0 w 436562"/>
              <a:gd name="connsiteY6" fmla="*/ 198041 h 305594"/>
              <a:gd name="connsiteX0" fmla="*/ 0 w 436562"/>
              <a:gd name="connsiteY0" fmla="*/ 198437 h 305990"/>
              <a:gd name="connsiteX1" fmla="*/ 88106 w 436562"/>
              <a:gd name="connsiteY1" fmla="*/ 236537 h 305990"/>
              <a:gd name="connsiteX2" fmla="*/ 383381 w 436562"/>
              <a:gd name="connsiteY2" fmla="*/ 250824 h 305990"/>
              <a:gd name="connsiteX3" fmla="*/ 407193 w 436562"/>
              <a:gd name="connsiteY3" fmla="*/ 143668 h 305990"/>
              <a:gd name="connsiteX4" fmla="*/ 223837 w 436562"/>
              <a:gd name="connsiteY4" fmla="*/ 12699 h 305990"/>
              <a:gd name="connsiteX5" fmla="*/ 88106 w 436562"/>
              <a:gd name="connsiteY5" fmla="*/ 69849 h 305990"/>
              <a:gd name="connsiteX6" fmla="*/ 0 w 436562"/>
              <a:gd name="connsiteY6" fmla="*/ 198437 h 305990"/>
              <a:gd name="connsiteX0" fmla="*/ 0 w 436562"/>
              <a:gd name="connsiteY0" fmla="*/ 198437 h 305990"/>
              <a:gd name="connsiteX1" fmla="*/ 88106 w 436562"/>
              <a:gd name="connsiteY1" fmla="*/ 236537 h 305990"/>
              <a:gd name="connsiteX2" fmla="*/ 383381 w 436562"/>
              <a:gd name="connsiteY2" fmla="*/ 250824 h 305990"/>
              <a:gd name="connsiteX3" fmla="*/ 407193 w 436562"/>
              <a:gd name="connsiteY3" fmla="*/ 143668 h 305990"/>
              <a:gd name="connsiteX4" fmla="*/ 223837 w 436562"/>
              <a:gd name="connsiteY4" fmla="*/ 12699 h 305990"/>
              <a:gd name="connsiteX5" fmla="*/ 88106 w 436562"/>
              <a:gd name="connsiteY5" fmla="*/ 69849 h 305990"/>
              <a:gd name="connsiteX6" fmla="*/ 0 w 436562"/>
              <a:gd name="connsiteY6" fmla="*/ 198437 h 305990"/>
              <a:gd name="connsiteX0" fmla="*/ 0 w 436562"/>
              <a:gd name="connsiteY0" fmla="*/ 198437 h 305990"/>
              <a:gd name="connsiteX1" fmla="*/ 88106 w 436562"/>
              <a:gd name="connsiteY1" fmla="*/ 236537 h 305990"/>
              <a:gd name="connsiteX2" fmla="*/ 383381 w 436562"/>
              <a:gd name="connsiteY2" fmla="*/ 250824 h 305990"/>
              <a:gd name="connsiteX3" fmla="*/ 407193 w 436562"/>
              <a:gd name="connsiteY3" fmla="*/ 143668 h 305990"/>
              <a:gd name="connsiteX4" fmla="*/ 223837 w 436562"/>
              <a:gd name="connsiteY4" fmla="*/ 12699 h 305990"/>
              <a:gd name="connsiteX5" fmla="*/ 88106 w 436562"/>
              <a:gd name="connsiteY5" fmla="*/ 69849 h 305990"/>
              <a:gd name="connsiteX6" fmla="*/ 0 w 436562"/>
              <a:gd name="connsiteY6" fmla="*/ 198437 h 30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562" h="305990">
                <a:moveTo>
                  <a:pt x="0" y="198437"/>
                </a:moveTo>
                <a:cubicBezTo>
                  <a:pt x="0" y="226218"/>
                  <a:pt x="24209" y="227806"/>
                  <a:pt x="88106" y="236537"/>
                </a:cubicBezTo>
                <a:cubicBezTo>
                  <a:pt x="152003" y="245268"/>
                  <a:pt x="326231" y="305990"/>
                  <a:pt x="383381" y="250824"/>
                </a:cubicBezTo>
                <a:cubicBezTo>
                  <a:pt x="436562" y="235346"/>
                  <a:pt x="433784" y="183355"/>
                  <a:pt x="407193" y="143668"/>
                </a:cubicBezTo>
                <a:cubicBezTo>
                  <a:pt x="351233" y="0"/>
                  <a:pt x="277018" y="25002"/>
                  <a:pt x="223837" y="12699"/>
                </a:cubicBezTo>
                <a:cubicBezTo>
                  <a:pt x="154781" y="66277"/>
                  <a:pt x="126603" y="40480"/>
                  <a:pt x="88106" y="69849"/>
                </a:cubicBezTo>
                <a:cubicBezTo>
                  <a:pt x="19447" y="102393"/>
                  <a:pt x="0" y="170656"/>
                  <a:pt x="0" y="198437"/>
                </a:cubicBezTo>
                <a:close/>
              </a:path>
            </a:pathLst>
          </a:custGeom>
          <a:solidFill>
            <a:srgbClr val="A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одглоточный"/>
          <p:cNvSpPr/>
          <p:nvPr/>
        </p:nvSpPr>
        <p:spPr>
          <a:xfrm>
            <a:off x="4702175" y="5459413"/>
            <a:ext cx="539750" cy="603250"/>
          </a:xfrm>
          <a:custGeom>
            <a:avLst/>
            <a:gdLst>
              <a:gd name="connsiteX0" fmla="*/ 136524 w 665955"/>
              <a:gd name="connsiteY0" fmla="*/ 7541 h 236538"/>
              <a:gd name="connsiteX1" fmla="*/ 565149 w 665955"/>
              <a:gd name="connsiteY1" fmla="*/ 143272 h 236538"/>
              <a:gd name="connsiteX2" fmla="*/ 584199 w 665955"/>
              <a:gd name="connsiteY2" fmla="*/ 228997 h 236538"/>
              <a:gd name="connsiteX3" fmla="*/ 74612 w 665955"/>
              <a:gd name="connsiteY3" fmla="*/ 98028 h 236538"/>
              <a:gd name="connsiteX4" fmla="*/ 136524 w 665955"/>
              <a:gd name="connsiteY4" fmla="*/ 7541 h 236538"/>
              <a:gd name="connsiteX0" fmla="*/ 136524 w 665955"/>
              <a:gd name="connsiteY0" fmla="*/ 146446 h 375443"/>
              <a:gd name="connsiteX1" fmla="*/ 565149 w 665955"/>
              <a:gd name="connsiteY1" fmla="*/ 282177 h 375443"/>
              <a:gd name="connsiteX2" fmla="*/ 584199 w 665955"/>
              <a:gd name="connsiteY2" fmla="*/ 367902 h 375443"/>
              <a:gd name="connsiteX3" fmla="*/ 74612 w 665955"/>
              <a:gd name="connsiteY3" fmla="*/ 236933 h 375443"/>
              <a:gd name="connsiteX4" fmla="*/ 136524 w 665955"/>
              <a:gd name="connsiteY4" fmla="*/ 146446 h 375443"/>
              <a:gd name="connsiteX0" fmla="*/ 136524 w 665955"/>
              <a:gd name="connsiteY0" fmla="*/ 146446 h 375443"/>
              <a:gd name="connsiteX1" fmla="*/ 565149 w 665955"/>
              <a:gd name="connsiteY1" fmla="*/ 282177 h 375443"/>
              <a:gd name="connsiteX2" fmla="*/ 584199 w 665955"/>
              <a:gd name="connsiteY2" fmla="*/ 367902 h 375443"/>
              <a:gd name="connsiteX3" fmla="*/ 74612 w 665955"/>
              <a:gd name="connsiteY3" fmla="*/ 236933 h 375443"/>
              <a:gd name="connsiteX4" fmla="*/ 136524 w 665955"/>
              <a:gd name="connsiteY4" fmla="*/ 146446 h 375443"/>
              <a:gd name="connsiteX0" fmla="*/ 136524 w 665955"/>
              <a:gd name="connsiteY0" fmla="*/ 160733 h 389730"/>
              <a:gd name="connsiteX1" fmla="*/ 565149 w 665955"/>
              <a:gd name="connsiteY1" fmla="*/ 296464 h 389730"/>
              <a:gd name="connsiteX2" fmla="*/ 584199 w 665955"/>
              <a:gd name="connsiteY2" fmla="*/ 382189 h 389730"/>
              <a:gd name="connsiteX3" fmla="*/ 74612 w 665955"/>
              <a:gd name="connsiteY3" fmla="*/ 251220 h 389730"/>
              <a:gd name="connsiteX4" fmla="*/ 136524 w 665955"/>
              <a:gd name="connsiteY4" fmla="*/ 160733 h 389730"/>
              <a:gd name="connsiteX0" fmla="*/ 136524 w 665955"/>
              <a:gd name="connsiteY0" fmla="*/ 160733 h 389730"/>
              <a:gd name="connsiteX1" fmla="*/ 565149 w 665955"/>
              <a:gd name="connsiteY1" fmla="*/ 296464 h 389730"/>
              <a:gd name="connsiteX2" fmla="*/ 584199 w 665955"/>
              <a:gd name="connsiteY2" fmla="*/ 382189 h 389730"/>
              <a:gd name="connsiteX3" fmla="*/ 74612 w 665955"/>
              <a:gd name="connsiteY3" fmla="*/ 251220 h 389730"/>
              <a:gd name="connsiteX4" fmla="*/ 136524 w 665955"/>
              <a:gd name="connsiteY4" fmla="*/ 160733 h 389730"/>
              <a:gd name="connsiteX0" fmla="*/ 136524 w 665955"/>
              <a:gd name="connsiteY0" fmla="*/ 160733 h 503236"/>
              <a:gd name="connsiteX1" fmla="*/ 565149 w 665955"/>
              <a:gd name="connsiteY1" fmla="*/ 296464 h 503236"/>
              <a:gd name="connsiteX2" fmla="*/ 584199 w 665955"/>
              <a:gd name="connsiteY2" fmla="*/ 382189 h 503236"/>
              <a:gd name="connsiteX3" fmla="*/ 74612 w 665955"/>
              <a:gd name="connsiteY3" fmla="*/ 251220 h 503236"/>
              <a:gd name="connsiteX4" fmla="*/ 136524 w 665955"/>
              <a:gd name="connsiteY4" fmla="*/ 160733 h 503236"/>
              <a:gd name="connsiteX0" fmla="*/ 136524 w 665955"/>
              <a:gd name="connsiteY0" fmla="*/ 160733 h 503236"/>
              <a:gd name="connsiteX1" fmla="*/ 565149 w 665955"/>
              <a:gd name="connsiteY1" fmla="*/ 296464 h 503236"/>
              <a:gd name="connsiteX2" fmla="*/ 584199 w 665955"/>
              <a:gd name="connsiteY2" fmla="*/ 382189 h 503236"/>
              <a:gd name="connsiteX3" fmla="*/ 74612 w 665955"/>
              <a:gd name="connsiteY3" fmla="*/ 251220 h 503236"/>
              <a:gd name="connsiteX4" fmla="*/ 136524 w 665955"/>
              <a:gd name="connsiteY4" fmla="*/ 160733 h 503236"/>
              <a:gd name="connsiteX0" fmla="*/ 81756 w 611187"/>
              <a:gd name="connsiteY0" fmla="*/ 160733 h 503236"/>
              <a:gd name="connsiteX1" fmla="*/ 510381 w 611187"/>
              <a:gd name="connsiteY1" fmla="*/ 296464 h 503236"/>
              <a:gd name="connsiteX2" fmla="*/ 529431 w 611187"/>
              <a:gd name="connsiteY2" fmla="*/ 382189 h 503236"/>
              <a:gd name="connsiteX3" fmla="*/ 19844 w 611187"/>
              <a:gd name="connsiteY3" fmla="*/ 251220 h 503236"/>
              <a:gd name="connsiteX4" fmla="*/ 81756 w 611187"/>
              <a:gd name="connsiteY4" fmla="*/ 160733 h 503236"/>
              <a:gd name="connsiteX0" fmla="*/ 76993 w 606424"/>
              <a:gd name="connsiteY0" fmla="*/ 160733 h 503236"/>
              <a:gd name="connsiteX1" fmla="*/ 505618 w 606424"/>
              <a:gd name="connsiteY1" fmla="*/ 296464 h 503236"/>
              <a:gd name="connsiteX2" fmla="*/ 524668 w 606424"/>
              <a:gd name="connsiteY2" fmla="*/ 382189 h 503236"/>
              <a:gd name="connsiteX3" fmla="*/ 15081 w 606424"/>
              <a:gd name="connsiteY3" fmla="*/ 251220 h 503236"/>
              <a:gd name="connsiteX4" fmla="*/ 76993 w 606424"/>
              <a:gd name="connsiteY4" fmla="*/ 160733 h 503236"/>
              <a:gd name="connsiteX0" fmla="*/ 76993 w 606424"/>
              <a:gd name="connsiteY0" fmla="*/ 160733 h 503236"/>
              <a:gd name="connsiteX1" fmla="*/ 505618 w 606424"/>
              <a:gd name="connsiteY1" fmla="*/ 296464 h 503236"/>
              <a:gd name="connsiteX2" fmla="*/ 524668 w 606424"/>
              <a:gd name="connsiteY2" fmla="*/ 382189 h 503236"/>
              <a:gd name="connsiteX3" fmla="*/ 15081 w 606424"/>
              <a:gd name="connsiteY3" fmla="*/ 251220 h 503236"/>
              <a:gd name="connsiteX4" fmla="*/ 76993 w 606424"/>
              <a:gd name="connsiteY4" fmla="*/ 160733 h 503236"/>
              <a:gd name="connsiteX0" fmla="*/ 76993 w 539750"/>
              <a:gd name="connsiteY0" fmla="*/ 160733 h 503236"/>
              <a:gd name="connsiteX1" fmla="*/ 505618 w 539750"/>
              <a:gd name="connsiteY1" fmla="*/ 296464 h 503236"/>
              <a:gd name="connsiteX2" fmla="*/ 524668 w 539750"/>
              <a:gd name="connsiteY2" fmla="*/ 382189 h 503236"/>
              <a:gd name="connsiteX3" fmla="*/ 15081 w 539750"/>
              <a:gd name="connsiteY3" fmla="*/ 251220 h 503236"/>
              <a:gd name="connsiteX4" fmla="*/ 76993 w 539750"/>
              <a:gd name="connsiteY4" fmla="*/ 160733 h 5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750" h="503236">
                <a:moveTo>
                  <a:pt x="76993" y="160733"/>
                </a:moveTo>
                <a:cubicBezTo>
                  <a:pt x="232568" y="0"/>
                  <a:pt x="539750" y="76993"/>
                  <a:pt x="505618" y="296464"/>
                </a:cubicBezTo>
                <a:cubicBezTo>
                  <a:pt x="517524" y="325436"/>
                  <a:pt x="504030" y="332580"/>
                  <a:pt x="524668" y="382189"/>
                </a:cubicBezTo>
                <a:cubicBezTo>
                  <a:pt x="239712" y="503236"/>
                  <a:pt x="84931" y="398460"/>
                  <a:pt x="15081" y="251220"/>
                </a:cubicBezTo>
                <a:cubicBezTo>
                  <a:pt x="0" y="251617"/>
                  <a:pt x="65087" y="165892"/>
                  <a:pt x="76993" y="160733"/>
                </a:cubicBezTo>
                <a:close/>
              </a:path>
            </a:pathLst>
          </a:custGeom>
          <a:solidFill>
            <a:srgbClr val="A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2700338" y="1809750"/>
            <a:ext cx="6227762" cy="1879600"/>
            <a:chOff x="1701" y="950"/>
            <a:chExt cx="3923" cy="986"/>
          </a:xfrm>
        </p:grpSpPr>
        <p:sp>
          <p:nvSpPr>
            <p:cNvPr id="26646" name="Text Box 14"/>
            <p:cNvSpPr txBox="1">
              <a:spLocks noChangeArrowheads="1"/>
            </p:cNvSpPr>
            <p:nvPr/>
          </p:nvSpPr>
          <p:spPr bwMode="auto">
            <a:xfrm>
              <a:off x="4241" y="950"/>
              <a:ext cx="1383" cy="23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00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r>
                <a:rPr lang="ru-RU">
                  <a:latin typeface="Constantia" pitchFamily="18" charset="0"/>
                </a:rPr>
                <a:t>нервные узлы</a:t>
              </a:r>
            </a:p>
          </p:txBody>
        </p:sp>
        <p:sp>
          <p:nvSpPr>
            <p:cNvPr id="26647" name="Line 15"/>
            <p:cNvSpPr>
              <a:spLocks noChangeShapeType="1"/>
            </p:cNvSpPr>
            <p:nvPr/>
          </p:nvSpPr>
          <p:spPr bwMode="auto">
            <a:xfrm flipH="1">
              <a:off x="1701" y="1065"/>
              <a:ext cx="2540" cy="8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8" name="Line 16"/>
            <p:cNvSpPr>
              <a:spLocks noChangeShapeType="1"/>
            </p:cNvSpPr>
            <p:nvPr/>
          </p:nvSpPr>
          <p:spPr bwMode="auto">
            <a:xfrm flipH="1">
              <a:off x="2517" y="1065"/>
              <a:ext cx="1724" cy="3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5292725" y="5849938"/>
            <a:ext cx="3635375" cy="525462"/>
            <a:chOff x="3334" y="3070"/>
            <a:chExt cx="2290" cy="276"/>
          </a:xfrm>
        </p:grpSpPr>
        <p:sp>
          <p:nvSpPr>
            <p:cNvPr id="26644" name="Text Box 18"/>
            <p:cNvSpPr txBox="1">
              <a:spLocks noChangeArrowheads="1"/>
            </p:cNvSpPr>
            <p:nvPr/>
          </p:nvSpPr>
          <p:spPr bwMode="auto">
            <a:xfrm>
              <a:off x="4241" y="3115"/>
              <a:ext cx="1383" cy="23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r>
                <a:rPr lang="ru-RU">
                  <a:latin typeface="Constantia" pitchFamily="18" charset="0"/>
                </a:rPr>
                <a:t>подглоточный узел</a:t>
              </a:r>
            </a:p>
          </p:txBody>
        </p:sp>
        <p:sp>
          <p:nvSpPr>
            <p:cNvPr id="26645" name="Line 19"/>
            <p:cNvSpPr>
              <a:spLocks noChangeShapeType="1"/>
            </p:cNvSpPr>
            <p:nvPr/>
          </p:nvSpPr>
          <p:spPr bwMode="auto">
            <a:xfrm flipH="1" flipV="1">
              <a:off x="3334" y="3070"/>
              <a:ext cx="907" cy="16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" name="Group 20"/>
          <p:cNvGrpSpPr>
            <a:grpSpLocks/>
          </p:cNvGrpSpPr>
          <p:nvPr/>
        </p:nvGrpSpPr>
        <p:grpSpPr bwMode="auto">
          <a:xfrm>
            <a:off x="3779838" y="2816225"/>
            <a:ext cx="5148262" cy="1303338"/>
            <a:chOff x="2381" y="1478"/>
            <a:chExt cx="3243" cy="684"/>
          </a:xfrm>
        </p:grpSpPr>
        <p:sp>
          <p:nvSpPr>
            <p:cNvPr id="26642" name="Text Box 21"/>
            <p:cNvSpPr txBox="1">
              <a:spLocks noChangeArrowheads="1"/>
            </p:cNvSpPr>
            <p:nvPr/>
          </p:nvSpPr>
          <p:spPr bwMode="auto">
            <a:xfrm>
              <a:off x="4241" y="1478"/>
              <a:ext cx="1383" cy="231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333300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r>
                <a:rPr lang="ru-RU">
                  <a:latin typeface="Constantia" pitchFamily="18" charset="0"/>
                </a:rPr>
                <a:t>нервные тяжи</a:t>
              </a:r>
            </a:p>
          </p:txBody>
        </p:sp>
        <p:sp>
          <p:nvSpPr>
            <p:cNvPr id="26643" name="Line 22"/>
            <p:cNvSpPr>
              <a:spLocks noChangeShapeType="1"/>
            </p:cNvSpPr>
            <p:nvPr/>
          </p:nvSpPr>
          <p:spPr bwMode="auto">
            <a:xfrm flipH="1">
              <a:off x="2381" y="1573"/>
              <a:ext cx="1860" cy="58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23"/>
          <p:cNvGrpSpPr>
            <a:grpSpLocks/>
          </p:cNvGrpSpPr>
          <p:nvPr/>
        </p:nvGrpSpPr>
        <p:grpSpPr bwMode="auto">
          <a:xfrm>
            <a:off x="2700338" y="3948113"/>
            <a:ext cx="6227762" cy="1728787"/>
            <a:chOff x="1701" y="2072"/>
            <a:chExt cx="3923" cy="907"/>
          </a:xfrm>
        </p:grpSpPr>
        <p:sp>
          <p:nvSpPr>
            <p:cNvPr id="26640" name="Text Box 24"/>
            <p:cNvSpPr txBox="1">
              <a:spLocks noChangeArrowheads="1"/>
            </p:cNvSpPr>
            <p:nvPr/>
          </p:nvSpPr>
          <p:spPr bwMode="auto">
            <a:xfrm>
              <a:off x="4241" y="2072"/>
              <a:ext cx="1383" cy="23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00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r>
                <a:rPr lang="ru-RU">
                  <a:latin typeface="Constantia" pitchFamily="18" charset="0"/>
                </a:rPr>
                <a:t>нервные узлы</a:t>
              </a:r>
            </a:p>
          </p:txBody>
        </p:sp>
        <p:sp>
          <p:nvSpPr>
            <p:cNvPr id="26641" name="Line 25"/>
            <p:cNvSpPr>
              <a:spLocks noChangeShapeType="1"/>
            </p:cNvSpPr>
            <p:nvPr/>
          </p:nvSpPr>
          <p:spPr bwMode="auto">
            <a:xfrm flipH="1">
              <a:off x="1701" y="2188"/>
              <a:ext cx="2540" cy="7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26"/>
          <p:cNvGrpSpPr>
            <a:grpSpLocks/>
          </p:cNvGrpSpPr>
          <p:nvPr/>
        </p:nvGrpSpPr>
        <p:grpSpPr bwMode="auto">
          <a:xfrm>
            <a:off x="5508625" y="5157788"/>
            <a:ext cx="3419475" cy="441325"/>
            <a:chOff x="3470" y="2707"/>
            <a:chExt cx="2154" cy="231"/>
          </a:xfrm>
        </p:grpSpPr>
        <p:sp>
          <p:nvSpPr>
            <p:cNvPr id="26638" name="Text Box 27"/>
            <p:cNvSpPr txBox="1">
              <a:spLocks noChangeArrowheads="1"/>
            </p:cNvSpPr>
            <p:nvPr/>
          </p:nvSpPr>
          <p:spPr bwMode="auto">
            <a:xfrm>
              <a:off x="4241" y="2707"/>
              <a:ext cx="1383" cy="23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 anchor="ctr" anchorCtr="1"/>
            <a:lstStyle/>
            <a:p>
              <a:r>
                <a:rPr lang="ru-RU">
                  <a:latin typeface="Constantia" pitchFamily="18" charset="0"/>
                </a:rPr>
                <a:t>надглоточный узел</a:t>
              </a:r>
            </a:p>
          </p:txBody>
        </p:sp>
        <p:sp>
          <p:nvSpPr>
            <p:cNvPr id="26639" name="Line 28"/>
            <p:cNvSpPr>
              <a:spLocks noChangeShapeType="1"/>
            </p:cNvSpPr>
            <p:nvPr/>
          </p:nvSpPr>
          <p:spPr bwMode="auto">
            <a:xfrm flipH="1" flipV="1">
              <a:off x="3470" y="2797"/>
              <a:ext cx="770" cy="4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>Размножение и развитие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4752975"/>
          </a:xfrm>
        </p:spPr>
        <p:txBody>
          <a:bodyPr>
            <a:normAutofit fontScale="92500" lnSpcReduction="20000"/>
          </a:bodyPr>
          <a:lstStyle/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Большинство моллюсков – гермафродиты.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FF0000"/>
                </a:solidFill>
              </a:rPr>
              <a:t>Гермафродиты – особи, обладающие одновременно мужской и женской половыми системами.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Calibri" pitchFamily="34" charset="0"/>
              <a:buAutoNum type="arabicPeriod"/>
              <a:defRPr/>
            </a:pPr>
            <a:r>
              <a:rPr lang="ru-RU" dirty="0" smtClean="0"/>
              <a:t>При спаривании оба партнера взаимно оплодотворяют друг друга, причем самому спариванию обычно предшествует «любовная игра».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Calibri" pitchFamily="34" charset="0"/>
              <a:buAutoNum type="arabicPeriod"/>
              <a:defRPr/>
            </a:pPr>
            <a:r>
              <a:rPr lang="ru-RU" dirty="0" smtClean="0"/>
              <a:t>В результате внутреннего оплодотворенья образуется яйцо.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Calibri" pitchFamily="34" charset="0"/>
              <a:buAutoNum type="arabicPeriod"/>
              <a:defRPr/>
            </a:pPr>
            <a:r>
              <a:rPr lang="ru-RU" dirty="0" smtClean="0"/>
              <a:t>Внутри яйца происходит созревание личинки.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Calibri" pitchFamily="34" charset="0"/>
              <a:buAutoNum type="arabicPeriod"/>
              <a:defRPr/>
            </a:pPr>
            <a:r>
              <a:rPr lang="ru-RU" dirty="0" smtClean="0"/>
              <a:t>После </a:t>
            </a:r>
            <a:r>
              <a:rPr lang="ru-RU" dirty="0" err="1" smtClean="0"/>
              <a:t>вылупления</a:t>
            </a:r>
            <a:r>
              <a:rPr lang="ru-RU" dirty="0" smtClean="0"/>
              <a:t> из яйца выходит личинка.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Calibri" pitchFamily="34" charset="0"/>
              <a:buNone/>
              <a:defRPr/>
            </a:pPr>
            <a:r>
              <a:rPr lang="ru-RU" dirty="0" smtClean="0"/>
              <a:t>У одних моллюсков личинка похожа на взрослое животное, у других личинка претерпевает ряд превращений.</a:t>
            </a:r>
          </a:p>
          <a:p>
            <a:pPr marL="228600" indent="-228600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+mj-lt"/>
              <a:buNone/>
              <a:defRPr/>
            </a:pPr>
            <a:r>
              <a:rPr lang="ru-RU" dirty="0" smtClean="0"/>
              <a:t>Через некоторое время подросший моллюск готов к размножению.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Размножение и развитие</a:t>
            </a:r>
          </a:p>
        </p:txBody>
      </p:sp>
      <p:pic>
        <p:nvPicPr>
          <p:cNvPr id="2051" name="копуляция" descr="D:\Папа\Рабочее место учителя\В работе\Зоология\З17 Моллюски\Рис\Внутреннее строение\Брюхоногие\Размножение\коопуляц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7950" y="2955925"/>
            <a:ext cx="1670050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1" name="Яйцо" descr="C:\Documents and Settings\Lebedev SN\Рабочий стол\яйцо 3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8100" y="1668463"/>
            <a:ext cx="54133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75"/>
          <p:cNvGrpSpPr>
            <a:grpSpLocks/>
          </p:cNvGrpSpPr>
          <p:nvPr/>
        </p:nvGrpSpPr>
        <p:grpSpPr bwMode="auto">
          <a:xfrm>
            <a:off x="5892800" y="1871663"/>
            <a:ext cx="720725" cy="865187"/>
            <a:chOff x="5149851" y="2307025"/>
            <a:chExt cx="721270" cy="720000"/>
          </a:xfrm>
        </p:grpSpPr>
        <p:pic>
          <p:nvPicPr>
            <p:cNvPr id="28699" name="Picture 64" descr="D:\Папа\Рабочее место учителя\В работе\Зоология\З17 Моллюски\Рис\Внутреннее строение\Брюхоногие\Размножение\яйцо 2.emf"/>
            <p:cNvPicPr>
              <a:picLocks noChangeAspect="1" noChangeArrowheads="1"/>
            </p:cNvPicPr>
            <p:nvPr/>
          </p:nvPicPr>
          <p:blipFill>
            <a:blip r:embed="rId5">
              <a:lum bright="10000"/>
            </a:blip>
            <a:srcRect/>
            <a:stretch>
              <a:fillRect/>
            </a:stretch>
          </p:blipFill>
          <p:spPr bwMode="auto">
            <a:xfrm>
              <a:off x="5149851" y="2307025"/>
              <a:ext cx="721270" cy="7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00" name="Picture 65" descr="D:\Папа\Рабочее место учителя\В работе\Зоология\З17 Моллюски\Рис\Внутреннее строение\Брюхоногие\Размножение\15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335137" y="2361025"/>
              <a:ext cx="350698" cy="61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76"/>
          <p:cNvGrpSpPr>
            <a:grpSpLocks/>
          </p:cNvGrpSpPr>
          <p:nvPr/>
        </p:nvGrpSpPr>
        <p:grpSpPr bwMode="auto">
          <a:xfrm>
            <a:off x="7581900" y="3290888"/>
            <a:ext cx="901700" cy="1077912"/>
            <a:chOff x="5149851" y="3702050"/>
            <a:chExt cx="901588" cy="900000"/>
          </a:xfrm>
        </p:grpSpPr>
        <p:pic>
          <p:nvPicPr>
            <p:cNvPr id="28697" name="Picture 64" descr="D:\Папа\Рабочее место учителя\В работе\Зоология\З17 Моллюски\Рис\Внутреннее строение\Брюхоногие\Размножение\яйцо 2.emf"/>
            <p:cNvPicPr>
              <a:picLocks noChangeAspect="1" noChangeArrowheads="1"/>
            </p:cNvPicPr>
            <p:nvPr/>
          </p:nvPicPr>
          <p:blipFill>
            <a:blip r:embed="rId5">
              <a:lum bright="20000"/>
            </a:blip>
            <a:srcRect/>
            <a:stretch>
              <a:fillRect/>
            </a:stretch>
          </p:blipFill>
          <p:spPr bwMode="auto">
            <a:xfrm>
              <a:off x="5149851" y="3702050"/>
              <a:ext cx="901588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8" name="Picture 68" descr="C:\Documents and Settings\Lebedev SN\Рабочий стол\Маленькая улитка.e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40645" y="3942993"/>
              <a:ext cx="720000" cy="41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17" name="сперматозоид" descr="C:\Documents and Settings\Lebedev SN\Рабочий стол\сперматозоид.e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47900" y="4079875"/>
            <a:ext cx="77788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яйцеклетка" descr="C:\Documents and Settings\Lebedev SN\Рабочий стол\яйцо.e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12963" y="3589338"/>
            <a:ext cx="179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77"/>
          <p:cNvGrpSpPr>
            <a:grpSpLocks/>
          </p:cNvGrpSpPr>
          <p:nvPr/>
        </p:nvGrpSpPr>
        <p:grpSpPr bwMode="auto">
          <a:xfrm>
            <a:off x="6519863" y="4924425"/>
            <a:ext cx="1079500" cy="1295400"/>
            <a:chOff x="5149851" y="3702050"/>
            <a:chExt cx="901588" cy="900000"/>
          </a:xfrm>
        </p:grpSpPr>
        <p:pic>
          <p:nvPicPr>
            <p:cNvPr id="28695" name="Picture 64" descr="D:\Папа\Рабочее место учителя\В работе\Зоология\З17 Моллюски\Рис\Внутреннее строение\Брюхоногие\Размножение\яйцо 2.emf"/>
            <p:cNvPicPr>
              <a:picLocks noChangeAspect="1" noChangeArrowheads="1"/>
            </p:cNvPicPr>
            <p:nvPr/>
          </p:nvPicPr>
          <p:blipFill>
            <a:blip r:embed="rId5">
              <a:lum bright="30000"/>
            </a:blip>
            <a:srcRect/>
            <a:stretch>
              <a:fillRect/>
            </a:stretch>
          </p:blipFill>
          <p:spPr bwMode="auto">
            <a:xfrm>
              <a:off x="5149851" y="3702050"/>
              <a:ext cx="901588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6" name="Picture 68" descr="C:\Documents and Settings\Lebedev SN\Рабочий стол\Маленькая улитка.e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40645" y="3942993"/>
              <a:ext cx="720000" cy="41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" name="Т Копуляция"/>
          <p:cNvSpPr>
            <a:spLocks noChangeArrowheads="1"/>
          </p:cNvSpPr>
          <p:nvPr/>
        </p:nvSpPr>
        <p:spPr bwMode="auto">
          <a:xfrm>
            <a:off x="601663" y="5135563"/>
            <a:ext cx="2241550" cy="13271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>
            <a:spAutoFit/>
          </a:bodyPr>
          <a:lstStyle/>
          <a:p>
            <a:pPr algn="ctr"/>
            <a:r>
              <a:rPr lang="ru-RU">
                <a:latin typeface="Constantia" pitchFamily="18" charset="0"/>
              </a:rPr>
              <a:t>К</a:t>
            </a:r>
            <a:r>
              <a:rPr lang="ru-RU">
                <a:latin typeface="Calibri" pitchFamily="34" charset="0"/>
              </a:rPr>
              <a:t>опуляция взрослых гермафродитных особей</a:t>
            </a:r>
          </a:p>
        </p:txBody>
      </p:sp>
      <p:sp>
        <p:nvSpPr>
          <p:cNvPr id="85" name="Т Яйцо"/>
          <p:cNvSpPr>
            <a:spLocks noChangeArrowheads="1"/>
          </p:cNvSpPr>
          <p:nvPr/>
        </p:nvSpPr>
        <p:spPr bwMode="auto">
          <a:xfrm>
            <a:off x="3767138" y="2414588"/>
            <a:ext cx="735012" cy="4079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>
            <a:spAutoFit/>
          </a:bodyPr>
          <a:lstStyle/>
          <a:p>
            <a:pPr algn="ctr"/>
            <a:r>
              <a:rPr lang="ru-RU">
                <a:latin typeface="Constantia" pitchFamily="18" charset="0"/>
                <a:hlinkClick r:id="" action="ppaction://noaction" tooltip="Кладка ампулярии"/>
              </a:rPr>
              <a:t>Я</a:t>
            </a:r>
            <a:r>
              <a:rPr lang="ru-RU">
                <a:latin typeface="Calibri" pitchFamily="34" charset="0"/>
                <a:hlinkClick r:id="" action="ppaction://noaction" tooltip="Кладка ампулярии"/>
              </a:rPr>
              <a:t>йцо</a:t>
            </a:r>
            <a:endParaRPr lang="ru-RU">
              <a:latin typeface="Calibri" pitchFamily="34" charset="0"/>
            </a:endParaRPr>
          </a:p>
        </p:txBody>
      </p:sp>
      <p:sp>
        <p:nvSpPr>
          <p:cNvPr id="86" name="Т в яйце"/>
          <p:cNvSpPr>
            <a:spLocks noChangeArrowheads="1"/>
          </p:cNvSpPr>
          <p:nvPr/>
        </p:nvSpPr>
        <p:spPr bwMode="auto">
          <a:xfrm>
            <a:off x="4918075" y="3321050"/>
            <a:ext cx="2533650" cy="10223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>
            <a:spAutoFit/>
          </a:bodyPr>
          <a:lstStyle/>
          <a:p>
            <a:pPr algn="ctr"/>
            <a:r>
              <a:rPr lang="ru-RU">
                <a:latin typeface="Constantia" pitchFamily="18" charset="0"/>
              </a:rPr>
              <a:t>П</a:t>
            </a:r>
            <a:r>
              <a:rPr lang="ru-RU">
                <a:latin typeface="Calibri" pitchFamily="34" charset="0"/>
              </a:rPr>
              <a:t>оследовательные стадии развития зародыша в яйце</a:t>
            </a:r>
          </a:p>
        </p:txBody>
      </p:sp>
      <p:sp>
        <p:nvSpPr>
          <p:cNvPr id="87" name="Т вылупление"/>
          <p:cNvSpPr>
            <a:spLocks noChangeArrowheads="1"/>
          </p:cNvSpPr>
          <p:nvPr/>
        </p:nvSpPr>
        <p:spPr bwMode="auto">
          <a:xfrm>
            <a:off x="5149850" y="6202363"/>
            <a:ext cx="1441450" cy="4079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>
            <a:spAutoFit/>
          </a:bodyPr>
          <a:lstStyle/>
          <a:p>
            <a:pPr algn="ctr"/>
            <a:r>
              <a:rPr lang="ru-RU">
                <a:latin typeface="Constantia" pitchFamily="18" charset="0"/>
              </a:rPr>
              <a:t>В</a:t>
            </a:r>
            <a:r>
              <a:rPr lang="ru-RU">
                <a:latin typeface="Calibri" pitchFamily="34" charset="0"/>
              </a:rPr>
              <a:t>ылупление</a:t>
            </a:r>
          </a:p>
        </p:txBody>
      </p:sp>
      <p:sp>
        <p:nvSpPr>
          <p:cNvPr id="88" name="Т Мол улитка"/>
          <p:cNvSpPr>
            <a:spLocks noChangeArrowheads="1"/>
          </p:cNvSpPr>
          <p:nvPr/>
        </p:nvSpPr>
        <p:spPr bwMode="auto">
          <a:xfrm>
            <a:off x="3221038" y="6202363"/>
            <a:ext cx="1820862" cy="4079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1">
            <a:spAutoFit/>
          </a:bodyPr>
          <a:lstStyle/>
          <a:p>
            <a:pPr algn="ctr"/>
            <a:r>
              <a:rPr lang="ru-RU">
                <a:latin typeface="Constantia" pitchFamily="18" charset="0"/>
              </a:rPr>
              <a:t>М</a:t>
            </a:r>
            <a:r>
              <a:rPr lang="ru-RU">
                <a:latin typeface="Calibri" pitchFamily="34" charset="0"/>
              </a:rPr>
              <a:t>олодая улитка</a:t>
            </a:r>
          </a:p>
        </p:txBody>
      </p:sp>
      <p:pic>
        <p:nvPicPr>
          <p:cNvPr id="89" name="Picture 68" descr="C:\Documents and Settings\Lebedev SN\Рабочий стол\Маленькая улитка.e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7813" y="5270500"/>
            <a:ext cx="863600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Т яйцеклетка"/>
          <p:cNvGrpSpPr>
            <a:grpSpLocks/>
          </p:cNvGrpSpPr>
          <p:nvPr/>
        </p:nvGrpSpPr>
        <p:grpSpPr bwMode="auto">
          <a:xfrm>
            <a:off x="277813" y="3259138"/>
            <a:ext cx="1835150" cy="438150"/>
            <a:chOff x="-154080" y="2713987"/>
            <a:chExt cx="1834630" cy="366705"/>
          </a:xfrm>
        </p:grpSpPr>
        <p:sp>
          <p:nvSpPr>
            <p:cNvPr id="28693" name="Т яйцеклетка"/>
            <p:cNvSpPr>
              <a:spLocks noChangeArrowheads="1"/>
            </p:cNvSpPr>
            <p:nvPr/>
          </p:nvSpPr>
          <p:spPr bwMode="auto">
            <a:xfrm>
              <a:off x="-154080" y="2713987"/>
              <a:ext cx="1377282" cy="34095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/>
              <a:r>
                <a:rPr lang="ru-RU">
                  <a:latin typeface="Constantia" pitchFamily="18" charset="0"/>
                </a:rPr>
                <a:t>Я</a:t>
              </a:r>
              <a:r>
                <a:rPr lang="ru-RU">
                  <a:latin typeface="Calibri" pitchFamily="34" charset="0"/>
                </a:rPr>
                <a:t>йцеклетка</a:t>
              </a:r>
            </a:p>
          </p:txBody>
        </p:sp>
        <p:cxnSp>
          <p:nvCxnSpPr>
            <p:cNvPr id="28694" name="Прямая со стрелкой 26"/>
            <p:cNvCxnSpPr>
              <a:cxnSpLocks noChangeShapeType="1"/>
              <a:stCxn id="28693" idx="3"/>
            </p:cNvCxnSpPr>
            <p:nvPr/>
          </p:nvCxnSpPr>
          <p:spPr bwMode="auto">
            <a:xfrm>
              <a:off x="1223202" y="2884465"/>
              <a:ext cx="457348" cy="196227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 type="oval" w="sm" len="sm"/>
              <a:tailEnd type="triangle" w="med" len="med"/>
            </a:ln>
          </p:spPr>
        </p:cxnSp>
      </p:grpSp>
      <p:grpSp>
        <p:nvGrpSpPr>
          <p:cNvPr id="6" name="Т сперматозоид"/>
          <p:cNvGrpSpPr>
            <a:grpSpLocks/>
          </p:cNvGrpSpPr>
          <p:nvPr/>
        </p:nvGrpSpPr>
        <p:grpSpPr bwMode="auto">
          <a:xfrm>
            <a:off x="2325688" y="3259138"/>
            <a:ext cx="2170112" cy="1190625"/>
            <a:chOff x="1893341" y="2713990"/>
            <a:chExt cx="2170757" cy="992065"/>
          </a:xfrm>
        </p:grpSpPr>
        <p:sp>
          <p:nvSpPr>
            <p:cNvPr id="28691" name="Т сперматозоид"/>
            <p:cNvSpPr>
              <a:spLocks noChangeArrowheads="1"/>
            </p:cNvSpPr>
            <p:nvPr/>
          </p:nvSpPr>
          <p:spPr bwMode="auto">
            <a:xfrm>
              <a:off x="2391914" y="2713990"/>
              <a:ext cx="1672184" cy="3403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/>
              <a:r>
                <a:rPr lang="ru-RU">
                  <a:latin typeface="Constantia" pitchFamily="18" charset="0"/>
                </a:rPr>
                <a:t>С</a:t>
              </a:r>
              <a:r>
                <a:rPr lang="ru-RU">
                  <a:latin typeface="Calibri" pitchFamily="34" charset="0"/>
                </a:rPr>
                <a:t>перматозоид</a:t>
              </a:r>
            </a:p>
          </p:txBody>
        </p:sp>
        <p:cxnSp>
          <p:nvCxnSpPr>
            <p:cNvPr id="28692" name="Прямая со стрелкой 27"/>
            <p:cNvCxnSpPr>
              <a:cxnSpLocks noChangeShapeType="1"/>
              <a:stCxn id="28691" idx="1"/>
            </p:cNvCxnSpPr>
            <p:nvPr/>
          </p:nvCxnSpPr>
          <p:spPr bwMode="auto">
            <a:xfrm rot="10800000" flipV="1">
              <a:off x="1893341" y="2884182"/>
              <a:ext cx="498573" cy="821873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 type="oval" w="sm" len="sm"/>
              <a:tailEnd type="triangle" w="med" len="med"/>
            </a:ln>
          </p:spPr>
        </p:cxnSp>
      </p:grpSp>
      <p:pic>
        <p:nvPicPr>
          <p:cNvPr id="35" name="яйцо 1" descr="C:\Documents and Settings\Lebedev SN\Рабочий стол\яйцо.e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12963" y="3589338"/>
            <a:ext cx="179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88732E-7 C 0.01093 -0.03303 0.03038 -0.15709 0.06562 -0.19761 C 0.10086 -0.23813 0.1809 -0.23369 0.21128 -0.24313 " pathEditMode="relative" rAng="0" ptsTypes="aaa">
                                      <p:cBhvr>
                                        <p:cTn id="3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-12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33333E-6 C -0.0184 -0.01166 -0.07153 -0.06361 -0.11059 -0.07083 C -0.14965 -0.07805 -0.20868 -0.04972 -0.23455 -0.04416 " pathEditMode="relative" rAng="0" ptsTypes="aaa">
                                      <p:cBhvr>
                                        <p:cTn id="55" dur="2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55704E-6 C -0.00851 -0.02665 -0.0184 -0.12323 -0.05069 -0.15987 C -0.08299 -0.1965 -0.16389 -0.20733 -0.19375 -0.21982 " pathEditMode="relative" rAng="0" ptsTypes="aaa">
                                      <p:cBhvr>
                                        <p:cTn id="63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06606E-6 C 0.0165 -0.01305 0.0816 -0.03553 0.09879 -0.0791 C 0.11598 -0.12268 0.10209 -0.22371 0.10295 -0.26173 " pathEditMode="relative" rAng="0" ptsTypes="aaa">
                                      <p:cBhvr>
                                        <p:cTn id="71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3 0.00278 L -0.30694 -0.0022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-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89"/>
                                        </p:tgtEl>
                                      </p:cBhvr>
                                      <p:by x="190000" y="1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6" grpId="0" animBg="1"/>
      <p:bldP spid="87" grpId="0" animBg="1"/>
      <p:bldP spid="8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906462"/>
          </a:xfrm>
        </p:spPr>
        <p:txBody>
          <a:bodyPr/>
          <a:lstStyle/>
          <a:p>
            <a:r>
              <a:rPr lang="ru-RU" b="1" smtClean="0"/>
              <a:t>Кладка ампулярии</a:t>
            </a:r>
          </a:p>
        </p:txBody>
      </p:sp>
      <p:pic>
        <p:nvPicPr>
          <p:cNvPr id="38915" name="Picture 3" descr="image29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27425" y="1258888"/>
            <a:ext cx="2089150" cy="2171700"/>
          </a:xfrm>
          <a:noFill/>
        </p:spPr>
      </p:pic>
      <p:pic>
        <p:nvPicPr>
          <p:cNvPr id="38916" name="Picture 4" descr="image31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119813" y="1311275"/>
            <a:ext cx="2952750" cy="3067050"/>
          </a:xfrm>
          <a:noFill/>
        </p:spPr>
      </p:pic>
      <p:pic>
        <p:nvPicPr>
          <p:cNvPr id="38917" name="Picture 5" descr="image30"/>
          <p:cNvPicPr>
            <a:picLocks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3095625" y="3559175"/>
            <a:ext cx="2952750" cy="3068638"/>
          </a:xfrm>
          <a:noFill/>
        </p:spPr>
      </p:pic>
      <p:pic>
        <p:nvPicPr>
          <p:cNvPr id="38918" name="Picture 6" descr="image28"/>
          <p:cNvPicPr>
            <a:picLocks noChangeAspect="1" noChangeArrowheads="1"/>
          </p:cNvPicPr>
          <p:nvPr>
            <p:ph sz="quarter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1438" y="2954338"/>
            <a:ext cx="2952750" cy="3067050"/>
          </a:xfr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1197</Words>
  <PresentationFormat>Экран (4:3)</PresentationFormat>
  <Paragraphs>201</Paragraphs>
  <Slides>23</Slides>
  <Notes>21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Constantia</vt:lpstr>
      <vt:lpstr>Arial</vt:lpstr>
      <vt:lpstr>Calibri</vt:lpstr>
      <vt:lpstr>Wingdings 2</vt:lpstr>
      <vt:lpstr>Algerian</vt:lpstr>
      <vt:lpstr>Times New Roman</vt:lpstr>
      <vt:lpstr>+mj-lt</vt:lpstr>
      <vt:lpstr>Поток</vt:lpstr>
      <vt:lpstr>  Тип Моллюски Класс Брюхоногие моллюски</vt:lpstr>
      <vt:lpstr>Происхождение</vt:lpstr>
      <vt:lpstr>Происхождение моллюсков</vt:lpstr>
      <vt:lpstr>Классификация</vt:lpstr>
      <vt:lpstr>Брюхоногие моллюски</vt:lpstr>
      <vt:lpstr>Двустворчатые моллюски</vt:lpstr>
      <vt:lpstr>Головоногие моллюски</vt:lpstr>
      <vt:lpstr>Наутилусы (кораблики)</vt:lpstr>
      <vt:lpstr>Брюхоногие моллюски</vt:lpstr>
      <vt:lpstr>Внешнее строение</vt:lpstr>
      <vt:lpstr>Внешнее строение</vt:lpstr>
      <vt:lpstr>Раковина</vt:lpstr>
      <vt:lpstr>Раковина</vt:lpstr>
      <vt:lpstr>Раковина</vt:lpstr>
      <vt:lpstr>Нога</vt:lpstr>
      <vt:lpstr>Голова</vt:lpstr>
      <vt:lpstr>Внутреннее строение</vt:lpstr>
      <vt:lpstr>Пищеварительная система</vt:lpstr>
      <vt:lpstr>Кровеносная система  (незамкнутая)</vt:lpstr>
      <vt:lpstr>Нервная система </vt:lpstr>
      <vt:lpstr>Размножение и развитие</vt:lpstr>
      <vt:lpstr>Размножение и развитие</vt:lpstr>
      <vt:lpstr>Кладка ампулярии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 Моллюски Класс Брюхоногие моллюски</dc:title>
  <dc:creator>Наталья</dc:creator>
  <cp:lastModifiedBy>Антон</cp:lastModifiedBy>
  <cp:revision>8</cp:revision>
  <dcterms:created xsi:type="dcterms:W3CDTF">2011-11-27T10:28:31Z</dcterms:created>
  <dcterms:modified xsi:type="dcterms:W3CDTF">2015-04-09T16:29:53Z</dcterms:modified>
</cp:coreProperties>
</file>