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DC0AF-4B2B-4FC4-91CD-AF6C6335C8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05041-5F8C-4354-AB41-E81E2750FE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D3074-270F-43BA-907E-316012656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87DC7-DFDE-4EB0-BE28-48C903EBCF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B2BA7-030A-41E0-98C4-3C7D616F09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1B546-AD30-47D6-8B04-F3369D710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62089-E81B-4AFF-AEDE-6EAAD589AB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B193A-327F-4FFF-A119-7F906D67E4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2B88E-6E89-4C02-BF05-F0DE7A51A5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CA051-01F2-430B-8AE3-89C5D096A8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50C4-920B-42CF-B426-8AF67F3190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0C34DBD6-C328-45D2-BCB5-E63D15CC74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19" r:id="rId2"/>
    <p:sldLayoutId id="2147483728" r:id="rId3"/>
    <p:sldLayoutId id="2147483720" r:id="rId4"/>
    <p:sldLayoutId id="2147483729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A94543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8C3836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A94543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A94543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8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sz="2000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b="1" dirty="0" smtClean="0"/>
              <a:t>ПРОЕКТ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b="1" dirty="0" smtClean="0"/>
              <a:t>«Рыболовство: традиция и современность»</a:t>
            </a:r>
            <a:endParaRPr lang="ru-RU" sz="2000" dirty="0" smtClean="0"/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dirty="0" smtClean="0"/>
              <a:t>			Автор проекта: </a:t>
            </a: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dirty="0" err="1" smtClean="0"/>
              <a:t>Уляшов</a:t>
            </a:r>
            <a:r>
              <a:rPr lang="ru-RU" sz="2000" dirty="0" smtClean="0"/>
              <a:t> Николай, ученик 9 в класса</a:t>
            </a: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dirty="0" smtClean="0"/>
              <a:t>Руководитель: </a:t>
            </a: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dirty="0" err="1" smtClean="0"/>
              <a:t>Мелехин</a:t>
            </a:r>
            <a:r>
              <a:rPr lang="ru-RU" sz="2000" dirty="0" smtClean="0"/>
              <a:t> В.Б.. , учитель технологии</a:t>
            </a: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dirty="0" smtClean="0"/>
              <a:t>			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dirty="0" smtClean="0"/>
              <a:t>			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dirty="0" smtClean="0"/>
              <a:t>Усинск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dirty="0" smtClean="0"/>
              <a:t>2011</a:t>
            </a:r>
          </a:p>
        </p:txBody>
      </p:sp>
      <p:sp>
        <p:nvSpPr>
          <p:cNvPr id="7175" name="Rectangle 7"/>
          <p:cNvSpPr>
            <a:spLocks noGrp="1"/>
          </p:cNvSpPr>
          <p:nvPr>
            <p:ph type="ctrTitle"/>
          </p:nvPr>
        </p:nvSpPr>
        <p:spPr bwMode="auto">
          <a:xfrm>
            <a:off x="457200" y="1433513"/>
            <a:ext cx="8305800" cy="1981200"/>
          </a:xfrm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2000" smtClean="0">
                <a:ln>
                  <a:noFill/>
                </a:ln>
                <a:effectLst/>
              </a:rPr>
              <a:t>МУНИЦИПАЛЬНОЕ ОБЩЕОБРАЗОВАТЕЛЬНОЕ  УЧРЕЖДЕНИЕ</a:t>
            </a:r>
            <a:br>
              <a:rPr lang="ru-RU" sz="2000" smtClean="0">
                <a:ln>
                  <a:noFill/>
                </a:ln>
                <a:effectLst/>
              </a:rPr>
            </a:br>
            <a:r>
              <a:rPr lang="ru-RU" sz="2000" smtClean="0">
                <a:ln>
                  <a:noFill/>
                </a:ln>
                <a:effectLst/>
              </a:rPr>
              <a:t>«СРЕДНЯЯ ОБЩЕОБРАЗОВАТЕЛЬНАЯ ШКОЛА  №5»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smtClean="0">
                <a:ln>
                  <a:noFill/>
                </a:ln>
                <a:effectLst/>
              </a:rPr>
              <a:t>Обоснование и выбор темы проекта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Мои родственники жили и живут в селе Усть-Уса и в деревне</a:t>
            </a:r>
          </a:p>
          <a:p>
            <a:pPr eaLnBrk="1" hangingPunct="1"/>
            <a:r>
              <a:rPr lang="ru-RU" smtClean="0"/>
              <a:t>Новикбож. В прошлом веке мужчины моего рода традиционно занимались        охотой и рыболовством.  Рыболовство приносило доход в семью и обеспечивало  едой.</a:t>
            </a:r>
          </a:p>
          <a:p>
            <a:pPr eaLnBrk="1" hangingPunct="1"/>
            <a:r>
              <a:rPr lang="ru-RU" smtClean="0"/>
              <a:t>И  я выбрал рыболовство, что бы узнать как ловили рыбу в прошлом в сравнении с настоящим.  Так же решил изготовить несколько предметов для лова и обработки рыбы, орудия и приспособления для лова рыбы.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smtClean="0">
                <a:ln>
                  <a:noFill/>
                </a:ln>
                <a:effectLst/>
              </a:rPr>
              <a:t>Дизайн-критерии предметов моего проекта: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495300" indent="-495300" algn="ctr" eaLnBrk="1" hangingPunct="1"/>
            <a:r>
              <a:rPr lang="ru-RU" sz="3600" smtClean="0"/>
              <a:t>Простота изготовления</a:t>
            </a:r>
          </a:p>
          <a:p>
            <a:pPr marL="495300" indent="-495300" algn="ctr" eaLnBrk="1" hangingPunct="1"/>
            <a:r>
              <a:rPr lang="ru-RU" sz="3600" smtClean="0"/>
              <a:t>Доступность материала</a:t>
            </a:r>
          </a:p>
          <a:p>
            <a:pPr marL="495300" indent="-495300" algn="ctr" eaLnBrk="1" hangingPunct="1"/>
            <a:r>
              <a:rPr lang="ru-RU" sz="3600" smtClean="0"/>
              <a:t>Экологическая безопасность</a:t>
            </a:r>
          </a:p>
          <a:p>
            <a:pPr marL="495300" indent="-495300" algn="ctr" eaLnBrk="1" hangingPunct="1"/>
            <a:r>
              <a:rPr lang="ru-RU" sz="3600" smtClean="0"/>
              <a:t>Привлекательность и красота</a:t>
            </a:r>
          </a:p>
          <a:p>
            <a:pPr marL="495300" indent="-495300" algn="ctr" eaLnBrk="1" hangingPunct="1"/>
            <a:r>
              <a:rPr lang="ru-RU" sz="3600" smtClean="0"/>
              <a:t>Малые материальные затраты</a:t>
            </a:r>
          </a:p>
          <a:p>
            <a:pPr marL="495300" indent="-495300" algn="ctr" eaLnBrk="1" hangingPunct="1"/>
            <a:r>
              <a:rPr lang="ru-RU" sz="3600" smtClean="0"/>
              <a:t>Компактность</a:t>
            </a:r>
          </a:p>
          <a:p>
            <a:pPr marL="495300" indent="-495300" algn="ctr" eaLnBrk="1" hangingPunct="1"/>
            <a:r>
              <a:rPr lang="ru-RU" sz="3600" smtClean="0"/>
              <a:t>надежность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b="1" smtClean="0">
                <a:ln>
                  <a:noFill/>
                </a:ln>
                <a:effectLst/>
              </a:rPr>
              <a:t>Анализ идеи</a:t>
            </a:r>
          </a:p>
        </p:txBody>
      </p:sp>
      <p:sp>
        <p:nvSpPr>
          <p:cNvPr id="8195" name="Rectangle 4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Количество и название предметов проекта </a:t>
            </a:r>
          </a:p>
        </p:txBody>
      </p:sp>
      <p:sp>
        <p:nvSpPr>
          <p:cNvPr id="8196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648200" y="1447800"/>
            <a:ext cx="4038600" cy="4678363"/>
          </a:xfrm>
        </p:spPr>
        <p:txBody>
          <a:bodyPr/>
          <a:lstStyle/>
          <a:p>
            <a:pPr marL="419100" indent="-419100" eaLnBrk="1" hangingPunct="1">
              <a:lnSpc>
                <a:spcPct val="80000"/>
              </a:lnSpc>
            </a:pPr>
            <a:r>
              <a:rPr lang="ru-RU" sz="2000" smtClean="0"/>
              <a:t>игла для ремонта сетей</a:t>
            </a:r>
          </a:p>
          <a:p>
            <a:pPr marL="419100" indent="-419100" eaLnBrk="1" hangingPunct="1">
              <a:lnSpc>
                <a:spcPct val="80000"/>
              </a:lnSpc>
            </a:pPr>
            <a:r>
              <a:rPr lang="ru-RU" sz="2000" smtClean="0"/>
              <a:t>2. приспособление для очистки рыбной икры</a:t>
            </a:r>
          </a:p>
          <a:p>
            <a:pPr marL="419100" indent="-419100" eaLnBrk="1" hangingPunct="1">
              <a:lnSpc>
                <a:spcPct val="80000"/>
              </a:lnSpc>
            </a:pPr>
            <a:r>
              <a:rPr lang="ru-RU" sz="2000" smtClean="0"/>
              <a:t>черенки для багра и пешни</a:t>
            </a:r>
          </a:p>
          <a:p>
            <a:pPr marL="419100" indent="-419100" eaLnBrk="1" hangingPunct="1">
              <a:lnSpc>
                <a:spcPct val="80000"/>
              </a:lnSpc>
            </a:pPr>
            <a:r>
              <a:rPr lang="ru-RU" sz="2000" smtClean="0"/>
              <a:t>весло небольшое</a:t>
            </a:r>
          </a:p>
          <a:p>
            <a:pPr marL="419100" indent="-419100" eaLnBrk="1" hangingPunct="1">
              <a:lnSpc>
                <a:spcPct val="80000"/>
              </a:lnSpc>
            </a:pPr>
            <a:r>
              <a:rPr lang="ru-RU" sz="2000" smtClean="0"/>
              <a:t>приспособление для зимнего лова рыбы</a:t>
            </a:r>
          </a:p>
          <a:p>
            <a:pPr marL="419100" indent="-419100" eaLnBrk="1" hangingPunct="1">
              <a:lnSpc>
                <a:spcPct val="80000"/>
              </a:lnSpc>
            </a:pPr>
            <a:r>
              <a:rPr lang="ru-RU" sz="2000" smtClean="0"/>
              <a:t>морда из алюминиевой проволоки</a:t>
            </a:r>
          </a:p>
          <a:p>
            <a:pPr marL="419100" indent="-419100" eaLnBrk="1" hangingPunct="1">
              <a:lnSpc>
                <a:spcPct val="80000"/>
              </a:lnSpc>
            </a:pPr>
            <a:r>
              <a:rPr lang="ru-RU" sz="2000" smtClean="0"/>
              <a:t>кораблик для лова хариуса</a:t>
            </a:r>
          </a:p>
          <a:p>
            <a:pPr marL="419100" indent="-419100" eaLnBrk="1" hangingPunct="1">
              <a:lnSpc>
                <a:spcPct val="80000"/>
              </a:lnSpc>
            </a:pPr>
            <a:r>
              <a:rPr lang="ru-RU" sz="2000" smtClean="0"/>
              <a:t>книжка будущего рыболова</a:t>
            </a:r>
          </a:p>
          <a:p>
            <a:pPr marL="419100" indent="-419100" eaLnBrk="1" hangingPunct="1">
              <a:lnSpc>
                <a:spcPct val="80000"/>
              </a:lnSpc>
            </a:pPr>
            <a:r>
              <a:rPr lang="ru-RU" sz="2000" smtClean="0"/>
              <a:t>поплавки</a:t>
            </a:r>
          </a:p>
          <a:p>
            <a:pPr marL="419100" indent="-419100" eaLnBrk="1" hangingPunct="1">
              <a:lnSpc>
                <a:spcPct val="80000"/>
              </a:lnSpc>
            </a:pPr>
            <a:r>
              <a:rPr lang="ru-RU" sz="2000" smtClean="0"/>
              <a:t>вентиль </a:t>
            </a:r>
          </a:p>
          <a:p>
            <a:pPr marL="419100" indent="-419100" eaLnBrk="1" hangingPunct="1">
              <a:lnSpc>
                <a:spcPct val="80000"/>
              </a:lnSpc>
            </a:pPr>
            <a:r>
              <a:rPr lang="ru-RU" sz="2000" smtClean="0"/>
              <a:t>модели лодок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b="1" smtClean="0">
                <a:ln>
                  <a:noFill/>
                </a:ln>
                <a:effectLst/>
              </a:rPr>
              <a:t>Анализ идеи</a:t>
            </a:r>
          </a:p>
        </p:txBody>
      </p:sp>
      <p:sp>
        <p:nvSpPr>
          <p:cNvPr id="9219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pPr eaLnBrk="1" hangingPunct="1"/>
            <a:r>
              <a:rPr lang="ru-RU" sz="2200" smtClean="0"/>
              <a:t>Материал для изготовления предметов проекта </a:t>
            </a:r>
          </a:p>
        </p:txBody>
      </p:sp>
      <p:sp>
        <p:nvSpPr>
          <p:cNvPr id="9220" name="Rectangle 6"/>
          <p:cNvSpPr>
            <a:spLocks noGrp="1"/>
          </p:cNvSpPr>
          <p:nvPr>
            <p:ph type="body" sz="half" idx="4294967295"/>
          </p:nvPr>
        </p:nvSpPr>
        <p:spPr>
          <a:xfrm>
            <a:off x="4648200" y="1447800"/>
            <a:ext cx="4038600" cy="4678363"/>
          </a:xfrm>
        </p:spPr>
        <p:txBody>
          <a:bodyPr/>
          <a:lstStyle/>
          <a:p>
            <a:pPr eaLnBrk="1" hangingPunct="1"/>
            <a:r>
              <a:rPr lang="ru-RU" sz="2200" smtClean="0"/>
              <a:t>Оргалит </a:t>
            </a:r>
          </a:p>
          <a:p>
            <a:pPr eaLnBrk="1" hangingPunct="1"/>
            <a:r>
              <a:rPr lang="ru-RU" sz="2200" smtClean="0"/>
              <a:t>Древесностружечная плита </a:t>
            </a:r>
          </a:p>
          <a:p>
            <a:pPr eaLnBrk="1" hangingPunct="1"/>
            <a:r>
              <a:rPr lang="ru-RU" sz="2200" smtClean="0"/>
              <a:t>Папье-маше</a:t>
            </a:r>
          </a:p>
          <a:p>
            <a:pPr eaLnBrk="1" hangingPunct="1"/>
            <a:r>
              <a:rPr lang="ru-RU" sz="2200" smtClean="0"/>
              <a:t>Многослойная фанера</a:t>
            </a:r>
          </a:p>
          <a:p>
            <a:pPr eaLnBrk="1" hangingPunct="1"/>
            <a:r>
              <a:rPr lang="ru-RU" sz="2200" smtClean="0"/>
              <a:t>Древесина </a:t>
            </a:r>
          </a:p>
          <a:p>
            <a:pPr eaLnBrk="1" hangingPunct="1"/>
            <a:r>
              <a:rPr lang="ru-RU" sz="2200" smtClean="0"/>
              <a:t>Металл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b="1" smtClean="0">
                <a:ln>
                  <a:noFill/>
                </a:ln>
                <a:effectLst/>
              </a:rPr>
              <a:t>Анализ идеи</a:t>
            </a:r>
          </a:p>
        </p:txBody>
      </p:sp>
      <p:sp>
        <p:nvSpPr>
          <p:cNvPr id="10243" name="Rectangle 4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pPr eaLnBrk="1" hangingPunct="1"/>
            <a:r>
              <a:rPr lang="ru-RU" sz="2200" smtClean="0"/>
              <a:t>Декорирование </a:t>
            </a:r>
          </a:p>
        </p:txBody>
      </p:sp>
      <p:sp>
        <p:nvSpPr>
          <p:cNvPr id="10244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648200" y="1447800"/>
            <a:ext cx="4038600" cy="4678363"/>
          </a:xfrm>
        </p:spPr>
        <p:txBody>
          <a:bodyPr/>
          <a:lstStyle/>
          <a:p>
            <a:pPr eaLnBrk="1" hangingPunct="1"/>
            <a:r>
              <a:rPr lang="ru-RU" sz="3600" smtClean="0"/>
              <a:t>Роспись</a:t>
            </a:r>
          </a:p>
          <a:p>
            <a:pPr eaLnBrk="1" hangingPunct="1"/>
            <a:r>
              <a:rPr lang="ru-RU" sz="3600" smtClean="0"/>
              <a:t>Резьба</a:t>
            </a:r>
          </a:p>
          <a:p>
            <a:pPr eaLnBrk="1" hangingPunct="1"/>
            <a:r>
              <a:rPr lang="ru-RU" sz="3600" smtClean="0"/>
              <a:t>выжигание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b="1" smtClean="0">
                <a:ln>
                  <a:noFill/>
                </a:ln>
                <a:effectLst/>
              </a:rPr>
              <a:t>Окончательный вариант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ru-RU" sz="2200" smtClean="0"/>
              <a:t>Изготовлю иглы для ремонта сетей (три штуки) из древесины, двухлопастное весло, приспособление для очистки икры, книжку будущего рыболова и приспособление для зимнего лова рыбы. Все предметы будут изготовлены из древесины. А приспособление для зимнего лова -  из пластмассы и металла.</a:t>
            </a:r>
          </a:p>
          <a:p>
            <a:pPr eaLnBrk="1" hangingPunct="1"/>
            <a:r>
              <a:rPr lang="ru-RU" sz="2200" smtClean="0"/>
              <a:t>Книжку будущего рыболова оформлю под мезенскую роспись, а приспособление для очистки икры – резьбой. Остальные предметы декорированы не будут.</a:t>
            </a:r>
          </a:p>
          <a:p>
            <a:pPr eaLnBrk="1" hangingPunct="1"/>
            <a:r>
              <a:rPr lang="ru-RU" sz="2200" smtClean="0"/>
              <a:t>Многие предметы для лова изучил в музее школы №1.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2" name="Rectangle 8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mtClean="0">
                <a:ln>
                  <a:noFill/>
                </a:ln>
                <a:effectLst/>
              </a:rPr>
              <a:t>Подлинные вещи лова рыбы</a:t>
            </a:r>
          </a:p>
        </p:txBody>
      </p:sp>
      <p:pic>
        <p:nvPicPr>
          <p:cNvPr id="12291" name="Picture 11" descr="IMG_0836"/>
          <p:cNvPicPr>
            <a:picLocks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271713"/>
            <a:ext cx="4038600" cy="3028950"/>
          </a:xfrm>
        </p:spPr>
      </p:pic>
      <p:pic>
        <p:nvPicPr>
          <p:cNvPr id="12292" name="Picture 12" descr="IMG_0840"/>
          <p:cNvPicPr>
            <a:picLocks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271713"/>
            <a:ext cx="4038600" cy="302895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mtClean="0">
                <a:ln>
                  <a:noFill/>
                </a:ln>
                <a:effectLst/>
              </a:rPr>
              <a:t>Подлинные вещи лова рыбы</a:t>
            </a:r>
          </a:p>
        </p:txBody>
      </p:sp>
      <p:pic>
        <p:nvPicPr>
          <p:cNvPr id="13315" name="Picture 7" descr="IMG_0849"/>
          <p:cNvPicPr>
            <a:picLocks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271713"/>
            <a:ext cx="4038600" cy="3028950"/>
          </a:xfrm>
        </p:spPr>
      </p:pic>
      <p:pic>
        <p:nvPicPr>
          <p:cNvPr id="13316" name="Picture 8" descr="IMG_0871"/>
          <p:cNvPicPr>
            <a:picLocks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271713"/>
            <a:ext cx="4038600" cy="302895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mtClean="0">
                <a:ln>
                  <a:noFill/>
                </a:ln>
                <a:effectLst/>
              </a:rPr>
              <a:t>Подлинные вещи лова рыбы</a:t>
            </a:r>
          </a:p>
        </p:txBody>
      </p:sp>
      <p:pic>
        <p:nvPicPr>
          <p:cNvPr id="14339" name="Picture 7" descr="IMG_0874"/>
          <p:cNvPicPr>
            <a:picLocks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271713"/>
            <a:ext cx="4038600" cy="3028950"/>
          </a:xfrm>
        </p:spPr>
      </p:pic>
      <p:pic>
        <p:nvPicPr>
          <p:cNvPr id="14340" name="Picture 8" descr="IMG_0847"/>
          <p:cNvPicPr>
            <a:picLocks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271713"/>
            <a:ext cx="4038600" cy="30289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mtClean="0">
                <a:ln>
                  <a:noFill/>
                </a:ln>
                <a:effectLst/>
              </a:rPr>
              <a:t>Подлинные вещи лова рыбы</a:t>
            </a:r>
          </a:p>
        </p:txBody>
      </p:sp>
      <p:pic>
        <p:nvPicPr>
          <p:cNvPr id="15363" name="Picture 7" descr="IMG_0884"/>
          <p:cNvPicPr>
            <a:picLocks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271713"/>
            <a:ext cx="4038600" cy="3028950"/>
          </a:xfrm>
        </p:spPr>
      </p:pic>
      <p:pic>
        <p:nvPicPr>
          <p:cNvPr id="15364" name="Picture 8" descr="IMG_0868"/>
          <p:cNvPicPr>
            <a:picLocks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271713"/>
            <a:ext cx="4038600" cy="30289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mtClean="0">
                <a:ln>
                  <a:noFill/>
                </a:ln>
                <a:effectLst/>
              </a:rPr>
              <a:t>Подлинные вещи лова рыбы</a:t>
            </a:r>
          </a:p>
        </p:txBody>
      </p:sp>
      <p:pic>
        <p:nvPicPr>
          <p:cNvPr id="16387" name="Picture 6" descr="IMG_0862"/>
          <p:cNvPicPr>
            <a:picLocks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52563" y="1447800"/>
            <a:ext cx="6237287" cy="46783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smtClean="0">
                <a:ln>
                  <a:noFill/>
                </a:ln>
                <a:effectLst/>
              </a:rPr>
              <a:t>Технология изготовления предметов проекта</a:t>
            </a:r>
          </a:p>
        </p:txBody>
      </p:sp>
      <p:pic>
        <p:nvPicPr>
          <p:cNvPr id="17411" name="Picture 7" descr="IMG_3056"/>
          <p:cNvPicPr>
            <a:picLocks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271713"/>
            <a:ext cx="4038600" cy="3028950"/>
          </a:xfrm>
          <a:noFill/>
        </p:spPr>
      </p:pic>
      <p:pic>
        <p:nvPicPr>
          <p:cNvPr id="17412" name="Picture 8" descr="IMG_3054"/>
          <p:cNvPicPr>
            <a:picLocks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271713"/>
            <a:ext cx="4038600" cy="3028950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/>
          </p:cNvSpPr>
          <p:nvPr>
            <p:ph type="title" sz="quarter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smtClean="0">
                <a:ln>
                  <a:noFill/>
                </a:ln>
                <a:effectLst/>
              </a:rPr>
              <a:t>Технология изготовления предметов проекта</a:t>
            </a:r>
          </a:p>
        </p:txBody>
      </p:sp>
      <p:pic>
        <p:nvPicPr>
          <p:cNvPr id="18435" name="Picture 7" descr="IMG_2117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68375" y="1447800"/>
            <a:ext cx="3016250" cy="2262188"/>
          </a:xfrm>
        </p:spPr>
      </p:pic>
      <p:pic>
        <p:nvPicPr>
          <p:cNvPr id="18436" name="Picture 8" descr="IMG_2114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159375" y="1447800"/>
            <a:ext cx="3016250" cy="2262188"/>
          </a:xfrm>
        </p:spPr>
      </p:pic>
      <p:pic>
        <p:nvPicPr>
          <p:cNvPr id="18437" name="Picture 11" descr="IMG_2115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966788" y="3862388"/>
            <a:ext cx="3017837" cy="2263775"/>
          </a:xfrm>
        </p:spPr>
      </p:pic>
      <p:pic>
        <p:nvPicPr>
          <p:cNvPr id="18438" name="Picture 12" descr="IMG_2116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5157788" y="3862388"/>
            <a:ext cx="3017837" cy="226377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7" name="Rectangle 9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smtClean="0">
                <a:ln>
                  <a:noFill/>
                </a:ln>
                <a:effectLst/>
              </a:rPr>
              <a:t>Технология изготовления предметов проекта</a:t>
            </a:r>
          </a:p>
        </p:txBody>
      </p:sp>
      <p:pic>
        <p:nvPicPr>
          <p:cNvPr id="19459" name="Picture 8" descr="IMG_2118"/>
          <p:cNvPicPr>
            <a:picLocks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271713"/>
            <a:ext cx="4038600" cy="3028950"/>
          </a:xfrm>
        </p:spPr>
      </p:pic>
      <p:pic>
        <p:nvPicPr>
          <p:cNvPr id="19460" name="Picture 11" descr="IMG_2119"/>
          <p:cNvPicPr>
            <a:picLocks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271713"/>
            <a:ext cx="4038600" cy="302895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smtClean="0">
                <a:ln>
                  <a:noFill/>
                </a:ln>
                <a:effectLst/>
              </a:rPr>
              <a:t>Технология изготовления предметов проекта</a:t>
            </a:r>
          </a:p>
        </p:txBody>
      </p:sp>
      <p:pic>
        <p:nvPicPr>
          <p:cNvPr id="20483" name="Picture 6" descr="IMG_2120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452563" y="1447800"/>
            <a:ext cx="6237287" cy="46783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smtClean="0">
                <a:ln>
                  <a:noFill/>
                </a:ln>
                <a:effectLst/>
              </a:rPr>
              <a:t>Технология изготовления предметов проекта</a:t>
            </a:r>
          </a:p>
        </p:txBody>
      </p:sp>
      <p:pic>
        <p:nvPicPr>
          <p:cNvPr id="21507" name="Picture 6" descr="IMG_2121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452563" y="1447800"/>
            <a:ext cx="6237287" cy="46783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7" descr="IMG_212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52700" y="2295525"/>
            <a:ext cx="4038600" cy="3028950"/>
          </a:xfrm>
        </p:spPr>
      </p:pic>
      <p:sp>
        <p:nvSpPr>
          <p:cNvPr id="60420" name="Rectangle 4"/>
          <p:cNvSpPr>
            <a:spLocks noGrp="1"/>
          </p:cNvSpPr>
          <p:nvPr>
            <p:ph type="title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smtClean="0">
                <a:ln>
                  <a:noFill/>
                </a:ln>
                <a:effectLst/>
              </a:rPr>
              <a:t>Технология изготовления предметов проекта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b="1" smtClean="0">
                <a:ln>
                  <a:noFill/>
                </a:ln>
                <a:effectLst/>
              </a:rPr>
              <a:t>Экономическое исследование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1. Стоимость древесины и фанеры - 90 руб.</a:t>
            </a:r>
          </a:p>
          <a:p>
            <a:pPr eaLnBrk="1" hangingPunct="1"/>
            <a:r>
              <a:rPr lang="ru-RU" smtClean="0"/>
              <a:t>2. Стоимость красной и черной гуаши – 50 руб.</a:t>
            </a:r>
          </a:p>
          <a:p>
            <a:pPr eaLnBrk="1" hangingPunct="1"/>
            <a:r>
              <a:rPr lang="ru-RU" smtClean="0"/>
              <a:t>3. Стоимость двух кисточек – 30 руб.</a:t>
            </a:r>
          </a:p>
          <a:p>
            <a:pPr eaLnBrk="1" hangingPunct="1"/>
            <a:r>
              <a:rPr lang="ru-RU" smtClean="0"/>
              <a:t>4. Стоимость шлифовальной шкурки – 24 руб.</a:t>
            </a:r>
          </a:p>
          <a:p>
            <a:pPr eaLnBrk="1" hangingPunct="1"/>
            <a:r>
              <a:rPr lang="ru-RU" smtClean="0"/>
              <a:t>5. Стоимость работы – 100 руб.</a:t>
            </a:r>
          </a:p>
          <a:p>
            <a:pPr eaLnBrk="1" hangingPunct="1"/>
            <a:r>
              <a:rPr lang="ru-RU" smtClean="0"/>
              <a:t>6. Стоимость лака – 30 руб.</a:t>
            </a:r>
          </a:p>
          <a:p>
            <a:pPr eaLnBrk="1" hangingPunct="1"/>
            <a:r>
              <a:rPr lang="ru-RU" smtClean="0"/>
              <a:t>7.Общая стоимость проекта – 324 руб.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b="1" smtClean="0">
                <a:ln>
                  <a:noFill/>
                </a:ln>
                <a:effectLst/>
              </a:rPr>
              <a:t>Оценка проекта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Свой проект оцениваю на «хорошо».  Поставленные задачи мною выполнены. Мне удалось изучить старые вещи рыболовства прошлого века и  изготовить новые. Несомненно, что работу свою продолжу и исследую средства передвижения, орудия лова рыбы.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8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sz="2000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b="1" dirty="0" smtClean="0"/>
              <a:t>ПРОЕКТ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b="1" dirty="0" smtClean="0"/>
              <a:t>«Рыболовство: традиция и современность»</a:t>
            </a:r>
            <a:endParaRPr lang="ru-RU" sz="2000" dirty="0" smtClean="0"/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dirty="0" smtClean="0"/>
              <a:t>			Автор проекта: </a:t>
            </a: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dirty="0" err="1" smtClean="0"/>
              <a:t>Уляшов</a:t>
            </a:r>
            <a:r>
              <a:rPr lang="ru-RU" sz="2000" dirty="0" smtClean="0"/>
              <a:t> Николай, ученик 9 в класса</a:t>
            </a: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dirty="0" smtClean="0"/>
              <a:t>Руководитель: </a:t>
            </a: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dirty="0" err="1" smtClean="0"/>
              <a:t>Мелехин</a:t>
            </a:r>
            <a:r>
              <a:rPr lang="ru-RU" sz="2000" dirty="0" smtClean="0"/>
              <a:t> В.Б.. , учитель технологии</a:t>
            </a: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dirty="0" smtClean="0"/>
              <a:t>			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dirty="0" smtClean="0"/>
              <a:t>			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dirty="0" smtClean="0"/>
              <a:t>Усинск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dirty="0" smtClean="0"/>
              <a:t>2011</a:t>
            </a:r>
          </a:p>
        </p:txBody>
      </p:sp>
      <p:sp>
        <p:nvSpPr>
          <p:cNvPr id="7175" name="Rectangle 7"/>
          <p:cNvSpPr>
            <a:spLocks noGrp="1"/>
          </p:cNvSpPr>
          <p:nvPr>
            <p:ph type="ctrTitle"/>
          </p:nvPr>
        </p:nvSpPr>
        <p:spPr bwMode="auto">
          <a:xfrm>
            <a:off x="457200" y="1433513"/>
            <a:ext cx="8305800" cy="1981200"/>
          </a:xfrm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4000" smtClean="0">
                <a:ln>
                  <a:noFill/>
                </a:ln>
                <a:effectLst/>
              </a:rPr>
              <a:t>Спасибо за внимание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45</TotalTime>
  <Words>415</Words>
  <Application>Microsoft PowerPoint</Application>
  <PresentationFormat>Экран (4:3)</PresentationFormat>
  <Paragraphs>91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Constantia</vt:lpstr>
      <vt:lpstr>Wingdings 2</vt:lpstr>
      <vt:lpstr>Calibri</vt:lpstr>
      <vt:lpstr>Бумажная</vt:lpstr>
      <vt:lpstr>МУНИЦИПАЛЬНОЕ ОБЩЕОБРАЗОВАТЕЛЬНОЕ  УЧРЕЖДЕНИЕ «СРЕДНЯЯ ОБЩЕОБРАЗОВАТЕЛЬНАЯ ШКОЛА  №5»</vt:lpstr>
      <vt:lpstr>Обоснование и выбор темы проекта</vt:lpstr>
      <vt:lpstr>Дизайн-критерии предметов моего проекта:</vt:lpstr>
      <vt:lpstr>Анализ идеи</vt:lpstr>
      <vt:lpstr>Анализ идеи</vt:lpstr>
      <vt:lpstr>Анализ идеи</vt:lpstr>
      <vt:lpstr>Окончательный вариант</vt:lpstr>
      <vt:lpstr>Подлинные вещи лова рыбы</vt:lpstr>
      <vt:lpstr>Подлинные вещи лова рыбы</vt:lpstr>
      <vt:lpstr>Подлинные вещи лова рыбы</vt:lpstr>
      <vt:lpstr>Подлинные вещи лова рыбы</vt:lpstr>
      <vt:lpstr>Подлинные вещи лова рыбы</vt:lpstr>
      <vt:lpstr>Технология изготовления предметов проекта</vt:lpstr>
      <vt:lpstr>Технология изготовления предметов проекта</vt:lpstr>
      <vt:lpstr>Технология изготовления предметов проекта</vt:lpstr>
      <vt:lpstr>Технология изготовления предметов проекта</vt:lpstr>
      <vt:lpstr>Технология изготовления предметов проекта</vt:lpstr>
      <vt:lpstr>Технология изготовления предметов проекта</vt:lpstr>
      <vt:lpstr>Экономическое исследование</vt:lpstr>
      <vt:lpstr>Оценка проекта</vt:lpstr>
      <vt:lpstr>Спасибо за внимание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Антон</cp:lastModifiedBy>
  <cp:revision>5</cp:revision>
  <cp:lastPrinted>1601-01-01T00:00:00Z</cp:lastPrinted>
  <dcterms:created xsi:type="dcterms:W3CDTF">2011-06-06T05:43:49Z</dcterms:created>
  <dcterms:modified xsi:type="dcterms:W3CDTF">2015-04-09T10:20:53Z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