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_rels/slide23.xml.rels" ContentType="application/vnd.openxmlformats-package.relationships+xml"/>
  <Override PartName="/ppt/slides/_rels/slide22.xml.rels" ContentType="application/vnd.openxmlformats-package.relationships+xml"/>
  <Override PartName="/ppt/slides/_rels/slide17.xml.rels" ContentType="application/vnd.openxmlformats-package.relationships+xml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21.xml.rels" ContentType="application/vnd.openxmlformats-package.relationships+xml"/>
  <Override PartName="/ppt/slides/_rels/slide3.xml.rels" ContentType="application/vnd.openxmlformats-package.relationships+xml"/>
  <Override PartName="/ppt/slides/_rels/slide20.xml.rels" ContentType="application/vnd.openxmlformats-package.relationships+xml"/>
  <Override PartName="/ppt/slides/_rels/slide19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8.xml.rels" ContentType="application/vnd.openxmlformats-package.relationships+xml"/>
  <Override PartName="/ppt/slides/_rels/slide1.xml.rels" ContentType="application/vnd.openxmlformats-package.relationships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48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_rels/slideLayout43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1.xml.rels" ContentType="application/vnd.openxmlformats-package.relationships+xml"/>
  <Override PartName="/ppt/slideLayouts/slideLayout3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16.xml" ContentType="application/vnd.openxmlformats-officedocument.presentationml.slideLayout+xml"/>
  <Override PartName="/ppt/media/image39.png" ContentType="image/png"/>
  <Override PartName="/ppt/media/image38.png" ContentType="image/png"/>
  <Override PartName="/ppt/media/image36.png" ContentType="image/png"/>
  <Override PartName="/ppt/media/image34.png" ContentType="image/png"/>
  <Override PartName="/ppt/media/image32.png" ContentType="image/png"/>
  <Override PartName="/ppt/media/image37.png" ContentType="image/png"/>
  <Override PartName="/ppt/media/image31.jpeg" ContentType="image/jpeg"/>
  <Override PartName="/ppt/media/image30.jpeg" ContentType="image/jpeg"/>
  <Override PartName="/ppt/media/image16.jpeg" ContentType="image/jpeg"/>
  <Override PartName="/ppt/media/image27.jpeg" ContentType="image/jpeg"/>
  <Override PartName="/ppt/media/image23.png" ContentType="image/png"/>
  <Override PartName="/ppt/media/image35.png" ContentType="image/png"/>
  <Override PartName="/ppt/media/image25.jpeg" ContentType="image/jpeg"/>
  <Override PartName="/ppt/media/image22.png" ContentType="image/png"/>
  <Override PartName="/ppt/media/image21.png" ContentType="image/png"/>
  <Override PartName="/ppt/media/image19.png" ContentType="image/png"/>
  <Override PartName="/ppt/media/image20.png" ContentType="image/png"/>
  <Override PartName="/ppt/media/image18.png" ContentType="image/png"/>
  <Override PartName="/ppt/media/image28.jpeg" ContentType="image/jpeg"/>
  <Override PartName="/ppt/media/image15.png" ContentType="image/png"/>
  <Override PartName="/ppt/media/image14.png" ContentType="image/png"/>
  <Override PartName="/ppt/media/image13.png" ContentType="image/png"/>
  <Override PartName="/ppt/media/image24.jpeg" ContentType="image/jpeg"/>
  <Override PartName="/ppt/media/image12.png" ContentType="image/png"/>
  <Override PartName="/ppt/media/image11.jpeg" ContentType="image/jpeg"/>
  <Override PartName="/ppt/media/image6.jpeg" ContentType="image/jpeg"/>
  <Override PartName="/ppt/media/image10.png" ContentType="image/png"/>
  <Override PartName="/ppt/media/image9.png" ContentType="image/png"/>
  <Override PartName="/ppt/media/image26.jpeg" ContentType="image/jpeg"/>
  <Override PartName="/ppt/media/image33.png" ContentType="image/png"/>
  <Override PartName="/ppt/media/image1.jpeg" ContentType="image/jpeg"/>
  <Override PartName="/ppt/media/image7.png" ContentType="image/png"/>
  <Override PartName="/ppt/media/image5.png" ContentType="image/png"/>
  <Override PartName="/ppt/media/image4.png" ContentType="image/png"/>
  <Override PartName="/ppt/media/image17.png" ContentType="image/png"/>
  <Override PartName="/ppt/media/image3.png" ContentType="image/png"/>
  <Override PartName="/ppt/media/image29.jpeg" ContentType="image/jpeg"/>
  <Override PartName="/ppt/media/image2.png" ContentType="image/png"/>
  <Override PartName="/ppt/media/image8.png" ContentType="image/png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  <p:sldMasterId id="2147483674" r:id="rId4"/>
    <p:sldMasterId id="2147483687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10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4.png"/><Relationship Id="rId3" Type="http://schemas.openxmlformats.org/officeDocument/2006/relationships/image" Target="../media/image15.png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7.png"/><Relationship Id="rId3" Type="http://schemas.openxmlformats.org/officeDocument/2006/relationships/image" Target="../media/image18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457200" y="1934640"/>
            <a:ext cx="8229600" cy="4389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1934640"/>
            <a:ext cx="8229600" cy="438948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934640"/>
            <a:ext cx="4015800" cy="438948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934640"/>
            <a:ext cx="4015800" cy="438948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subTitle"/>
          </p:nvPr>
        </p:nvSpPr>
        <p:spPr>
          <a:xfrm>
            <a:off x="457200" y="704520"/>
            <a:ext cx="8229600" cy="52999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9346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57200" y="42278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674240" y="1934640"/>
            <a:ext cx="4015800" cy="438948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934640"/>
            <a:ext cx="4015800" cy="438948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674240" y="19346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4674240" y="42278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9346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674240" y="19346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457200" y="4227840"/>
            <a:ext cx="82296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934640"/>
            <a:ext cx="82296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57200" y="4227840"/>
            <a:ext cx="82296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9346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674240" y="19346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4674240" y="42278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457200" y="42278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934640"/>
            <a:ext cx="8229600" cy="438948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457200" y="1934640"/>
            <a:ext cx="8229600" cy="438948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pic>
        <p:nvPicPr>
          <p:cNvPr id="43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1821240" y="1934280"/>
            <a:ext cx="5501520" cy="4389480"/>
          </a:xfrm>
          <a:prstGeom prst="rect">
            <a:avLst/>
          </a:prstGeom>
          <a:ln>
            <a:noFill/>
          </a:ln>
        </p:spPr>
      </p:pic>
      <p:pic>
        <p:nvPicPr>
          <p:cNvPr id="44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1821240" y="1934280"/>
            <a:ext cx="5501520" cy="43894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457200" y="1934640"/>
            <a:ext cx="8229600" cy="4389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57200" y="1934640"/>
            <a:ext cx="8229600" cy="438948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934640"/>
            <a:ext cx="4015800" cy="438948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934640"/>
            <a:ext cx="4015800" cy="438948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ubTitle"/>
          </p:nvPr>
        </p:nvSpPr>
        <p:spPr>
          <a:xfrm>
            <a:off x="457200" y="704520"/>
            <a:ext cx="8229600" cy="52999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9346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57200" y="42278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4674240" y="1934640"/>
            <a:ext cx="4015800" cy="438948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934640"/>
            <a:ext cx="4015800" cy="438948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674240" y="19346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4674240" y="42278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9346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674240" y="19346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457200" y="4227840"/>
            <a:ext cx="82296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457200" y="1934640"/>
            <a:ext cx="82296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57200" y="4227840"/>
            <a:ext cx="82296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457200" y="19346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4674240" y="19346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83" name="PlaceHolder 4"/>
          <p:cNvSpPr>
            <a:spLocks noGrp="1"/>
          </p:cNvSpPr>
          <p:nvPr>
            <p:ph type="body"/>
          </p:nvPr>
        </p:nvSpPr>
        <p:spPr>
          <a:xfrm>
            <a:off x="4674240" y="42278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84" name="PlaceHolder 5"/>
          <p:cNvSpPr>
            <a:spLocks noGrp="1"/>
          </p:cNvSpPr>
          <p:nvPr>
            <p:ph type="body"/>
          </p:nvPr>
        </p:nvSpPr>
        <p:spPr>
          <a:xfrm>
            <a:off x="457200" y="42278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934640"/>
            <a:ext cx="8229600" cy="438948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457200" y="1934640"/>
            <a:ext cx="8229600" cy="438948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pic>
        <p:nvPicPr>
          <p:cNvPr id="88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1821240" y="1934280"/>
            <a:ext cx="5501520" cy="4389480"/>
          </a:xfrm>
          <a:prstGeom prst="rect">
            <a:avLst/>
          </a:prstGeom>
          <a:ln>
            <a:noFill/>
          </a:ln>
        </p:spPr>
      </p:pic>
      <p:pic>
        <p:nvPicPr>
          <p:cNvPr id="89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1821240" y="1934280"/>
            <a:ext cx="5501520" cy="43894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102" name="PlaceHolder 2"/>
          <p:cNvSpPr>
            <a:spLocks noGrp="1"/>
          </p:cNvSpPr>
          <p:nvPr>
            <p:ph type="subTitle"/>
          </p:nvPr>
        </p:nvSpPr>
        <p:spPr>
          <a:xfrm>
            <a:off x="457200" y="1934640"/>
            <a:ext cx="8229600" cy="4389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457200" y="1934640"/>
            <a:ext cx="8229600" cy="438948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457200" y="1934640"/>
            <a:ext cx="4015800" cy="438948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4674240" y="1934640"/>
            <a:ext cx="4015800" cy="438948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subTitle"/>
          </p:nvPr>
        </p:nvSpPr>
        <p:spPr>
          <a:xfrm>
            <a:off x="457200" y="704520"/>
            <a:ext cx="8229600" cy="52999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457200" y="19346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457200" y="42278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4674240" y="1934640"/>
            <a:ext cx="4015800" cy="438948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457200" y="1934640"/>
            <a:ext cx="4015800" cy="438948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4674240" y="19346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17" name="PlaceHolder 4"/>
          <p:cNvSpPr>
            <a:spLocks noGrp="1"/>
          </p:cNvSpPr>
          <p:nvPr>
            <p:ph type="body"/>
          </p:nvPr>
        </p:nvSpPr>
        <p:spPr>
          <a:xfrm>
            <a:off x="4674240" y="42278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457200" y="19346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20" name="PlaceHolder 3"/>
          <p:cNvSpPr>
            <a:spLocks noGrp="1"/>
          </p:cNvSpPr>
          <p:nvPr>
            <p:ph type="body"/>
          </p:nvPr>
        </p:nvSpPr>
        <p:spPr>
          <a:xfrm>
            <a:off x="4674240" y="19346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21" name="PlaceHolder 4"/>
          <p:cNvSpPr>
            <a:spLocks noGrp="1"/>
          </p:cNvSpPr>
          <p:nvPr>
            <p:ph type="body"/>
          </p:nvPr>
        </p:nvSpPr>
        <p:spPr>
          <a:xfrm>
            <a:off x="457200" y="4227840"/>
            <a:ext cx="82296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457200" y="1934640"/>
            <a:ext cx="82296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24" name="PlaceHolder 3"/>
          <p:cNvSpPr>
            <a:spLocks noGrp="1"/>
          </p:cNvSpPr>
          <p:nvPr>
            <p:ph type="body"/>
          </p:nvPr>
        </p:nvSpPr>
        <p:spPr>
          <a:xfrm>
            <a:off x="457200" y="4227840"/>
            <a:ext cx="82296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457200" y="19346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27" name="PlaceHolder 3"/>
          <p:cNvSpPr>
            <a:spLocks noGrp="1"/>
          </p:cNvSpPr>
          <p:nvPr>
            <p:ph type="body"/>
          </p:nvPr>
        </p:nvSpPr>
        <p:spPr>
          <a:xfrm>
            <a:off x="4674240" y="19346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28" name="PlaceHolder 4"/>
          <p:cNvSpPr>
            <a:spLocks noGrp="1"/>
          </p:cNvSpPr>
          <p:nvPr>
            <p:ph type="body"/>
          </p:nvPr>
        </p:nvSpPr>
        <p:spPr>
          <a:xfrm>
            <a:off x="4674240" y="42278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29" name="PlaceHolder 5"/>
          <p:cNvSpPr>
            <a:spLocks noGrp="1"/>
          </p:cNvSpPr>
          <p:nvPr>
            <p:ph type="body"/>
          </p:nvPr>
        </p:nvSpPr>
        <p:spPr>
          <a:xfrm>
            <a:off x="457200" y="42278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457200" y="1934640"/>
            <a:ext cx="8229600" cy="438948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457200" y="1934640"/>
            <a:ext cx="8229600" cy="438948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pic>
        <p:nvPicPr>
          <p:cNvPr id="133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1821240" y="1934280"/>
            <a:ext cx="5501520" cy="4389480"/>
          </a:xfrm>
          <a:prstGeom prst="rect">
            <a:avLst/>
          </a:prstGeom>
          <a:ln>
            <a:noFill/>
          </a:ln>
        </p:spPr>
      </p:pic>
      <p:pic>
        <p:nvPicPr>
          <p:cNvPr id="134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1821240" y="1934280"/>
            <a:ext cx="5501520" cy="43894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145" name="PlaceHolder 2"/>
          <p:cNvSpPr>
            <a:spLocks noGrp="1"/>
          </p:cNvSpPr>
          <p:nvPr>
            <p:ph type="subTitle"/>
          </p:nvPr>
        </p:nvSpPr>
        <p:spPr>
          <a:xfrm>
            <a:off x="457200" y="1934640"/>
            <a:ext cx="8229600" cy="4389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457200" y="1934640"/>
            <a:ext cx="8229600" cy="438948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457200" y="1934640"/>
            <a:ext cx="4015800" cy="438948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50" name="PlaceHolder 3"/>
          <p:cNvSpPr>
            <a:spLocks noGrp="1"/>
          </p:cNvSpPr>
          <p:nvPr>
            <p:ph type="body"/>
          </p:nvPr>
        </p:nvSpPr>
        <p:spPr>
          <a:xfrm>
            <a:off x="4674240" y="1934640"/>
            <a:ext cx="4015800" cy="438948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subTitle"/>
          </p:nvPr>
        </p:nvSpPr>
        <p:spPr>
          <a:xfrm>
            <a:off x="457200" y="704520"/>
            <a:ext cx="8229600" cy="52999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154" name="PlaceHolder 2"/>
          <p:cNvSpPr>
            <a:spLocks noGrp="1"/>
          </p:cNvSpPr>
          <p:nvPr>
            <p:ph type="body"/>
          </p:nvPr>
        </p:nvSpPr>
        <p:spPr>
          <a:xfrm>
            <a:off x="457200" y="19346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55" name="PlaceHolder 3"/>
          <p:cNvSpPr>
            <a:spLocks noGrp="1"/>
          </p:cNvSpPr>
          <p:nvPr>
            <p:ph type="body"/>
          </p:nvPr>
        </p:nvSpPr>
        <p:spPr>
          <a:xfrm>
            <a:off x="457200" y="42278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56" name="PlaceHolder 4"/>
          <p:cNvSpPr>
            <a:spLocks noGrp="1"/>
          </p:cNvSpPr>
          <p:nvPr>
            <p:ph type="body"/>
          </p:nvPr>
        </p:nvSpPr>
        <p:spPr>
          <a:xfrm>
            <a:off x="4674240" y="1934640"/>
            <a:ext cx="4015800" cy="438948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158" name="PlaceHolder 2"/>
          <p:cNvSpPr>
            <a:spLocks noGrp="1"/>
          </p:cNvSpPr>
          <p:nvPr>
            <p:ph type="body"/>
          </p:nvPr>
        </p:nvSpPr>
        <p:spPr>
          <a:xfrm>
            <a:off x="457200" y="1934640"/>
            <a:ext cx="4015800" cy="438948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59" name="PlaceHolder 3"/>
          <p:cNvSpPr>
            <a:spLocks noGrp="1"/>
          </p:cNvSpPr>
          <p:nvPr>
            <p:ph type="body"/>
          </p:nvPr>
        </p:nvSpPr>
        <p:spPr>
          <a:xfrm>
            <a:off x="4674240" y="19346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60" name="PlaceHolder 4"/>
          <p:cNvSpPr>
            <a:spLocks noGrp="1"/>
          </p:cNvSpPr>
          <p:nvPr>
            <p:ph type="body"/>
          </p:nvPr>
        </p:nvSpPr>
        <p:spPr>
          <a:xfrm>
            <a:off x="4674240" y="42278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457200" y="19346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63" name="PlaceHolder 3"/>
          <p:cNvSpPr>
            <a:spLocks noGrp="1"/>
          </p:cNvSpPr>
          <p:nvPr>
            <p:ph type="body"/>
          </p:nvPr>
        </p:nvSpPr>
        <p:spPr>
          <a:xfrm>
            <a:off x="4674240" y="19346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64" name="PlaceHolder 4"/>
          <p:cNvSpPr>
            <a:spLocks noGrp="1"/>
          </p:cNvSpPr>
          <p:nvPr>
            <p:ph type="body"/>
          </p:nvPr>
        </p:nvSpPr>
        <p:spPr>
          <a:xfrm>
            <a:off x="457200" y="4227840"/>
            <a:ext cx="82296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166" name="PlaceHolder 2"/>
          <p:cNvSpPr>
            <a:spLocks noGrp="1"/>
          </p:cNvSpPr>
          <p:nvPr>
            <p:ph type="body"/>
          </p:nvPr>
        </p:nvSpPr>
        <p:spPr>
          <a:xfrm>
            <a:off x="457200" y="1934640"/>
            <a:ext cx="82296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67" name="PlaceHolder 3"/>
          <p:cNvSpPr>
            <a:spLocks noGrp="1"/>
          </p:cNvSpPr>
          <p:nvPr>
            <p:ph type="body"/>
          </p:nvPr>
        </p:nvSpPr>
        <p:spPr>
          <a:xfrm>
            <a:off x="457200" y="4227840"/>
            <a:ext cx="82296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457200" y="19346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70" name="PlaceHolder 3"/>
          <p:cNvSpPr>
            <a:spLocks noGrp="1"/>
          </p:cNvSpPr>
          <p:nvPr>
            <p:ph type="body"/>
          </p:nvPr>
        </p:nvSpPr>
        <p:spPr>
          <a:xfrm>
            <a:off x="4674240" y="19346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71" name="PlaceHolder 4"/>
          <p:cNvSpPr>
            <a:spLocks noGrp="1"/>
          </p:cNvSpPr>
          <p:nvPr>
            <p:ph type="body"/>
          </p:nvPr>
        </p:nvSpPr>
        <p:spPr>
          <a:xfrm>
            <a:off x="4674240" y="42278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72" name="PlaceHolder 5"/>
          <p:cNvSpPr>
            <a:spLocks noGrp="1"/>
          </p:cNvSpPr>
          <p:nvPr>
            <p:ph type="body"/>
          </p:nvPr>
        </p:nvSpPr>
        <p:spPr>
          <a:xfrm>
            <a:off x="457200" y="4227840"/>
            <a:ext cx="4015800" cy="20937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457200" y="276840"/>
            <a:ext cx="8229600" cy="157068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174" name="PlaceHolder 2"/>
          <p:cNvSpPr>
            <a:spLocks noGrp="1"/>
          </p:cNvSpPr>
          <p:nvPr>
            <p:ph type="body"/>
          </p:nvPr>
        </p:nvSpPr>
        <p:spPr>
          <a:xfrm>
            <a:off x="457200" y="1934640"/>
            <a:ext cx="8229600" cy="438948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75" name="PlaceHolder 3"/>
          <p:cNvSpPr>
            <a:spLocks noGrp="1"/>
          </p:cNvSpPr>
          <p:nvPr>
            <p:ph type="body"/>
          </p:nvPr>
        </p:nvSpPr>
        <p:spPr>
          <a:xfrm>
            <a:off x="457200" y="1934640"/>
            <a:ext cx="8229600" cy="438948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pic>
        <p:nvPicPr>
          <p:cNvPr id="176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1821240" y="1934280"/>
            <a:ext cx="5501520" cy="4389480"/>
          </a:xfrm>
          <a:prstGeom prst="rect">
            <a:avLst/>
          </a:prstGeom>
          <a:ln>
            <a:noFill/>
          </a:ln>
        </p:spPr>
      </p:pic>
      <p:pic>
        <p:nvPicPr>
          <p:cNvPr id="177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1821240" y="1934280"/>
            <a:ext cx="5501520" cy="43894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6.jpe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Relationship Id="rId9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1.jpe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8.xml"/><Relationship Id="rId9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6.jpe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-9360" y="-7920"/>
            <a:ext cx="9162720" cy="1041480"/>
          </a:xfrm>
          <a:prstGeom prst="rect">
            <a:avLst/>
          </a:prstGeom>
          <a:gradFill>
            <a:gsLst>
              <a:gs pos="0">
                <a:srgbClr val="95302e"/>
              </a:gs>
              <a:gs pos="100000">
                <a:srgbClr val="95c237"/>
              </a:gs>
            </a:gsLst>
            <a:lin ang="5400000"/>
          </a:gradFill>
          <a:ln>
            <a:noFill/>
          </a:ln>
        </p:spPr>
      </p:sp>
      <p:sp>
        <p:nvSpPr>
          <p:cNvPr id="1" name="CustomShape 2"/>
          <p:cNvSpPr/>
          <p:nvPr/>
        </p:nvSpPr>
        <p:spPr>
          <a:xfrm>
            <a:off x="4381560" y="-7920"/>
            <a:ext cx="4762440" cy="638280"/>
          </a:xfrm>
          <a:prstGeom prst="rect">
            <a:avLst/>
          </a:prstGeom>
          <a:gradFill>
            <a:gsLst>
              <a:gs pos="0">
                <a:srgbClr val="749434"/>
              </a:gs>
              <a:gs pos="100000">
                <a:srgbClr val="bd322e"/>
              </a:gs>
            </a:gsLst>
            <a:lin ang="5400000"/>
          </a:gradFill>
          <a:ln>
            <a:noFill/>
          </a:ln>
        </p:spPr>
      </p:sp>
      <p:sp>
        <p:nvSpPr>
          <p:cNvPr id="2" name="PlaceHolder 3"/>
          <p:cNvSpPr>
            <a:spLocks noGrp="1"/>
          </p:cNvSpPr>
          <p:nvPr>
            <p:ph type="title"/>
          </p:nvPr>
        </p:nvSpPr>
        <p:spPr>
          <a:xfrm>
            <a:off x="457200" y="704520"/>
            <a:ext cx="8229600" cy="1143000"/>
          </a:xfrm>
          <a:prstGeom prst="rect">
            <a:avLst/>
          </a:prstGeom>
        </p:spPr>
        <p:txBody>
          <a:bodyPr lIns="0" rIns="0" tIns="46800" bIns="0" anchor="b"/>
          <a:p>
            <a:r>
              <a:rPr lang="ru-RU" sz="5000">
                <a:latin typeface="Calibri"/>
              </a:rPr>
              <a:t>Для правки текста заголовка щелкните мышью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body"/>
          </p:nvPr>
        </p:nvSpPr>
        <p:spPr>
          <a:xfrm>
            <a:off x="457200" y="1934640"/>
            <a:ext cx="8229600" cy="4389480"/>
          </a:xfrm>
          <a:prstGeom prst="rect">
            <a:avLst/>
          </a:prstGeom>
        </p:spPr>
        <p:txBody>
          <a:bodyPr lIns="90000" rIns="90000" tIns="46800" bIns="46800"/>
          <a:p>
            <a:pPr>
              <a:buSzPct val="95000"/>
              <a:buFont typeface="Wingdings 2" charset="2"/>
              <a:buChar char=""/>
            </a:pPr>
            <a:r>
              <a:rPr lang="ru-RU" sz="2600">
                <a:latin typeface="Calibri"/>
              </a:rPr>
              <a:t>Для правки структуры щелкните мышью</a:t>
            </a:r>
            <a:endParaRPr/>
          </a:p>
          <a:p>
            <a:pPr lvl="1">
              <a:buSzPct val="85000"/>
              <a:buFont typeface="Wingdings 2" charset="2"/>
              <a:buChar char=""/>
            </a:pPr>
            <a:r>
              <a:rPr lang="ru-RU" sz="2400">
                <a:latin typeface="Calibri"/>
              </a:rPr>
              <a:t>Второй уровень структуры</a:t>
            </a:r>
            <a:endParaRPr/>
          </a:p>
          <a:p>
            <a:pPr lvl="2">
              <a:buSzPct val="70000"/>
              <a:buFont typeface="Wingdings 2" charset="2"/>
              <a:buChar char=""/>
            </a:pPr>
            <a:r>
              <a:rPr lang="ru-RU" sz="2100">
                <a:latin typeface="Calibri"/>
              </a:rPr>
              <a:t>Третий уровень структуры</a:t>
            </a:r>
            <a:endParaRPr/>
          </a:p>
          <a:p>
            <a:pPr lvl="3">
              <a:buSzPct val="65000"/>
              <a:buFont typeface="Wingdings 2" charset="2"/>
              <a:buChar char=""/>
            </a:pPr>
            <a:r>
              <a:rPr lang="ru-RU" sz="2000">
                <a:latin typeface="Calibri"/>
              </a:rPr>
              <a:t>Четвёртый уровень структуры</a:t>
            </a:r>
            <a:endParaRPr/>
          </a:p>
          <a:p>
            <a:pPr lvl="4">
              <a:buSzPct val="65000"/>
              <a:buFont typeface="Wingdings 2" charset="2"/>
              <a:buChar char=""/>
            </a:pPr>
            <a:r>
              <a:rPr lang="ru-RU" sz="2000">
                <a:latin typeface="Calibri"/>
              </a:rPr>
              <a:t>Пятый уровень структуры</a:t>
            </a:r>
            <a:endParaRPr/>
          </a:p>
          <a:p>
            <a:pPr lvl="5">
              <a:buSzPct val="65000"/>
              <a:buFont typeface="Wingdings 2" charset="2"/>
              <a:buChar char=""/>
            </a:pPr>
            <a:r>
              <a:rPr lang="ru-RU" sz="2000">
                <a:latin typeface="Calibri"/>
              </a:rPr>
              <a:t>Шестой уровень структуры</a:t>
            </a:r>
            <a:endParaRPr/>
          </a:p>
          <a:p>
            <a:pPr lvl="6">
              <a:buSzPct val="65000"/>
              <a:buFont typeface="Wingdings 2" charset="2"/>
              <a:buChar char=""/>
            </a:pPr>
            <a:r>
              <a:rPr lang="ru-RU" sz="2000">
                <a:latin typeface="Calibri"/>
              </a:rPr>
              <a:t>Седьмой уровень структуры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dt"/>
          </p:nvPr>
        </p:nvSpPr>
        <p:spPr>
          <a:xfrm>
            <a:off x="456840" y="6356520"/>
            <a:ext cx="2133720" cy="365040"/>
          </a:xfrm>
          <a:prstGeom prst="rect">
            <a:avLst/>
          </a:prstGeom>
        </p:spPr>
        <p:txBody>
          <a:bodyPr lIns="0" rIns="0" tIns="0" bIns="0" anchor="b"/>
          <a:p>
            <a:pPr>
              <a:buFont typeface="Arial"/>
              <a:buChar char="•"/>
            </a:pPr>
            <a:r>
              <a:rPr lang="ru-RU">
                <a:latin typeface="Arial"/>
              </a:rPr>
              <a:t>&lt;дата/время&gt;</a:t>
            </a:r>
            <a:endParaRPr/>
          </a:p>
        </p:txBody>
      </p:sp>
      <p:sp>
        <p:nvSpPr>
          <p:cNvPr id="5" name="PlaceHolder 6"/>
          <p:cNvSpPr>
            <a:spLocks noGrp="1"/>
          </p:cNvSpPr>
          <p:nvPr>
            <p:ph type="ftr"/>
          </p:nvPr>
        </p:nvSpPr>
        <p:spPr>
          <a:xfrm>
            <a:off x="2666880" y="6356520"/>
            <a:ext cx="3353040" cy="365040"/>
          </a:xfrm>
          <a:prstGeom prst="rect">
            <a:avLst/>
          </a:prstGeom>
        </p:spPr>
        <p:txBody>
          <a:bodyPr lIns="0" rIns="0" tIns="0" bIns="0" anchor="b"/>
          <a:p>
            <a:pPr>
              <a:buFont typeface="Arial"/>
              <a:buChar char="•"/>
            </a:pPr>
            <a:endParaRPr/>
          </a:p>
        </p:txBody>
      </p:sp>
      <p:sp>
        <p:nvSpPr>
          <p:cNvPr id="6" name="PlaceHolder 7"/>
          <p:cNvSpPr>
            <a:spLocks noGrp="1"/>
          </p:cNvSpPr>
          <p:nvPr>
            <p:ph type="sldNum"/>
          </p:nvPr>
        </p:nvSpPr>
        <p:spPr>
          <a:xfrm>
            <a:off x="7924320" y="6356520"/>
            <a:ext cx="762120" cy="365040"/>
          </a:xfrm>
          <a:prstGeom prst="rect">
            <a:avLst/>
          </a:prstGeom>
        </p:spPr>
        <p:txBody>
          <a:bodyPr lIns="0" rIns="0" tIns="0" bIns="0" anchor="b"/>
          <a:p>
            <a:pPr>
              <a:buFont typeface="Arial"/>
              <a:buChar char="•"/>
            </a:pPr>
            <a:fld id="{2DD00544-A17D-444E-A29B-F6DFAB41A880}" type="slidenum">
              <a:rPr lang="ru-RU">
                <a:latin typeface="Arial"/>
              </a:rPr>
              <a:t>&lt;номер&gt;</a:t>
            </a:fld>
            <a:endParaRPr/>
          </a:p>
        </p:txBody>
      </p:sp>
      <p:pic>
        <p:nvPicPr>
          <p:cNvPr id="7" name="Полилиния 11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3960" y="203040"/>
            <a:ext cx="9139680" cy="648000"/>
          </a:xfrm>
          <a:prstGeom prst="rect">
            <a:avLst/>
          </a:prstGeom>
          <a:ln>
            <a:noFill/>
          </a:ln>
        </p:spPr>
      </p:pic>
      <p:sp>
        <p:nvSpPr>
          <p:cNvPr id="8" name="CustomShape 8"/>
          <p:cNvSpPr/>
          <p:nvPr/>
        </p:nvSpPr>
        <p:spPr>
          <a:xfrm rot="21435600">
            <a:off x="-18720" y="478800"/>
            <a:ext cx="360" cy="360"/>
          </a:xfrm>
          <a:prstGeom prst="rect">
            <a:avLst/>
          </a:prstGeom>
          <a:noFill/>
          <a:ln>
            <a:noFill/>
          </a:ln>
        </p:spPr>
      </p:sp>
      <p:pic>
        <p:nvPicPr>
          <p:cNvPr id="9" name="Полилиния 12" descr=""/>
          <p:cNvPicPr/>
          <p:nvPr/>
        </p:nvPicPr>
        <p:blipFill>
          <a:blip r:embed="rId4"/>
          <a:stretch>
            <a:fillRect/>
          </a:stretch>
        </p:blipFill>
        <p:spPr>
          <a:xfrm>
            <a:off x="-3240" y="248040"/>
            <a:ext cx="9165240" cy="561600"/>
          </a:xfrm>
          <a:prstGeom prst="rect">
            <a:avLst/>
          </a:prstGeom>
          <a:ln>
            <a:noFill/>
          </a:ln>
        </p:spPr>
      </p:pic>
      <p:sp>
        <p:nvSpPr>
          <p:cNvPr id="10" name="CustomShape 9"/>
          <p:cNvSpPr/>
          <p:nvPr/>
        </p:nvSpPr>
        <p:spPr>
          <a:xfrm rot="21435600">
            <a:off x="-18720" y="524160"/>
            <a:ext cx="360" cy="360"/>
          </a:xfrm>
          <a:prstGeom prst="rect">
            <a:avLst/>
          </a:prstGeom>
          <a:noFill/>
          <a:ln>
            <a:noFill/>
          </a:ln>
        </p:spPr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stomShape 1"/>
          <p:cNvSpPr/>
          <p:nvPr/>
        </p:nvSpPr>
        <p:spPr>
          <a:xfrm>
            <a:off x="-9360" y="-7920"/>
            <a:ext cx="9162720" cy="1041480"/>
          </a:xfrm>
          <a:prstGeom prst="rect">
            <a:avLst/>
          </a:prstGeom>
          <a:gradFill>
            <a:gsLst>
              <a:gs pos="0">
                <a:srgbClr val="95302e"/>
              </a:gs>
              <a:gs pos="100000">
                <a:srgbClr val="95c237"/>
              </a:gs>
            </a:gsLst>
            <a:lin ang="5400000"/>
          </a:gradFill>
          <a:ln>
            <a:noFill/>
          </a:ln>
        </p:spPr>
      </p:sp>
      <p:sp>
        <p:nvSpPr>
          <p:cNvPr id="46" name="CustomShape 2"/>
          <p:cNvSpPr/>
          <p:nvPr/>
        </p:nvSpPr>
        <p:spPr>
          <a:xfrm>
            <a:off x="4381560" y="-7920"/>
            <a:ext cx="4762440" cy="638280"/>
          </a:xfrm>
          <a:prstGeom prst="rect">
            <a:avLst/>
          </a:prstGeom>
          <a:gradFill>
            <a:gsLst>
              <a:gs pos="0">
                <a:srgbClr val="749434"/>
              </a:gs>
              <a:gs pos="100000">
                <a:srgbClr val="bd322e"/>
              </a:gs>
            </a:gsLst>
            <a:lin ang="5400000"/>
          </a:gradFill>
          <a:ln>
            <a:noFill/>
          </a:ln>
        </p:spPr>
      </p:sp>
      <p:pic>
        <p:nvPicPr>
          <p:cNvPr id="47" name="Полилиния 11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3960" y="203040"/>
            <a:ext cx="9139680" cy="648000"/>
          </a:xfrm>
          <a:prstGeom prst="rect">
            <a:avLst/>
          </a:prstGeom>
          <a:ln>
            <a:noFill/>
          </a:ln>
        </p:spPr>
      </p:pic>
      <p:sp>
        <p:nvSpPr>
          <p:cNvPr id="48" name="CustomShape 3"/>
          <p:cNvSpPr/>
          <p:nvPr/>
        </p:nvSpPr>
        <p:spPr>
          <a:xfrm rot="21435600">
            <a:off x="-18720" y="478800"/>
            <a:ext cx="360" cy="360"/>
          </a:xfrm>
          <a:prstGeom prst="rect">
            <a:avLst/>
          </a:prstGeom>
          <a:noFill/>
          <a:ln>
            <a:noFill/>
          </a:ln>
        </p:spPr>
      </p:sp>
      <p:pic>
        <p:nvPicPr>
          <p:cNvPr id="49" name="Полилиния 12" descr=""/>
          <p:cNvPicPr/>
          <p:nvPr/>
        </p:nvPicPr>
        <p:blipFill>
          <a:blip r:embed="rId4"/>
          <a:stretch>
            <a:fillRect/>
          </a:stretch>
        </p:blipFill>
        <p:spPr>
          <a:xfrm>
            <a:off x="-3240" y="248040"/>
            <a:ext cx="9165240" cy="561600"/>
          </a:xfrm>
          <a:prstGeom prst="rect">
            <a:avLst/>
          </a:prstGeom>
          <a:ln>
            <a:noFill/>
          </a:ln>
        </p:spPr>
      </p:pic>
      <p:sp>
        <p:nvSpPr>
          <p:cNvPr id="50" name="CustomShape 4"/>
          <p:cNvSpPr/>
          <p:nvPr/>
        </p:nvSpPr>
        <p:spPr>
          <a:xfrm rot="21435600">
            <a:off x="-18720" y="524160"/>
            <a:ext cx="360" cy="360"/>
          </a:xfrm>
          <a:prstGeom prst="rect">
            <a:avLst/>
          </a:prstGeom>
          <a:noFill/>
          <a:ln>
            <a:noFill/>
          </a:ln>
        </p:spPr>
      </p:sp>
      <p:sp>
        <p:nvSpPr>
          <p:cNvPr id="51" name="PlaceHolder 5"/>
          <p:cNvSpPr>
            <a:spLocks noGrp="1"/>
          </p:cNvSpPr>
          <p:nvPr>
            <p:ph type="title"/>
          </p:nvPr>
        </p:nvSpPr>
        <p:spPr>
          <a:xfrm>
            <a:off x="457200" y="704520"/>
            <a:ext cx="8229600" cy="1143000"/>
          </a:xfrm>
          <a:prstGeom prst="rect">
            <a:avLst/>
          </a:prstGeom>
        </p:spPr>
        <p:txBody>
          <a:bodyPr lIns="0" rIns="0" tIns="46800" bIns="0" anchor="b"/>
          <a:p>
            <a:r>
              <a:rPr lang="ru-RU" sz="5000">
                <a:latin typeface="Calibri"/>
              </a:rPr>
              <a:t>Для правки текста заголовка щелкните мышью</a:t>
            </a:r>
            <a:endParaRPr/>
          </a:p>
        </p:txBody>
      </p:sp>
      <p:sp>
        <p:nvSpPr>
          <p:cNvPr id="52" name="PlaceHolder 6"/>
          <p:cNvSpPr>
            <a:spLocks noGrp="1"/>
          </p:cNvSpPr>
          <p:nvPr>
            <p:ph type="body"/>
          </p:nvPr>
        </p:nvSpPr>
        <p:spPr>
          <a:xfrm>
            <a:off x="457200" y="1934640"/>
            <a:ext cx="8229600" cy="4389480"/>
          </a:xfrm>
          <a:prstGeom prst="rect">
            <a:avLst/>
          </a:prstGeom>
        </p:spPr>
        <p:txBody>
          <a:bodyPr lIns="90000" rIns="90000" tIns="46800" bIns="46800"/>
          <a:p>
            <a:pPr>
              <a:buSzPct val="95000"/>
              <a:buFont typeface="Wingdings 2" charset="2"/>
              <a:buChar char=""/>
            </a:pPr>
            <a:r>
              <a:rPr lang="ru-RU" sz="2600">
                <a:latin typeface="Calibri"/>
              </a:rPr>
              <a:t>Для правки структуры щелкните мышью</a:t>
            </a:r>
            <a:endParaRPr/>
          </a:p>
          <a:p>
            <a:pPr lvl="1">
              <a:buSzPct val="85000"/>
              <a:buFont typeface="Wingdings 2" charset="2"/>
              <a:buChar char=""/>
            </a:pPr>
            <a:r>
              <a:rPr lang="ru-RU" sz="2400">
                <a:latin typeface="Calibri"/>
              </a:rPr>
              <a:t>Второй уровень структуры</a:t>
            </a:r>
            <a:endParaRPr/>
          </a:p>
          <a:p>
            <a:pPr lvl="2">
              <a:buSzPct val="70000"/>
              <a:buFont typeface="Wingdings 2" charset="2"/>
              <a:buChar char=""/>
            </a:pPr>
            <a:r>
              <a:rPr lang="ru-RU" sz="2100">
                <a:latin typeface="Calibri"/>
              </a:rPr>
              <a:t>Третий уровень структуры</a:t>
            </a:r>
            <a:endParaRPr/>
          </a:p>
          <a:p>
            <a:pPr lvl="3">
              <a:buSzPct val="65000"/>
              <a:buFont typeface="Wingdings 2" charset="2"/>
              <a:buChar char=""/>
            </a:pPr>
            <a:r>
              <a:rPr lang="ru-RU" sz="2000">
                <a:latin typeface="Calibri"/>
              </a:rPr>
              <a:t>Четвёртый уровень структуры</a:t>
            </a:r>
            <a:endParaRPr/>
          </a:p>
          <a:p>
            <a:pPr lvl="4">
              <a:buSzPct val="65000"/>
              <a:buFont typeface="Wingdings 2" charset="2"/>
              <a:buChar char=""/>
            </a:pPr>
            <a:r>
              <a:rPr lang="ru-RU" sz="2000">
                <a:latin typeface="Calibri"/>
              </a:rPr>
              <a:t>Пятый уровень структуры</a:t>
            </a:r>
            <a:endParaRPr/>
          </a:p>
          <a:p>
            <a:pPr lvl="5">
              <a:buSzPct val="65000"/>
              <a:buFont typeface="Wingdings 2" charset="2"/>
              <a:buChar char=""/>
            </a:pPr>
            <a:r>
              <a:rPr lang="ru-RU" sz="2000">
                <a:latin typeface="Calibri"/>
              </a:rPr>
              <a:t>Шестой уровень структуры</a:t>
            </a:r>
            <a:endParaRPr/>
          </a:p>
          <a:p>
            <a:pPr lvl="6">
              <a:buSzPct val="65000"/>
              <a:buFont typeface="Wingdings 2" charset="2"/>
              <a:buChar char=""/>
            </a:pPr>
            <a:r>
              <a:rPr lang="ru-RU" sz="2000">
                <a:latin typeface="Calibri"/>
              </a:rPr>
              <a:t>Седьмой уровень структуры</a:t>
            </a:r>
            <a:endParaRPr/>
          </a:p>
        </p:txBody>
      </p:sp>
      <p:sp>
        <p:nvSpPr>
          <p:cNvPr id="53" name="PlaceHolder 7"/>
          <p:cNvSpPr>
            <a:spLocks noGrp="1"/>
          </p:cNvSpPr>
          <p:nvPr>
            <p:ph type="dt"/>
          </p:nvPr>
        </p:nvSpPr>
        <p:spPr>
          <a:xfrm>
            <a:off x="456840" y="6356520"/>
            <a:ext cx="2133720" cy="365040"/>
          </a:xfrm>
          <a:prstGeom prst="rect">
            <a:avLst/>
          </a:prstGeom>
        </p:spPr>
        <p:txBody>
          <a:bodyPr lIns="0" rIns="0" tIns="0" bIns="0" anchor="b"/>
          <a:p>
            <a:pPr>
              <a:lnSpc>
                <a:spcPct val="100000"/>
              </a:lnSpc>
              <a:buFont typeface="Calibri"/>
              <a:buChar char="•"/>
            </a:pPr>
            <a:r>
              <a:rPr lang="ru-RU" sz="1200">
                <a:solidFill>
                  <a:srgbClr val="e3e1d7"/>
                </a:solidFill>
                <a:latin typeface="Calibri"/>
              </a:rPr>
              <a:t>&lt;дата/время&gt;</a:t>
            </a:r>
            <a:endParaRPr/>
          </a:p>
        </p:txBody>
      </p:sp>
      <p:sp>
        <p:nvSpPr>
          <p:cNvPr id="54" name="PlaceHolder 8"/>
          <p:cNvSpPr>
            <a:spLocks noGrp="1"/>
          </p:cNvSpPr>
          <p:nvPr>
            <p:ph type="ftr"/>
          </p:nvPr>
        </p:nvSpPr>
        <p:spPr>
          <a:xfrm>
            <a:off x="2666880" y="6356520"/>
            <a:ext cx="3353040" cy="365040"/>
          </a:xfrm>
          <a:prstGeom prst="rect">
            <a:avLst/>
          </a:prstGeom>
        </p:spPr>
        <p:txBody>
          <a:bodyPr lIns="0" rIns="0" tIns="0" bIns="0" anchor="b"/>
          <a:p>
            <a:pPr>
              <a:lnSpc>
                <a:spcPct val="100000"/>
              </a:lnSpc>
              <a:buFont typeface="Calibri"/>
              <a:buChar char="•"/>
            </a:pPr>
            <a:endParaRPr/>
          </a:p>
        </p:txBody>
      </p:sp>
      <p:sp>
        <p:nvSpPr>
          <p:cNvPr id="55" name="PlaceHolder 9"/>
          <p:cNvSpPr>
            <a:spLocks noGrp="1"/>
          </p:cNvSpPr>
          <p:nvPr>
            <p:ph type="sldNum"/>
          </p:nvPr>
        </p:nvSpPr>
        <p:spPr>
          <a:xfrm>
            <a:off x="7924320" y="6356520"/>
            <a:ext cx="762120" cy="365040"/>
          </a:xfrm>
          <a:prstGeom prst="rect">
            <a:avLst/>
          </a:prstGeom>
        </p:spPr>
        <p:txBody>
          <a:bodyPr lIns="0" rIns="0" tIns="0" bIns="0" anchor="b"/>
          <a:p>
            <a:pPr algn="r">
              <a:lnSpc>
                <a:spcPct val="100000"/>
              </a:lnSpc>
              <a:buFont typeface="Calibri"/>
              <a:buChar char="•"/>
            </a:pPr>
            <a:fld id="{2C1839EC-416B-4297-87F7-D3A4919FB03A}" type="slidenum">
              <a:rPr lang="ru-RU" sz="1200">
                <a:solidFill>
                  <a:srgbClr val="e3e1d7"/>
                </a:solidFill>
                <a:latin typeface="Calibri"/>
              </a:rPr>
              <a:t>&lt;номер&gt;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-9360" y="-7920"/>
            <a:ext cx="9162720" cy="1041480"/>
          </a:xfrm>
          <a:prstGeom prst="rect">
            <a:avLst/>
          </a:prstGeom>
          <a:gradFill>
            <a:gsLst>
              <a:gs pos="0">
                <a:srgbClr val="95302e"/>
              </a:gs>
              <a:gs pos="100000">
                <a:srgbClr val="95c237"/>
              </a:gs>
            </a:gsLst>
            <a:lin ang="5400000"/>
          </a:gradFill>
          <a:ln>
            <a:noFill/>
          </a:ln>
        </p:spPr>
      </p:sp>
      <p:sp>
        <p:nvSpPr>
          <p:cNvPr id="91" name="CustomShape 2"/>
          <p:cNvSpPr/>
          <p:nvPr/>
        </p:nvSpPr>
        <p:spPr>
          <a:xfrm>
            <a:off x="4381560" y="-7920"/>
            <a:ext cx="4762440" cy="638280"/>
          </a:xfrm>
          <a:prstGeom prst="rect">
            <a:avLst/>
          </a:prstGeom>
          <a:gradFill>
            <a:gsLst>
              <a:gs pos="0">
                <a:srgbClr val="749434"/>
              </a:gs>
              <a:gs pos="100000">
                <a:srgbClr val="bd322e"/>
              </a:gs>
            </a:gsLst>
            <a:lin ang="5400000"/>
          </a:gradFill>
          <a:ln>
            <a:noFill/>
          </a:ln>
        </p:spPr>
      </p:sp>
      <p:pic>
        <p:nvPicPr>
          <p:cNvPr id="92" name="Полилиния 11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3960" y="203040"/>
            <a:ext cx="9139680" cy="648000"/>
          </a:xfrm>
          <a:prstGeom prst="rect">
            <a:avLst/>
          </a:prstGeom>
          <a:ln>
            <a:noFill/>
          </a:ln>
        </p:spPr>
      </p:pic>
      <p:sp>
        <p:nvSpPr>
          <p:cNvPr id="93" name="CustomShape 3"/>
          <p:cNvSpPr/>
          <p:nvPr/>
        </p:nvSpPr>
        <p:spPr>
          <a:xfrm rot="21435600">
            <a:off x="-18720" y="478800"/>
            <a:ext cx="360" cy="360"/>
          </a:xfrm>
          <a:prstGeom prst="rect">
            <a:avLst/>
          </a:prstGeom>
          <a:noFill/>
          <a:ln>
            <a:noFill/>
          </a:ln>
        </p:spPr>
      </p:sp>
      <p:pic>
        <p:nvPicPr>
          <p:cNvPr id="94" name="Полилиния 12" descr=""/>
          <p:cNvPicPr/>
          <p:nvPr/>
        </p:nvPicPr>
        <p:blipFill>
          <a:blip r:embed="rId4"/>
          <a:stretch>
            <a:fillRect/>
          </a:stretch>
        </p:blipFill>
        <p:spPr>
          <a:xfrm>
            <a:off x="-3240" y="248040"/>
            <a:ext cx="9165240" cy="561600"/>
          </a:xfrm>
          <a:prstGeom prst="rect">
            <a:avLst/>
          </a:prstGeom>
          <a:ln>
            <a:noFill/>
          </a:ln>
        </p:spPr>
      </p:pic>
      <p:sp>
        <p:nvSpPr>
          <p:cNvPr id="95" name="CustomShape 4"/>
          <p:cNvSpPr/>
          <p:nvPr/>
        </p:nvSpPr>
        <p:spPr>
          <a:xfrm rot="21435600">
            <a:off x="-18720" y="524160"/>
            <a:ext cx="360" cy="360"/>
          </a:xfrm>
          <a:prstGeom prst="rect">
            <a:avLst/>
          </a:prstGeom>
          <a:noFill/>
          <a:ln>
            <a:noFill/>
          </a:ln>
        </p:spPr>
      </p:sp>
      <p:sp>
        <p:nvSpPr>
          <p:cNvPr id="96" name="PlaceHolder 5"/>
          <p:cNvSpPr>
            <a:spLocks noGrp="1"/>
          </p:cNvSpPr>
          <p:nvPr>
            <p:ph type="title"/>
          </p:nvPr>
        </p:nvSpPr>
        <p:spPr>
          <a:xfrm>
            <a:off x="457200" y="704520"/>
            <a:ext cx="8229600" cy="1143000"/>
          </a:xfrm>
          <a:prstGeom prst="rect">
            <a:avLst/>
          </a:prstGeom>
        </p:spPr>
        <p:txBody>
          <a:bodyPr lIns="0" rIns="0" tIns="46800" bIns="0" anchor="b"/>
          <a:p>
            <a:r>
              <a:rPr lang="ru-RU" sz="5000">
                <a:latin typeface="Calibri"/>
              </a:rPr>
              <a:t>Для правки текста заголовка щелкните мышью</a:t>
            </a:r>
            <a:endParaRPr/>
          </a:p>
        </p:txBody>
      </p:sp>
      <p:sp>
        <p:nvSpPr>
          <p:cNvPr id="97" name="PlaceHolder 6"/>
          <p:cNvSpPr>
            <a:spLocks noGrp="1"/>
          </p:cNvSpPr>
          <p:nvPr>
            <p:ph type="body"/>
          </p:nvPr>
        </p:nvSpPr>
        <p:spPr>
          <a:xfrm>
            <a:off x="457200" y="1934640"/>
            <a:ext cx="8229600" cy="4389480"/>
          </a:xfrm>
          <a:prstGeom prst="rect">
            <a:avLst/>
          </a:prstGeom>
        </p:spPr>
        <p:txBody>
          <a:bodyPr lIns="90000" rIns="90000" tIns="46800" bIns="46800"/>
          <a:p>
            <a:pPr>
              <a:buSzPct val="95000"/>
              <a:buFont typeface="Wingdings 2" charset="2"/>
              <a:buChar char=""/>
            </a:pPr>
            <a:r>
              <a:rPr lang="ru-RU" sz="2600">
                <a:latin typeface="Calibri"/>
              </a:rPr>
              <a:t>Для правки структуры щелкните мышью</a:t>
            </a:r>
            <a:endParaRPr/>
          </a:p>
          <a:p>
            <a:pPr lvl="1">
              <a:buSzPct val="85000"/>
              <a:buFont typeface="Wingdings 2" charset="2"/>
              <a:buChar char=""/>
            </a:pPr>
            <a:r>
              <a:rPr lang="ru-RU" sz="2400">
                <a:latin typeface="Calibri"/>
              </a:rPr>
              <a:t>Второй уровень структуры</a:t>
            </a:r>
            <a:endParaRPr/>
          </a:p>
          <a:p>
            <a:pPr lvl="2">
              <a:buSzPct val="70000"/>
              <a:buFont typeface="Wingdings 2" charset="2"/>
              <a:buChar char=""/>
            </a:pPr>
            <a:r>
              <a:rPr lang="ru-RU" sz="2100">
                <a:latin typeface="Calibri"/>
              </a:rPr>
              <a:t>Третий уровень структуры</a:t>
            </a:r>
            <a:endParaRPr/>
          </a:p>
          <a:p>
            <a:pPr lvl="3">
              <a:buSzPct val="65000"/>
              <a:buFont typeface="Wingdings 2" charset="2"/>
              <a:buChar char=""/>
            </a:pPr>
            <a:r>
              <a:rPr lang="ru-RU" sz="2000">
                <a:latin typeface="Calibri"/>
              </a:rPr>
              <a:t>Четвёртый уровень структуры</a:t>
            </a:r>
            <a:endParaRPr/>
          </a:p>
          <a:p>
            <a:pPr lvl="4">
              <a:buSzPct val="65000"/>
              <a:buFont typeface="Wingdings 2" charset="2"/>
              <a:buChar char=""/>
            </a:pPr>
            <a:r>
              <a:rPr lang="ru-RU" sz="2000">
                <a:latin typeface="Calibri"/>
              </a:rPr>
              <a:t>Пятый уровень структуры</a:t>
            </a:r>
            <a:endParaRPr/>
          </a:p>
          <a:p>
            <a:pPr lvl="5">
              <a:buSzPct val="65000"/>
              <a:buFont typeface="Wingdings 2" charset="2"/>
              <a:buChar char=""/>
            </a:pPr>
            <a:r>
              <a:rPr lang="ru-RU" sz="2000">
                <a:latin typeface="Calibri"/>
              </a:rPr>
              <a:t>Шестой уровень структуры</a:t>
            </a:r>
            <a:endParaRPr/>
          </a:p>
          <a:p>
            <a:pPr lvl="6">
              <a:buSzPct val="65000"/>
              <a:buFont typeface="Wingdings 2" charset="2"/>
              <a:buChar char=""/>
            </a:pPr>
            <a:r>
              <a:rPr lang="ru-RU" sz="2000">
                <a:latin typeface="Calibri"/>
              </a:rPr>
              <a:t>Седьмой уровень структуры</a:t>
            </a:r>
            <a:endParaRPr/>
          </a:p>
        </p:txBody>
      </p:sp>
      <p:sp>
        <p:nvSpPr>
          <p:cNvPr id="98" name="PlaceHolder 7"/>
          <p:cNvSpPr>
            <a:spLocks noGrp="1"/>
          </p:cNvSpPr>
          <p:nvPr>
            <p:ph type="dt"/>
          </p:nvPr>
        </p:nvSpPr>
        <p:spPr>
          <a:xfrm>
            <a:off x="456840" y="6356520"/>
            <a:ext cx="2133720" cy="365040"/>
          </a:xfrm>
          <a:prstGeom prst="rect">
            <a:avLst/>
          </a:prstGeom>
        </p:spPr>
        <p:txBody>
          <a:bodyPr lIns="0" rIns="0" tIns="0" bIns="0" anchor="b"/>
          <a:p>
            <a:pPr>
              <a:lnSpc>
                <a:spcPct val="100000"/>
              </a:lnSpc>
              <a:buFont typeface="Calibri"/>
              <a:buChar char="•"/>
            </a:pPr>
            <a:r>
              <a:rPr lang="ru-RU" sz="1200">
                <a:solidFill>
                  <a:srgbClr val="e3e1d7"/>
                </a:solidFill>
                <a:latin typeface="Calibri"/>
              </a:rPr>
              <a:t>&lt;дата/время&gt;</a:t>
            </a:r>
            <a:endParaRPr/>
          </a:p>
        </p:txBody>
      </p:sp>
      <p:sp>
        <p:nvSpPr>
          <p:cNvPr id="99" name="PlaceHolder 8"/>
          <p:cNvSpPr>
            <a:spLocks noGrp="1"/>
          </p:cNvSpPr>
          <p:nvPr>
            <p:ph type="ftr"/>
          </p:nvPr>
        </p:nvSpPr>
        <p:spPr>
          <a:xfrm>
            <a:off x="2666880" y="6356520"/>
            <a:ext cx="3353040" cy="365040"/>
          </a:xfrm>
          <a:prstGeom prst="rect">
            <a:avLst/>
          </a:prstGeom>
        </p:spPr>
        <p:txBody>
          <a:bodyPr lIns="0" rIns="0" tIns="0" bIns="0" anchor="b"/>
          <a:p>
            <a:pPr>
              <a:lnSpc>
                <a:spcPct val="100000"/>
              </a:lnSpc>
              <a:buFont typeface="Calibri"/>
              <a:buChar char="•"/>
            </a:pPr>
            <a:endParaRPr/>
          </a:p>
        </p:txBody>
      </p:sp>
      <p:sp>
        <p:nvSpPr>
          <p:cNvPr id="100" name="PlaceHolder 9"/>
          <p:cNvSpPr>
            <a:spLocks noGrp="1"/>
          </p:cNvSpPr>
          <p:nvPr>
            <p:ph type="sldNum"/>
          </p:nvPr>
        </p:nvSpPr>
        <p:spPr>
          <a:xfrm>
            <a:off x="7924320" y="6356520"/>
            <a:ext cx="762120" cy="365040"/>
          </a:xfrm>
          <a:prstGeom prst="rect">
            <a:avLst/>
          </a:prstGeom>
        </p:spPr>
        <p:txBody>
          <a:bodyPr lIns="0" rIns="0" tIns="0" bIns="0" anchor="b"/>
          <a:p>
            <a:pPr algn="r">
              <a:lnSpc>
                <a:spcPct val="100000"/>
              </a:lnSpc>
              <a:buFont typeface="Calibri"/>
              <a:buChar char="•"/>
            </a:pPr>
            <a:fld id="{EF336B29-A603-4B01-9125-815AE8AD3B0D}" type="slidenum">
              <a:rPr lang="ru-RU" sz="1200">
                <a:solidFill>
                  <a:srgbClr val="e3e1d7"/>
                </a:solidFill>
                <a:latin typeface="Calibri"/>
              </a:rPr>
              <a:t>&lt;номер&gt;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ustomShape 1"/>
          <p:cNvSpPr/>
          <p:nvPr/>
        </p:nvSpPr>
        <p:spPr>
          <a:xfrm flipV="1" rot="420000">
            <a:off x="3165480" y="1107000"/>
            <a:ext cx="5257800" cy="4114800"/>
          </a:xfrm>
          <a:prstGeom prst="rect">
            <a:avLst/>
          </a:prstGeom>
          <a:solidFill>
            <a:srgbClr val="ffffff"/>
          </a:solidFill>
          <a:ln w="3240">
            <a:solidFill>
              <a:srgbClr val="c0c0c0"/>
            </a:solidFill>
            <a:round/>
          </a:ln>
        </p:spPr>
      </p:sp>
      <p:sp>
        <p:nvSpPr>
          <p:cNvPr id="136" name="CustomShape 2"/>
          <p:cNvSpPr/>
          <p:nvPr/>
        </p:nvSpPr>
        <p:spPr>
          <a:xfrm flipV="1" rot="422400">
            <a:off x="8003880" y="5358960"/>
            <a:ext cx="155520" cy="155520"/>
          </a:xfrm>
          <a:prstGeom prst="rtTriangle">
            <a:avLst/>
          </a:prstGeom>
          <a:solidFill>
            <a:srgbClr val="ffffff"/>
          </a:solidFill>
          <a:ln w="12600">
            <a:solidFill>
              <a:srgbClr val="ffffff"/>
            </a:solidFill>
            <a:bevel/>
          </a:ln>
        </p:spPr>
      </p:sp>
      <p:sp>
        <p:nvSpPr>
          <p:cNvPr id="137" name="CustomShape 3"/>
          <p:cNvSpPr/>
          <p:nvPr/>
        </p:nvSpPr>
        <p:spPr>
          <a:xfrm flipV="1">
            <a:off x="-9000" y="5815440"/>
            <a:ext cx="9162720" cy="1041480"/>
          </a:xfrm>
          <a:prstGeom prst="rect">
            <a:avLst/>
          </a:prstGeom>
          <a:gradFill>
            <a:gsLst>
              <a:gs pos="0">
                <a:srgbClr val="95302e"/>
              </a:gs>
              <a:gs pos="100000">
                <a:srgbClr val="95c237"/>
              </a:gs>
            </a:gsLst>
            <a:lin ang="5400000"/>
          </a:gradFill>
          <a:ln>
            <a:noFill/>
          </a:ln>
        </p:spPr>
      </p:sp>
      <p:sp>
        <p:nvSpPr>
          <p:cNvPr id="138" name="CustomShape 4"/>
          <p:cNvSpPr/>
          <p:nvPr/>
        </p:nvSpPr>
        <p:spPr>
          <a:xfrm flipV="1">
            <a:off x="4381560" y="6218640"/>
            <a:ext cx="4762440" cy="638280"/>
          </a:xfrm>
          <a:prstGeom prst="rect">
            <a:avLst/>
          </a:prstGeom>
          <a:gradFill>
            <a:gsLst>
              <a:gs pos="0">
                <a:srgbClr val="749434"/>
              </a:gs>
              <a:gs pos="100000">
                <a:srgbClr val="bd322e"/>
              </a:gs>
            </a:gsLst>
            <a:lin ang="5400000"/>
          </a:gradFill>
          <a:ln>
            <a:noFill/>
          </a:ln>
        </p:spPr>
      </p:sp>
      <p:sp>
        <p:nvSpPr>
          <p:cNvPr id="139" name="PlaceHolder 5"/>
          <p:cNvSpPr>
            <a:spLocks noGrp="1"/>
          </p:cNvSpPr>
          <p:nvPr>
            <p:ph type="title"/>
          </p:nvPr>
        </p:nvSpPr>
        <p:spPr>
          <a:xfrm>
            <a:off x="457200" y="704520"/>
            <a:ext cx="8229600" cy="1143000"/>
          </a:xfrm>
          <a:prstGeom prst="rect">
            <a:avLst/>
          </a:prstGeom>
        </p:spPr>
        <p:txBody>
          <a:bodyPr lIns="0" rIns="0" tIns="46800" bIns="0" anchor="b"/>
          <a:p>
            <a:r>
              <a:rPr lang="ru-RU" sz="5000">
                <a:latin typeface="Calibri"/>
              </a:rPr>
              <a:t>Для правки текста заголовка щелкните мышью</a:t>
            </a:r>
            <a:endParaRPr/>
          </a:p>
        </p:txBody>
      </p:sp>
      <p:sp>
        <p:nvSpPr>
          <p:cNvPr id="140" name="PlaceHolder 6"/>
          <p:cNvSpPr>
            <a:spLocks noGrp="1"/>
          </p:cNvSpPr>
          <p:nvPr>
            <p:ph type="body"/>
          </p:nvPr>
        </p:nvSpPr>
        <p:spPr>
          <a:xfrm>
            <a:off x="457200" y="1934640"/>
            <a:ext cx="8229600" cy="4389480"/>
          </a:xfrm>
          <a:prstGeom prst="rect">
            <a:avLst/>
          </a:prstGeom>
        </p:spPr>
        <p:txBody>
          <a:bodyPr lIns="90000" rIns="90000" tIns="46800" bIns="46800"/>
          <a:p>
            <a:pPr>
              <a:buSzPct val="95000"/>
              <a:buFont typeface="Wingdings 2" charset="2"/>
              <a:buChar char=""/>
            </a:pPr>
            <a:r>
              <a:rPr lang="ru-RU" sz="2600">
                <a:latin typeface="Calibri"/>
              </a:rPr>
              <a:t>Для правки структуры щелкните мышью</a:t>
            </a:r>
            <a:endParaRPr/>
          </a:p>
          <a:p>
            <a:pPr lvl="1">
              <a:buSzPct val="85000"/>
              <a:buFont typeface="Wingdings 2" charset="2"/>
              <a:buChar char=""/>
            </a:pPr>
            <a:r>
              <a:rPr lang="ru-RU" sz="2400">
                <a:latin typeface="Calibri"/>
              </a:rPr>
              <a:t>Второй уровень структуры</a:t>
            </a:r>
            <a:endParaRPr/>
          </a:p>
          <a:p>
            <a:pPr lvl="2">
              <a:buSzPct val="70000"/>
              <a:buFont typeface="Wingdings 2" charset="2"/>
              <a:buChar char=""/>
            </a:pPr>
            <a:r>
              <a:rPr lang="ru-RU" sz="2100">
                <a:latin typeface="Calibri"/>
              </a:rPr>
              <a:t>Третий уровень структуры</a:t>
            </a:r>
            <a:endParaRPr/>
          </a:p>
          <a:p>
            <a:pPr lvl="3">
              <a:buSzPct val="65000"/>
              <a:buFont typeface="Wingdings 2" charset="2"/>
              <a:buChar char=""/>
            </a:pPr>
            <a:r>
              <a:rPr lang="ru-RU" sz="2000">
                <a:latin typeface="Calibri"/>
              </a:rPr>
              <a:t>Четвёртый уровень структуры</a:t>
            </a:r>
            <a:endParaRPr/>
          </a:p>
          <a:p>
            <a:pPr lvl="4">
              <a:buSzPct val="65000"/>
              <a:buFont typeface="Wingdings 2" charset="2"/>
              <a:buChar char=""/>
            </a:pPr>
            <a:r>
              <a:rPr lang="ru-RU" sz="2000">
                <a:latin typeface="Calibri"/>
              </a:rPr>
              <a:t>Пятый уровень структуры</a:t>
            </a:r>
            <a:endParaRPr/>
          </a:p>
          <a:p>
            <a:pPr lvl="5">
              <a:buSzPct val="65000"/>
              <a:buFont typeface="Wingdings 2" charset="2"/>
              <a:buChar char=""/>
            </a:pPr>
            <a:r>
              <a:rPr lang="ru-RU" sz="2000">
                <a:latin typeface="Calibri"/>
              </a:rPr>
              <a:t>Шестой уровень структуры</a:t>
            </a:r>
            <a:endParaRPr/>
          </a:p>
          <a:p>
            <a:pPr lvl="6">
              <a:buSzPct val="65000"/>
              <a:buFont typeface="Wingdings 2" charset="2"/>
              <a:buChar char=""/>
            </a:pPr>
            <a:r>
              <a:rPr lang="ru-RU" sz="2000">
                <a:latin typeface="Calibri"/>
              </a:rPr>
              <a:t>Седьмой уровень структуры</a:t>
            </a:r>
            <a:endParaRPr/>
          </a:p>
        </p:txBody>
      </p:sp>
      <p:sp>
        <p:nvSpPr>
          <p:cNvPr id="141" name="PlaceHolder 7"/>
          <p:cNvSpPr>
            <a:spLocks noGrp="1"/>
          </p:cNvSpPr>
          <p:nvPr>
            <p:ph type="dt"/>
          </p:nvPr>
        </p:nvSpPr>
        <p:spPr>
          <a:xfrm>
            <a:off x="456840" y="6356520"/>
            <a:ext cx="2133720" cy="365040"/>
          </a:xfrm>
          <a:prstGeom prst="rect">
            <a:avLst/>
          </a:prstGeom>
        </p:spPr>
        <p:txBody>
          <a:bodyPr lIns="0" rIns="0" tIns="0" bIns="0" anchor="b"/>
          <a:p>
            <a:pPr>
              <a:lnSpc>
                <a:spcPct val="100000"/>
              </a:lnSpc>
              <a:buFont typeface="Calibri"/>
              <a:buChar char="•"/>
            </a:pPr>
            <a:r>
              <a:rPr lang="ru-RU" sz="1200">
                <a:solidFill>
                  <a:srgbClr val="1d4577"/>
                </a:solidFill>
                <a:latin typeface="Calibri"/>
              </a:rPr>
              <a:t>&lt;дата/время&gt;</a:t>
            </a:r>
            <a:endParaRPr/>
          </a:p>
        </p:txBody>
      </p:sp>
      <p:sp>
        <p:nvSpPr>
          <p:cNvPr id="142" name="PlaceHolder 8"/>
          <p:cNvSpPr>
            <a:spLocks noGrp="1"/>
          </p:cNvSpPr>
          <p:nvPr>
            <p:ph type="ftr"/>
          </p:nvPr>
        </p:nvSpPr>
        <p:spPr>
          <a:xfrm>
            <a:off x="2666880" y="6356520"/>
            <a:ext cx="3353040" cy="365040"/>
          </a:xfrm>
          <a:prstGeom prst="rect">
            <a:avLst/>
          </a:prstGeom>
        </p:spPr>
        <p:txBody>
          <a:bodyPr lIns="0" rIns="0" tIns="0" bIns="0" anchor="b"/>
          <a:p>
            <a:pPr>
              <a:lnSpc>
                <a:spcPct val="100000"/>
              </a:lnSpc>
              <a:buFont typeface="Calibri"/>
              <a:buChar char="•"/>
            </a:pPr>
            <a:endParaRPr/>
          </a:p>
        </p:txBody>
      </p:sp>
      <p:sp>
        <p:nvSpPr>
          <p:cNvPr id="143" name="PlaceHolder 9"/>
          <p:cNvSpPr>
            <a:spLocks noGrp="1"/>
          </p:cNvSpPr>
          <p:nvPr>
            <p:ph type="sldNum"/>
          </p:nvPr>
        </p:nvSpPr>
        <p:spPr>
          <a:xfrm>
            <a:off x="8076960" y="6356520"/>
            <a:ext cx="609480" cy="365040"/>
          </a:xfrm>
          <a:prstGeom prst="rect">
            <a:avLst/>
          </a:prstGeom>
        </p:spPr>
        <p:txBody>
          <a:bodyPr lIns="0" rIns="0" tIns="0" bIns="0" anchor="b"/>
          <a:p>
            <a:pPr algn="r">
              <a:lnSpc>
                <a:spcPct val="100000"/>
              </a:lnSpc>
              <a:buFont typeface="Calibri"/>
              <a:buChar char="•"/>
            </a:pPr>
            <a:fld id="{ADB4C8B3-3726-41A6-9BA5-119E45965981}" type="slidenum">
              <a:rPr lang="ru-RU" sz="1200">
                <a:solidFill>
                  <a:srgbClr val="1d4577"/>
                </a:solidFill>
                <a:latin typeface="Calibri"/>
              </a:rPr>
              <a:t>&lt;номер&gt;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1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image" Target="../media/image25.jpeg"/><Relationship Id="rId3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image" Target="../media/image27.jpeg"/><Relationship Id="rId3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Заголовок 1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542880" y="285840"/>
            <a:ext cx="7985160" cy="2908080"/>
          </a:xfrm>
          <a:prstGeom prst="rect">
            <a:avLst/>
          </a:prstGeom>
          <a:ln>
            <a:noFill/>
          </a:ln>
        </p:spPr>
      </p:pic>
      <p:sp>
        <p:nvSpPr>
          <p:cNvPr id="179" name="TextShape 1"/>
          <p:cNvSpPr txBox="1"/>
          <p:nvPr/>
        </p:nvSpPr>
        <p:spPr>
          <a:xfrm>
            <a:off x="4571640" y="3886200"/>
            <a:ext cx="3786120" cy="2543040"/>
          </a:xfrm>
          <a:prstGeom prst="rect">
            <a:avLst/>
          </a:prstGeom>
        </p:spPr>
        <p:txBody>
          <a:bodyPr lIns="0" rIns="18360"/>
          <a:p>
            <a:pPr>
              <a:lnSpc>
                <a:spcPct val="80000"/>
              </a:lnSpc>
              <a:buSzPct val="95000"/>
              <a:buFont typeface="Wingdings 2" charset="2"/>
              <a:buChar char=""/>
            </a:pPr>
            <a:r>
              <a:rPr lang="ru-RU" sz="2200">
                <a:latin typeface="Calibri"/>
              </a:rPr>
              <a:t>Учитель русского языка и литературы </a:t>
            </a:r>
            <a:endParaRPr/>
          </a:p>
          <a:p>
            <a:pPr>
              <a:lnSpc>
                <a:spcPct val="80000"/>
              </a:lnSpc>
              <a:buSzPct val="95000"/>
              <a:buFont typeface="Wingdings 2" charset="2"/>
              <a:buChar char=""/>
            </a:pPr>
            <a:r>
              <a:rPr lang="ru-RU" sz="2200">
                <a:latin typeface="Calibri"/>
              </a:rPr>
              <a:t>МОУ Яманской средней общеобразовательной школы</a:t>
            </a:r>
            <a:endParaRPr/>
          </a:p>
          <a:p>
            <a:pPr>
              <a:lnSpc>
                <a:spcPct val="80000"/>
              </a:lnSpc>
              <a:buSzPct val="95000"/>
              <a:buFont typeface="Wingdings 2" charset="2"/>
              <a:buChar char=""/>
            </a:pPr>
            <a:r>
              <a:rPr lang="ru-RU" sz="2200">
                <a:latin typeface="Calibri"/>
              </a:rPr>
              <a:t>Крутинского муниципального района Омской области </a:t>
            </a:r>
            <a:endParaRPr/>
          </a:p>
          <a:p>
            <a:pPr>
              <a:lnSpc>
                <a:spcPct val="80000"/>
              </a:lnSpc>
              <a:buSzPct val="95000"/>
              <a:buFont typeface="Wingdings 2" charset="2"/>
              <a:buChar char=""/>
            </a:pPr>
            <a:r>
              <a:rPr lang="ru-RU" sz="2200">
                <a:latin typeface="Calibri"/>
              </a:rPr>
              <a:t>Потёмкина Татьяна Михайловна</a:t>
            </a:r>
            <a:endParaRPr/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extShape 1"/>
          <p:cNvSpPr txBox="1"/>
          <p:nvPr/>
        </p:nvSpPr>
        <p:spPr>
          <a:xfrm>
            <a:off x="530280" y="-47160"/>
            <a:ext cx="7772400" cy="661932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181" name="TextShape 2"/>
          <p:cNvSpPr txBox="1"/>
          <p:nvPr/>
        </p:nvSpPr>
        <p:spPr>
          <a:xfrm>
            <a:off x="530280" y="928800"/>
            <a:ext cx="7772400" cy="3286080"/>
          </a:xfrm>
          <a:prstGeom prst="rect">
            <a:avLst/>
          </a:prstGeom>
        </p:spPr>
        <p:txBody>
          <a:bodyPr lIns="45720" rIns="45720"/>
          <a:p>
            <a:pPr>
              <a:buSzPct val="95000"/>
              <a:buFont typeface="Wingdings 2" charset="2"/>
              <a:buChar char=""/>
            </a:pPr>
            <a:r>
              <a:rPr lang="ru-RU" sz="2200">
                <a:latin typeface="Calibri"/>
              </a:rPr>
              <a:t> </a:t>
            </a:r>
            <a:r>
              <a:rPr lang="ru-RU" sz="3200">
                <a:latin typeface="Calibri"/>
              </a:rPr>
              <a:t>В условиях изменения общества необходимо адаптировать школьника к современной жизни, а значит научить его самостоятельно осваивать и систематизировать знания, вооружить методами и способами коммуникативной деятельности, научить проявлять инициативу, что даст ему возможность быть конкурентоспособным и востребованным.</a:t>
            </a:r>
            <a:endParaRPr/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Заголовок 1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530280" y="1335240"/>
            <a:ext cx="7864560" cy="1663560"/>
          </a:xfrm>
          <a:prstGeom prst="rect">
            <a:avLst/>
          </a:prstGeom>
          <a:ln>
            <a:noFill/>
          </a:ln>
        </p:spPr>
      </p:pic>
      <p:sp>
        <p:nvSpPr>
          <p:cNvPr id="183" name="TextShape 1"/>
          <p:cNvSpPr txBox="1"/>
          <p:nvPr/>
        </p:nvSpPr>
        <p:spPr>
          <a:xfrm>
            <a:off x="533160" y="3228480"/>
            <a:ext cx="7854840" cy="3094200"/>
          </a:xfrm>
          <a:prstGeom prst="rect">
            <a:avLst/>
          </a:prstGeom>
        </p:spPr>
        <p:txBody>
          <a:bodyPr lIns="0" rIns="18360"/>
          <a:p>
            <a:pPr>
              <a:lnSpc>
                <a:spcPct val="80000"/>
              </a:lnSpc>
              <a:buSzPct val="95000"/>
              <a:buFont typeface="Calibri"/>
              <a:buChar char="-"/>
            </a:pPr>
            <a:r>
              <a:rPr lang="ru-RU" sz="2300">
                <a:latin typeface="Calibri"/>
              </a:rPr>
              <a:t>стремление ребят к самостоятельности и неумение организовывать самостоятельную деятельность и управлять ею;</a:t>
            </a:r>
            <a:endParaRPr/>
          </a:p>
          <a:p>
            <a:pPr>
              <a:lnSpc>
                <a:spcPct val="80000"/>
              </a:lnSpc>
              <a:buSzPct val="95000"/>
              <a:buFont typeface="Calibri"/>
              <a:buChar char="-"/>
            </a:pPr>
            <a:endParaRPr/>
          </a:p>
          <a:p>
            <a:pPr>
              <a:lnSpc>
                <a:spcPct val="80000"/>
              </a:lnSpc>
              <a:buSzPct val="95000"/>
              <a:buFont typeface="Calibri"/>
              <a:buChar char="-"/>
            </a:pPr>
            <a:r>
              <a:rPr lang="ru-RU" sz="2300">
                <a:latin typeface="Calibri"/>
              </a:rPr>
              <a:t>стремление работать в группе и неумение работать в коллективе;</a:t>
            </a:r>
            <a:endParaRPr/>
          </a:p>
          <a:p>
            <a:pPr>
              <a:lnSpc>
                <a:spcPct val="80000"/>
              </a:lnSpc>
              <a:buSzPct val="95000"/>
              <a:buFont typeface="Calibri"/>
              <a:buChar char="-"/>
            </a:pPr>
            <a:endParaRPr/>
          </a:p>
          <a:p>
            <a:pPr>
              <a:lnSpc>
                <a:spcPct val="80000"/>
              </a:lnSpc>
              <a:buSzPct val="95000"/>
              <a:buFont typeface="Wingdings 2" charset="2"/>
              <a:buChar char=""/>
            </a:pPr>
            <a:r>
              <a:rPr lang="ru-RU" sz="2300">
                <a:latin typeface="Calibri"/>
              </a:rPr>
              <a:t>- необходимость  развивать творческий потенциал каждого ученика и отсутствие условий работать с каждым.</a:t>
            </a:r>
            <a:endParaRPr/>
          </a:p>
          <a:p>
            <a:pPr>
              <a:lnSpc>
                <a:spcPct val="80000"/>
              </a:lnSpc>
              <a:buSzPct val="95000"/>
              <a:buFont typeface="Wingdings 2" charset="2"/>
              <a:buChar char=""/>
            </a:pPr>
            <a:endParaRPr/>
          </a:p>
        </p:txBody>
      </p:sp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Заголовок 1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530280" y="1365120"/>
            <a:ext cx="7864560" cy="1901880"/>
          </a:xfrm>
          <a:prstGeom prst="rect">
            <a:avLst/>
          </a:prstGeom>
          <a:ln>
            <a:noFill/>
          </a:ln>
        </p:spPr>
      </p:pic>
      <p:sp>
        <p:nvSpPr>
          <p:cNvPr id="185" name="TextShape 1"/>
          <p:cNvSpPr txBox="1"/>
          <p:nvPr/>
        </p:nvSpPr>
        <p:spPr>
          <a:xfrm>
            <a:off x="533160" y="3228480"/>
            <a:ext cx="7854840" cy="1752840"/>
          </a:xfrm>
          <a:prstGeom prst="rect">
            <a:avLst/>
          </a:prstGeom>
        </p:spPr>
        <p:txBody>
          <a:bodyPr lIns="0" rIns="18360"/>
          <a:p>
            <a:pPr>
              <a:buSzPct val="95000"/>
              <a:buFont typeface="Wingdings 2" charset="2"/>
              <a:buChar char=""/>
            </a:pPr>
            <a:r>
              <a:rPr lang="ru-RU" sz="3200">
                <a:latin typeface="Calibri"/>
              </a:rPr>
              <a:t>Как сочетать интересные формы работы по формированию коммуникативных умений с необходимостью формировать прочные орфографические и пунктуационные навыки?</a:t>
            </a:r>
            <a:endParaRPr/>
          </a:p>
          <a:p>
            <a:pPr algn="r">
              <a:buSzPct val="95000"/>
              <a:buFont typeface="Wingdings 2" charset="2"/>
              <a:buChar char=""/>
            </a:pPr>
            <a:endParaRPr/>
          </a:p>
        </p:txBody>
      </p:sp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Заголовок 1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9080" y="1365120"/>
            <a:ext cx="8375760" cy="1354320"/>
          </a:xfrm>
          <a:prstGeom prst="rect">
            <a:avLst/>
          </a:prstGeom>
          <a:ln>
            <a:noFill/>
          </a:ln>
        </p:spPr>
      </p:pic>
      <p:sp>
        <p:nvSpPr>
          <p:cNvPr id="187" name="TextShape 1"/>
          <p:cNvSpPr txBox="1"/>
          <p:nvPr/>
        </p:nvSpPr>
        <p:spPr>
          <a:xfrm>
            <a:off x="533160" y="3228840"/>
            <a:ext cx="7854840" cy="3057840"/>
          </a:xfrm>
          <a:prstGeom prst="rect">
            <a:avLst/>
          </a:prstGeom>
        </p:spPr>
        <p:txBody>
          <a:bodyPr lIns="0" rIns="18360"/>
          <a:p>
            <a:pPr>
              <a:buSzPct val="95000"/>
              <a:buFont typeface="Wingdings 2" charset="2"/>
              <a:buChar char=""/>
            </a:pPr>
            <a:r>
              <a:rPr lang="ru-RU" sz="3600">
                <a:latin typeface="Calibri"/>
              </a:rPr>
              <a:t>развитие коммуникативных умений и навыков каждого учащегося на уровне его способностей и возможностей</a:t>
            </a:r>
            <a:endParaRPr/>
          </a:p>
        </p:txBody>
      </p:sp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Заголовок 1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03320" y="1238400"/>
            <a:ext cx="8291520" cy="1035000"/>
          </a:xfrm>
          <a:prstGeom prst="rect">
            <a:avLst/>
          </a:prstGeom>
          <a:ln>
            <a:noFill/>
          </a:ln>
        </p:spPr>
      </p:pic>
      <p:sp>
        <p:nvSpPr>
          <p:cNvPr id="189" name="TextShape 1"/>
          <p:cNvSpPr txBox="1"/>
          <p:nvPr/>
        </p:nvSpPr>
        <p:spPr>
          <a:xfrm>
            <a:off x="533160" y="2428920"/>
            <a:ext cx="7854840" cy="3929040"/>
          </a:xfrm>
          <a:prstGeom prst="rect">
            <a:avLst/>
          </a:prstGeom>
        </p:spPr>
        <p:txBody>
          <a:bodyPr lIns="0" rIns="18360"/>
          <a:p>
            <a:pPr>
              <a:lnSpc>
                <a:spcPct val="80000"/>
              </a:lnSpc>
              <a:buSzPct val="95000"/>
              <a:buFont typeface="Wingdings 2" charset="2"/>
              <a:buChar char=""/>
            </a:pPr>
            <a:r>
              <a:rPr lang="ru-RU" sz="2000">
                <a:latin typeface="Calibri"/>
              </a:rPr>
              <a:t>Изучить формы, методы и приёмы, используемые при обучении в сотрудничестве.</a:t>
            </a:r>
            <a:endParaRPr/>
          </a:p>
          <a:p>
            <a:pPr>
              <a:lnSpc>
                <a:spcPct val="80000"/>
              </a:lnSpc>
              <a:buSzPct val="95000"/>
              <a:buFont typeface="Wingdings 2" charset="2"/>
              <a:buChar char=""/>
            </a:pPr>
            <a:endParaRPr/>
          </a:p>
          <a:p>
            <a:pPr>
              <a:lnSpc>
                <a:spcPct val="80000"/>
              </a:lnSpc>
              <a:buSzPct val="95000"/>
              <a:buFont typeface="Wingdings 2" charset="2"/>
              <a:buChar char=""/>
            </a:pPr>
            <a:r>
              <a:rPr lang="ru-RU" sz="2000">
                <a:latin typeface="Calibri"/>
              </a:rPr>
              <a:t>Изучить возможности использования в учебном процессе различных форм оценивания учащихся при работе по технологии сотрудничества.</a:t>
            </a:r>
            <a:endParaRPr/>
          </a:p>
          <a:p>
            <a:pPr>
              <a:lnSpc>
                <a:spcPct val="80000"/>
              </a:lnSpc>
              <a:buSzPct val="95000"/>
              <a:buFont typeface="Wingdings 2" charset="2"/>
              <a:buChar char=""/>
            </a:pPr>
            <a:endParaRPr/>
          </a:p>
          <a:p>
            <a:pPr>
              <a:lnSpc>
                <a:spcPct val="80000"/>
              </a:lnSpc>
              <a:buSzPct val="95000"/>
              <a:buFont typeface="Wingdings 2" charset="2"/>
              <a:buChar char=""/>
            </a:pPr>
            <a:r>
              <a:rPr lang="ru-RU" sz="2000">
                <a:latin typeface="Calibri"/>
              </a:rPr>
              <a:t>Разработать серию уроков с использованием элементов технологии сотрудничества.</a:t>
            </a:r>
            <a:endParaRPr/>
          </a:p>
          <a:p>
            <a:pPr>
              <a:lnSpc>
                <a:spcPct val="80000"/>
              </a:lnSpc>
              <a:buSzPct val="95000"/>
              <a:buFont typeface="Wingdings 2" charset="2"/>
              <a:buChar char=""/>
            </a:pPr>
            <a:endParaRPr/>
          </a:p>
          <a:p>
            <a:pPr>
              <a:lnSpc>
                <a:spcPct val="80000"/>
              </a:lnSpc>
              <a:buSzPct val="95000"/>
              <a:buFont typeface="Wingdings 2" charset="2"/>
              <a:buChar char=""/>
            </a:pPr>
            <a:r>
              <a:rPr lang="ru-RU" sz="2000">
                <a:latin typeface="Calibri"/>
              </a:rPr>
              <a:t>Провести анализы уроков и на их основе доказать возможность применения данной технологии как одного из способов формирования коммуникативной компетентности на уроках русского языка и литературы.</a:t>
            </a:r>
            <a:endParaRPr/>
          </a:p>
          <a:p>
            <a:pPr>
              <a:lnSpc>
                <a:spcPct val="80000"/>
              </a:lnSpc>
              <a:buSzPct val="95000"/>
              <a:buFont typeface="Wingdings 2" charset="2"/>
              <a:buChar char=""/>
            </a:pPr>
            <a:endParaRPr/>
          </a:p>
        </p:txBody>
      </p:sp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TextShape 1"/>
          <p:cNvSpPr txBox="1"/>
          <p:nvPr/>
        </p:nvSpPr>
        <p:spPr>
          <a:xfrm>
            <a:off x="533520" y="1324080"/>
            <a:ext cx="7851600" cy="496224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191" name="TextShape 2"/>
          <p:cNvSpPr txBox="1"/>
          <p:nvPr/>
        </p:nvSpPr>
        <p:spPr>
          <a:xfrm>
            <a:off x="533160" y="1357200"/>
            <a:ext cx="7854840" cy="3624480"/>
          </a:xfrm>
          <a:prstGeom prst="rect">
            <a:avLst/>
          </a:prstGeom>
        </p:spPr>
        <p:txBody>
          <a:bodyPr lIns="0" rIns="18360"/>
          <a:p>
            <a:pPr>
              <a:buSzPct val="95000"/>
              <a:buFont typeface="Wingdings 2" charset="2"/>
              <a:buChar char=""/>
            </a:pPr>
            <a:r>
              <a:rPr lang="ru-RU" sz="3600">
                <a:latin typeface="Calibri"/>
              </a:rPr>
              <a:t> </a:t>
            </a:r>
            <a:r>
              <a:rPr lang="ru-RU" sz="3600">
                <a:latin typeface="Calibri"/>
              </a:rPr>
              <a:t>Коммуникативная компетентность – овладение всеми видами речевой деятельности и основами культуры устной и письменной речи, умениями и навыками использования языка в различных сферах и ситуациях общения, соответствующих опыту, интересам, психологическим особенностям учащихся.</a:t>
            </a:r>
            <a:endParaRPr/>
          </a:p>
          <a:p>
            <a:pPr>
              <a:buSzPct val="95000"/>
              <a:buFont typeface="Wingdings 2" charset="2"/>
              <a:buChar char=""/>
            </a:pPr>
            <a:endParaRPr/>
          </a:p>
        </p:txBody>
      </p:sp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TextShape 1"/>
          <p:cNvSpPr txBox="1"/>
          <p:nvPr/>
        </p:nvSpPr>
        <p:spPr>
          <a:xfrm>
            <a:off x="530280" y="72000"/>
            <a:ext cx="7772400" cy="260784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193" name="TextShape 2"/>
          <p:cNvSpPr txBox="1"/>
          <p:nvPr/>
        </p:nvSpPr>
        <p:spPr>
          <a:xfrm>
            <a:off x="530280" y="642600"/>
            <a:ext cx="7772400" cy="5786280"/>
          </a:xfrm>
          <a:prstGeom prst="rect">
            <a:avLst/>
          </a:prstGeom>
        </p:spPr>
        <p:txBody>
          <a:bodyPr lIns="45720" rIns="45720"/>
          <a:p>
            <a:pPr>
              <a:buSzPct val="95000"/>
              <a:buFont typeface="Wingdings 2" charset="2"/>
              <a:buChar char=""/>
            </a:pPr>
            <a:r>
              <a:rPr lang="ru-RU" sz="4000">
                <a:latin typeface="Calibri"/>
              </a:rPr>
              <a:t> </a:t>
            </a:r>
            <a:r>
              <a:rPr lang="ru-RU" sz="4000">
                <a:latin typeface="Calibri"/>
              </a:rPr>
              <a:t>Под педагогикой сотрудничества новаторы понимают установление гуманных взаимоотношений между участниками педагогического процесса, выступающих необходимым условием гармоничного развития личности. </a:t>
            </a:r>
            <a:endParaRPr/>
          </a:p>
        </p:txBody>
      </p:sp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Picture 5" descr="C:\Documents and Settings\WANO\Рабочий стол\фото\DSC02987.JPG"/>
          <p:cNvPicPr/>
          <p:nvPr/>
        </p:nvPicPr>
        <p:blipFill>
          <a:blip r:embed="rId1"/>
          <a:stretch>
            <a:fillRect/>
          </a:stretch>
        </p:blipFill>
        <p:spPr>
          <a:xfrm>
            <a:off x="457200" y="2792520"/>
            <a:ext cx="4038480" cy="2692440"/>
          </a:xfrm>
          <a:prstGeom prst="rect">
            <a:avLst/>
          </a:prstGeom>
          <a:ln>
            <a:noFill/>
          </a:ln>
        </p:spPr>
      </p:pic>
      <p:pic>
        <p:nvPicPr>
          <p:cNvPr id="195" name="Picture 6" descr="C:\Documents and Settings\WANO\Рабочий стол\фото\DSC02995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4648320" y="2792520"/>
            <a:ext cx="4038480" cy="2692440"/>
          </a:xfrm>
          <a:prstGeom prst="rect">
            <a:avLst/>
          </a:prstGeom>
          <a:ln>
            <a:noFill/>
          </a:ln>
        </p:spPr>
      </p:pic>
      <p:sp>
        <p:nvSpPr>
          <p:cNvPr id="196" name="TextShape 1"/>
          <p:cNvSpPr txBox="1"/>
          <p:nvPr/>
        </p:nvSpPr>
        <p:spPr>
          <a:xfrm>
            <a:off x="1898640" y="789120"/>
            <a:ext cx="5346720" cy="70812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  <a:buFont typeface="Arial"/>
              <a:buChar char="•"/>
            </a:pPr>
            <a:r>
              <a:rPr lang="ru-RU" sz="4000">
                <a:solidFill>
                  <a:srgbClr val="000000"/>
                </a:solidFill>
                <a:latin typeface="Arial"/>
                <a:ea typeface="Calibri"/>
              </a:rPr>
              <a:t>«</a:t>
            </a:r>
            <a:r>
              <a:rPr lang="ru-RU" sz="4000">
                <a:solidFill>
                  <a:srgbClr val="000000"/>
                </a:solidFill>
                <a:latin typeface="Times New Roman"/>
                <a:ea typeface="Calibri"/>
              </a:rPr>
              <a:t>Обучение в команде</a:t>
            </a:r>
            <a:r>
              <a:rPr lang="ru-RU" sz="4000">
                <a:solidFill>
                  <a:srgbClr val="000000"/>
                </a:solidFill>
                <a:latin typeface="Arial"/>
                <a:ea typeface="Calibri"/>
              </a:rPr>
              <a:t>»</a:t>
            </a:r>
            <a:endParaRPr/>
          </a:p>
        </p:txBody>
      </p:sp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TextShape 1"/>
          <p:cNvSpPr txBox="1"/>
          <p:nvPr/>
        </p:nvSpPr>
        <p:spPr>
          <a:xfrm>
            <a:off x="457200" y="704520"/>
            <a:ext cx="8229600" cy="1143000"/>
          </a:xfrm>
          <a:prstGeom prst="rect">
            <a:avLst/>
          </a:prstGeom>
        </p:spPr>
        <p:txBody>
          <a:bodyPr lIns="0" rIns="0" bIns="0" anchor="b"/>
          <a:p>
            <a:pPr algn="ctr">
              <a:buFont typeface="Calibri"/>
              <a:buChar char="•"/>
            </a:pPr>
            <a:r>
              <a:rPr lang="ru-RU" sz="5000">
                <a:latin typeface="Calibri"/>
              </a:rPr>
              <a:t>«Пила»</a:t>
            </a:r>
            <a:r>
              <a:rPr lang="ru-RU" sz="5000">
                <a:latin typeface="Calibri"/>
              </a:rPr>
              <a:t>
</a:t>
            </a:r>
            <a:endParaRPr/>
          </a:p>
        </p:txBody>
      </p:sp>
      <p:pic>
        <p:nvPicPr>
          <p:cNvPr id="198" name="Picture 4" descr="C:\Documents and Settings\WANO\Рабочий стол\фото\DSC02973.JPG"/>
          <p:cNvPicPr/>
          <p:nvPr/>
        </p:nvPicPr>
        <p:blipFill>
          <a:blip r:embed="rId1"/>
          <a:stretch>
            <a:fillRect/>
          </a:stretch>
        </p:blipFill>
        <p:spPr>
          <a:xfrm>
            <a:off x="285840" y="2548080"/>
            <a:ext cx="4214880" cy="2809800"/>
          </a:xfrm>
          <a:prstGeom prst="rect">
            <a:avLst/>
          </a:prstGeom>
          <a:ln>
            <a:noFill/>
          </a:ln>
        </p:spPr>
      </p:pic>
      <p:pic>
        <p:nvPicPr>
          <p:cNvPr id="199" name="Picture 5" descr="C:\Documents and Settings\WANO\Рабочий стол\фото\DSC02977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4643280" y="2500200"/>
            <a:ext cx="4286520" cy="2855880"/>
          </a:xfrm>
          <a:prstGeom prst="rect">
            <a:avLst/>
          </a:prstGeom>
          <a:ln>
            <a:noFill/>
          </a:ln>
        </p:spPr>
      </p:pic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extShape 1"/>
          <p:cNvSpPr txBox="1"/>
          <p:nvPr/>
        </p:nvSpPr>
        <p:spPr>
          <a:xfrm>
            <a:off x="457200" y="704520"/>
            <a:ext cx="8229600" cy="1143000"/>
          </a:xfrm>
          <a:prstGeom prst="rect">
            <a:avLst/>
          </a:prstGeom>
        </p:spPr>
        <p:txBody>
          <a:bodyPr lIns="0" rIns="0" bIns="0" anchor="b"/>
          <a:p>
            <a:pPr algn="ctr">
              <a:buFont typeface="Calibri"/>
              <a:buChar char="•"/>
            </a:pPr>
            <a:r>
              <a:rPr lang="ru-RU" sz="5000">
                <a:latin typeface="Calibri"/>
              </a:rPr>
              <a:t>«Ажурная пила»</a:t>
            </a:r>
            <a:endParaRPr/>
          </a:p>
        </p:txBody>
      </p:sp>
      <p:pic>
        <p:nvPicPr>
          <p:cNvPr id="201" name="Picture 4" descr="C:\Documents and Settings\WANO\Рабочий стол\фото\DSC02988.JPG"/>
          <p:cNvPicPr/>
          <p:nvPr/>
        </p:nvPicPr>
        <p:blipFill>
          <a:blip r:embed="rId1"/>
          <a:stretch>
            <a:fillRect/>
          </a:stretch>
        </p:blipFill>
        <p:spPr>
          <a:xfrm>
            <a:off x="1279440" y="1935000"/>
            <a:ext cx="6585120" cy="4389480"/>
          </a:xfrm>
          <a:prstGeom prst="rect">
            <a:avLst/>
          </a:prstGeom>
          <a:ln>
            <a:noFill/>
          </a:ln>
        </p:spPr>
      </p:pic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TextShape 1"/>
          <p:cNvSpPr txBox="1"/>
          <p:nvPr/>
        </p:nvSpPr>
        <p:spPr>
          <a:xfrm>
            <a:off x="457200" y="704520"/>
            <a:ext cx="8229600" cy="1143000"/>
          </a:xfrm>
          <a:prstGeom prst="rect">
            <a:avLst/>
          </a:prstGeom>
        </p:spPr>
        <p:txBody>
          <a:bodyPr lIns="0" rIns="0" bIns="0" anchor="b"/>
          <a:p>
            <a:pPr algn="ctr">
              <a:buFont typeface="Calibri"/>
              <a:buChar char="•"/>
            </a:pPr>
            <a:r>
              <a:rPr lang="ru-RU" sz="5000">
                <a:latin typeface="Calibri"/>
              </a:rPr>
              <a:t>«Диада» </a:t>
            </a:r>
            <a:endParaRPr/>
          </a:p>
        </p:txBody>
      </p:sp>
      <p:pic>
        <p:nvPicPr>
          <p:cNvPr id="203" name="Picture 4" descr="C:\Documents and Settings\WANO\Рабочий стол\фото\DSC03000.JPG"/>
          <p:cNvPicPr/>
          <p:nvPr/>
        </p:nvPicPr>
        <p:blipFill>
          <a:blip r:embed="rId1"/>
          <a:stretch>
            <a:fillRect/>
          </a:stretch>
        </p:blipFill>
        <p:spPr>
          <a:xfrm>
            <a:off x="1279440" y="1935000"/>
            <a:ext cx="6585120" cy="4389480"/>
          </a:xfrm>
          <a:prstGeom prst="rect">
            <a:avLst/>
          </a:prstGeom>
          <a:ln>
            <a:noFill/>
          </a:ln>
        </p:spPr>
      </p:pic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extShape 1"/>
          <p:cNvSpPr txBox="1"/>
          <p:nvPr/>
        </p:nvSpPr>
        <p:spPr>
          <a:xfrm>
            <a:off x="457200" y="704520"/>
            <a:ext cx="8229600" cy="1143000"/>
          </a:xfrm>
          <a:prstGeom prst="rect">
            <a:avLst/>
          </a:prstGeom>
        </p:spPr>
        <p:txBody>
          <a:bodyPr lIns="0" rIns="0" bIns="0" anchor="b"/>
          <a:p>
            <a:pPr algn="ctr">
              <a:buFont typeface="Calibri"/>
              <a:buChar char="•"/>
            </a:pPr>
            <a:r>
              <a:rPr lang="ru-RU" sz="4500">
                <a:latin typeface="Calibri"/>
              </a:rPr>
              <a:t>«Аквариум»</a:t>
            </a:r>
            <a:r>
              <a:rPr lang="ru-RU" sz="4500">
                <a:latin typeface="Calibri"/>
              </a:rPr>
              <a:t>
</a:t>
            </a:r>
            <a:endParaRPr/>
          </a:p>
        </p:txBody>
      </p:sp>
      <p:pic>
        <p:nvPicPr>
          <p:cNvPr id="205" name="Picture 5" descr="C:\Documents and Settings\WANO\Рабочий стол\фото\DSC02991.JPG"/>
          <p:cNvPicPr/>
          <p:nvPr/>
        </p:nvPicPr>
        <p:blipFill>
          <a:blip r:embed="rId1"/>
          <a:stretch>
            <a:fillRect/>
          </a:stretch>
        </p:blipFill>
        <p:spPr>
          <a:xfrm>
            <a:off x="1279440" y="1935000"/>
            <a:ext cx="6585120" cy="4389480"/>
          </a:xfrm>
          <a:prstGeom prst="rect">
            <a:avLst/>
          </a:prstGeom>
          <a:ln>
            <a:noFill/>
          </a:ln>
        </p:spPr>
      </p:pic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TextShape 1"/>
          <p:cNvSpPr txBox="1"/>
          <p:nvPr/>
        </p:nvSpPr>
        <p:spPr>
          <a:xfrm>
            <a:off x="457200" y="704520"/>
            <a:ext cx="8229600" cy="1143000"/>
          </a:xfrm>
          <a:prstGeom prst="rect">
            <a:avLst/>
          </a:prstGeom>
        </p:spPr>
        <p:txBody>
          <a:bodyPr lIns="0" rIns="0" bIns="0" anchor="b"/>
          <a:p>
            <a:pPr algn="ctr">
              <a:buFont typeface="Calibri"/>
              <a:buChar char="•"/>
            </a:pPr>
            <a:r>
              <a:rPr lang="ru-RU" sz="4500">
                <a:latin typeface="Calibri"/>
              </a:rPr>
              <a:t>«Учимся вместе»</a:t>
            </a:r>
            <a:r>
              <a:rPr lang="ru-RU" sz="4500">
                <a:latin typeface="Calibri"/>
              </a:rPr>
              <a:t>
</a:t>
            </a:r>
            <a:endParaRPr/>
          </a:p>
        </p:txBody>
      </p:sp>
      <p:pic>
        <p:nvPicPr>
          <p:cNvPr id="207" name="Picture 4" descr="C:\Documents and Settings\WANO\Рабочий стол\фото\DSC02995.JPG"/>
          <p:cNvPicPr/>
          <p:nvPr/>
        </p:nvPicPr>
        <p:blipFill>
          <a:blip r:embed="rId1"/>
          <a:stretch>
            <a:fillRect/>
          </a:stretch>
        </p:blipFill>
        <p:spPr>
          <a:xfrm>
            <a:off x="1279440" y="1935000"/>
            <a:ext cx="6585120" cy="4389480"/>
          </a:xfrm>
          <a:prstGeom prst="rect">
            <a:avLst/>
          </a:prstGeom>
          <a:ln>
            <a:noFill/>
          </a:ln>
        </p:spPr>
      </p:pic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Заголовок 1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530280" y="-324000"/>
            <a:ext cx="7864560" cy="1451160"/>
          </a:xfrm>
          <a:prstGeom prst="rect">
            <a:avLst/>
          </a:prstGeom>
          <a:ln>
            <a:noFill/>
          </a:ln>
        </p:spPr>
      </p:pic>
      <p:sp>
        <p:nvSpPr>
          <p:cNvPr id="209" name="TextShape 1"/>
          <p:cNvSpPr txBox="1"/>
          <p:nvPr/>
        </p:nvSpPr>
        <p:spPr>
          <a:xfrm>
            <a:off x="533160" y="1142640"/>
            <a:ext cx="7854840" cy="3838680"/>
          </a:xfrm>
          <a:prstGeom prst="rect">
            <a:avLst/>
          </a:prstGeom>
        </p:spPr>
        <p:txBody>
          <a:bodyPr lIns="0" rIns="18360"/>
          <a:p>
            <a:pPr>
              <a:buSzPct val="95000"/>
              <a:buFont typeface="Calibri"/>
              <a:buChar char="-"/>
            </a:pPr>
            <a:r>
              <a:rPr lang="ru-RU" sz="2600">
                <a:latin typeface="Calibri"/>
              </a:rPr>
              <a:t>взаимозависимость членов группы между собой наряду с личной ответственностью каждого члена группы за свои успехи и успехи своих товарищей;</a:t>
            </a:r>
            <a:endParaRPr/>
          </a:p>
          <a:p>
            <a:pPr>
              <a:buSzPct val="95000"/>
              <a:buFont typeface="Calibri"/>
              <a:buChar char="-"/>
            </a:pPr>
            <a:endParaRPr/>
          </a:p>
          <a:p>
            <a:pPr>
              <a:buSzPct val="95000"/>
              <a:buFont typeface="Calibri"/>
              <a:buChar char="-"/>
            </a:pPr>
            <a:r>
              <a:rPr lang="ru-RU" sz="2600">
                <a:latin typeface="Calibri"/>
              </a:rPr>
              <a:t>специальное внимание уделяется социальным аспектам обучения: способам общения между членами группы. Этому аспекту специально обучают, он обсуждается на уровне группы и всего класса;</a:t>
            </a:r>
            <a:endParaRPr/>
          </a:p>
          <a:p>
            <a:pPr>
              <a:buSzPct val="95000"/>
              <a:buFont typeface="Calibri"/>
              <a:buChar char="-"/>
            </a:pPr>
            <a:endParaRPr/>
          </a:p>
          <a:p>
            <a:pPr>
              <a:buSzPct val="95000"/>
              <a:buFont typeface="Wingdings 2" charset="2"/>
              <a:buChar char=""/>
            </a:pPr>
            <a:r>
              <a:rPr lang="ru-RU" sz="2600">
                <a:latin typeface="Calibri"/>
              </a:rPr>
              <a:t>- общая оценка работы группы складывается из оценки формы общения учащихся в группе наряду с академическими результатами работы.</a:t>
            </a:r>
            <a:endParaRPr/>
          </a:p>
          <a:p>
            <a:pPr>
              <a:buSzPct val="95000"/>
              <a:buFont typeface="Wingdings 2" charset="2"/>
              <a:buChar char=""/>
            </a:pPr>
            <a:endParaRPr/>
          </a:p>
        </p:txBody>
      </p:sp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Заголовок 1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530280" y="974880"/>
            <a:ext cx="7864560" cy="1244520"/>
          </a:xfrm>
          <a:prstGeom prst="rect">
            <a:avLst/>
          </a:prstGeom>
          <a:ln>
            <a:noFill/>
          </a:ln>
        </p:spPr>
      </p:pic>
      <p:sp>
        <p:nvSpPr>
          <p:cNvPr id="211" name="TextShape 1"/>
          <p:cNvSpPr txBox="1"/>
          <p:nvPr/>
        </p:nvSpPr>
        <p:spPr>
          <a:xfrm>
            <a:off x="533160" y="2214360"/>
            <a:ext cx="7854840" cy="44294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</p:spTree>
  </p:cSld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TextShape 1"/>
          <p:cNvSpPr txBox="1"/>
          <p:nvPr/>
        </p:nvSpPr>
        <p:spPr>
          <a:xfrm>
            <a:off x="533520" y="592560"/>
            <a:ext cx="7851600" cy="2607840"/>
          </a:xfrm>
          <a:prstGeom prst="rect">
            <a:avLst/>
          </a:prstGeom>
        </p:spPr>
        <p:txBody>
          <a:bodyPr lIns="0" rIns="0" tIns="46800" bIns="0" anchor="b"/>
          <a:p>
            <a:endParaRPr/>
          </a:p>
        </p:txBody>
      </p:sp>
      <p:sp>
        <p:nvSpPr>
          <p:cNvPr id="213" name="TextShape 2"/>
          <p:cNvSpPr txBox="1"/>
          <p:nvPr/>
        </p:nvSpPr>
        <p:spPr>
          <a:xfrm>
            <a:off x="533160" y="1357200"/>
            <a:ext cx="7854840" cy="3624480"/>
          </a:xfrm>
          <a:prstGeom prst="rect">
            <a:avLst/>
          </a:prstGeom>
        </p:spPr>
        <p:txBody>
          <a:bodyPr lIns="0" rIns="18360"/>
          <a:p>
            <a:pPr>
              <a:buSzPct val="95000"/>
              <a:buFont typeface="Wingdings 2" charset="2"/>
              <a:buChar char=""/>
            </a:pPr>
            <a:r>
              <a:rPr lang="ru-RU" sz="3600">
                <a:solidFill>
                  <a:srgbClr val="ffc000"/>
                </a:solidFill>
                <a:latin typeface="Calibri"/>
              </a:rPr>
              <a:t>Первый шаг </a:t>
            </a:r>
            <a:r>
              <a:rPr lang="ru-RU" sz="3600">
                <a:latin typeface="Calibri"/>
              </a:rPr>
              <a:t>-  планировка помещения,  размещение рабочих мест детей, чтобы они могли, прежде всего, общаться в процессе совместной деятельности. </a:t>
            </a:r>
            <a:endParaRPr/>
          </a:p>
          <a:p>
            <a:pPr>
              <a:buSzPct val="95000"/>
              <a:buFont typeface="Wingdings 2" charset="2"/>
              <a:buChar char=""/>
            </a:pPr>
            <a:r>
              <a:rPr lang="ru-RU" sz="3600">
                <a:latin typeface="Calibri"/>
              </a:rPr>
              <a:t>В каждой группе должны быть сильный, средний и слабый ученики, учитываются личные симпатии ребят друг к другу. </a:t>
            </a:r>
            <a:endParaRPr/>
          </a:p>
          <a:p>
            <a:pPr>
              <a:buSzPct val="95000"/>
              <a:buFont typeface="Wingdings 2" charset="2"/>
              <a:buChar char=""/>
            </a:pPr>
            <a:endParaRPr/>
          </a:p>
        </p:txBody>
      </p:sp>
    </p:spTree>
  </p:cSld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Заголовок 1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530280" y="139680"/>
            <a:ext cx="7864560" cy="2060640"/>
          </a:xfrm>
          <a:prstGeom prst="rect">
            <a:avLst/>
          </a:prstGeom>
          <a:ln>
            <a:noFill/>
          </a:ln>
        </p:spPr>
      </p:pic>
      <p:sp>
        <p:nvSpPr>
          <p:cNvPr id="215" name="TextShape 1"/>
          <p:cNvSpPr txBox="1"/>
          <p:nvPr/>
        </p:nvSpPr>
        <p:spPr>
          <a:xfrm>
            <a:off x="533160" y="2214360"/>
            <a:ext cx="7854840" cy="4143240"/>
          </a:xfrm>
          <a:prstGeom prst="rect">
            <a:avLst/>
          </a:prstGeom>
        </p:spPr>
        <p:txBody>
          <a:bodyPr lIns="0" rIns="18360"/>
          <a:p>
            <a:pPr>
              <a:buSzPct val="95000"/>
              <a:buFont typeface="Wingdings 2" charset="2"/>
              <a:buChar char=""/>
            </a:pPr>
            <a:r>
              <a:rPr lang="ru-RU">
                <a:latin typeface="Calibri"/>
              </a:rPr>
              <a:t>Внимательно прочтите предложенные на ваш выбор варианты учебных заданий.</a:t>
            </a:r>
            <a:endParaRPr/>
          </a:p>
          <a:p>
            <a:pPr>
              <a:buSzPct val="95000"/>
              <a:buFont typeface="Wingdings 2" charset="2"/>
              <a:buChar char=""/>
            </a:pPr>
            <a:r>
              <a:rPr lang="ru-RU">
                <a:latin typeface="Calibri"/>
              </a:rPr>
              <a:t>Вместе проанализируйте содержание и варианты выполнения каждого из них.</a:t>
            </a:r>
            <a:endParaRPr/>
          </a:p>
          <a:p>
            <a:pPr>
              <a:buSzPct val="95000"/>
              <a:buFont typeface="Wingdings 2" charset="2"/>
              <a:buChar char=""/>
            </a:pPr>
            <a:r>
              <a:rPr lang="ru-RU">
                <a:latin typeface="Calibri"/>
              </a:rPr>
              <a:t>Соотнесите индивидуальные и коллективные возможности членов своей группы с уровнем сложности предлагаемых заданий.</a:t>
            </a:r>
            <a:endParaRPr/>
          </a:p>
          <a:p>
            <a:pPr>
              <a:buSzPct val="95000"/>
              <a:buFont typeface="Wingdings 2" charset="2"/>
              <a:buChar char=""/>
            </a:pPr>
            <a:r>
              <a:rPr lang="ru-RU">
                <a:latin typeface="Calibri"/>
              </a:rPr>
              <a:t>Учитывая мнение каждого члена группы, выберите тот вариант, которому отдаёт предпочтение большинство.</a:t>
            </a:r>
            <a:endParaRPr/>
          </a:p>
          <a:p>
            <a:pPr>
              <a:buSzPct val="95000"/>
              <a:buFont typeface="Wingdings 2" charset="2"/>
              <a:buChar char=""/>
            </a:pPr>
            <a:r>
              <a:rPr lang="ru-RU">
                <a:latin typeface="Calibri"/>
              </a:rPr>
              <a:t>Разработайте план совместных действий по решению выбранного задания.</a:t>
            </a:r>
            <a:endParaRPr/>
          </a:p>
          <a:p>
            <a:pPr>
              <a:buSzPct val="95000"/>
              <a:buFont typeface="Wingdings 2" charset="2"/>
              <a:buChar char=""/>
            </a:pPr>
            <a:r>
              <a:rPr lang="ru-RU">
                <a:latin typeface="Calibri"/>
              </a:rPr>
              <a:t>Попробуйте добиться того, чтобы каждый член группы внёс свой вклад в выполнение задания.</a:t>
            </a:r>
            <a:endParaRPr/>
          </a:p>
          <a:p>
            <a:pPr>
              <a:buSzPct val="95000"/>
              <a:buFont typeface="Wingdings 2" charset="2"/>
              <a:buChar char=""/>
            </a:pPr>
            <a:r>
              <a:rPr lang="ru-RU">
                <a:latin typeface="Calibri"/>
              </a:rPr>
              <a:t>Вместе решите, кто и как представит результаты вашей совместной работы.</a:t>
            </a:r>
            <a:endParaRPr/>
          </a:p>
          <a:p>
            <a:pPr>
              <a:buSzPct val="95000"/>
              <a:buFont typeface="Wingdings 2" charset="2"/>
              <a:buChar char=""/>
            </a:pPr>
            <a:r>
              <a:rPr lang="ru-RU">
                <a:latin typeface="Calibri"/>
              </a:rPr>
              <a:t>Оцените успешность и результативность деятельности каждого члена группы и вашего коллектива в целом.</a:t>
            </a:r>
            <a:endParaRPr/>
          </a:p>
          <a:p>
            <a:pPr algn="r">
              <a:buSzPct val="95000"/>
              <a:buFont typeface="Wingdings 2" charset="2"/>
              <a:buChar char=""/>
            </a:pPr>
            <a:endParaRPr/>
          </a:p>
        </p:txBody>
      </p:sp>
    </p:spTree>
  </p:cSld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Заголовок 1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530280" y="493560"/>
            <a:ext cx="7864560" cy="1285920"/>
          </a:xfrm>
          <a:prstGeom prst="rect">
            <a:avLst/>
          </a:prstGeom>
          <a:ln>
            <a:noFill/>
          </a:ln>
        </p:spPr>
      </p:pic>
      <p:sp>
        <p:nvSpPr>
          <p:cNvPr id="217" name="TextShape 1"/>
          <p:cNvSpPr txBox="1"/>
          <p:nvPr/>
        </p:nvSpPr>
        <p:spPr>
          <a:xfrm>
            <a:off x="533160" y="1714680"/>
            <a:ext cx="7854840" cy="4714560"/>
          </a:xfrm>
          <a:prstGeom prst="rect">
            <a:avLst/>
          </a:prstGeom>
        </p:spPr>
        <p:txBody>
          <a:bodyPr lIns="0" rIns="18360"/>
          <a:p>
            <a:pPr>
              <a:buSzPct val="95000"/>
              <a:buFont typeface="Wingdings 2" charset="2"/>
              <a:buChar char=""/>
            </a:pPr>
            <a:r>
              <a:rPr lang="ru-RU" sz="2400">
                <a:latin typeface="Calibri"/>
              </a:rPr>
              <a:t>определение учебно-познавательных целей; выполнение заданий, когда происходит определение вида деятельности группы; </a:t>
            </a:r>
            <a:endParaRPr/>
          </a:p>
          <a:p>
            <a:pPr>
              <a:buSzPct val="95000"/>
              <a:buFont typeface="Wingdings 2" charset="2"/>
              <a:buChar char=""/>
            </a:pPr>
            <a:r>
              <a:rPr lang="ru-RU" sz="2400">
                <a:latin typeface="Calibri"/>
              </a:rPr>
              <a:t>деление заданий на логические части;</a:t>
            </a:r>
            <a:endParaRPr/>
          </a:p>
          <a:p>
            <a:pPr>
              <a:buSzPct val="95000"/>
              <a:buFont typeface="Wingdings 2" charset="2"/>
              <a:buChar char=""/>
            </a:pPr>
            <a:r>
              <a:rPr lang="ru-RU" sz="2400">
                <a:latin typeface="Calibri"/>
              </a:rPr>
              <a:t> </a:t>
            </a:r>
            <a:r>
              <a:rPr lang="ru-RU" sz="2400">
                <a:latin typeface="Calibri"/>
              </a:rPr>
              <a:t>распределение ролей среди учащихся каждой группы; выполнение заданий по принципу «вертушки», «пилы» либо по частям;</a:t>
            </a:r>
            <a:endParaRPr/>
          </a:p>
          <a:p>
            <a:pPr>
              <a:buSzPct val="95000"/>
              <a:buFont typeface="Wingdings 2" charset="2"/>
              <a:buChar char=""/>
            </a:pPr>
            <a:r>
              <a:rPr lang="ru-RU" sz="2400">
                <a:latin typeface="Calibri"/>
              </a:rPr>
              <a:t> </a:t>
            </a:r>
            <a:r>
              <a:rPr lang="ru-RU" sz="2400">
                <a:latin typeface="Calibri"/>
              </a:rPr>
              <a:t>обсуждение заданий в группах, с последующим  выступлением; </a:t>
            </a:r>
            <a:endParaRPr/>
          </a:p>
          <a:p>
            <a:pPr>
              <a:buSzPct val="95000"/>
              <a:buFont typeface="Wingdings 2" charset="2"/>
              <a:buChar char=""/>
            </a:pPr>
            <a:r>
              <a:rPr lang="ru-RU" sz="2400">
                <a:latin typeface="Calibri"/>
              </a:rPr>
              <a:t>анализ достигнутых результатов, где учащиеся сообщают о трудностях, встретившихся в процессе работы, о путях их преодоления; подведение итогов,  формулирование выводов. </a:t>
            </a:r>
            <a:endParaRPr/>
          </a:p>
        </p:txBody>
      </p:sp>
    </p:spTree>
  </p:cSld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Заголовок 1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530280" y="-115920"/>
            <a:ext cx="7864560" cy="1036800"/>
          </a:xfrm>
          <a:prstGeom prst="rect">
            <a:avLst/>
          </a:prstGeom>
          <a:ln>
            <a:noFill/>
          </a:ln>
        </p:spPr>
      </p:pic>
      <p:sp>
        <p:nvSpPr>
          <p:cNvPr id="219" name="TextShape 1"/>
          <p:cNvSpPr txBox="1"/>
          <p:nvPr/>
        </p:nvSpPr>
        <p:spPr>
          <a:xfrm>
            <a:off x="533160" y="928800"/>
            <a:ext cx="7854840" cy="5572080"/>
          </a:xfrm>
          <a:prstGeom prst="rect">
            <a:avLst/>
          </a:prstGeom>
        </p:spPr>
        <p:txBody>
          <a:bodyPr lIns="0" rIns="18360"/>
          <a:p>
            <a:pPr>
              <a:buSzPct val="95000"/>
              <a:buFont typeface="Wingdings 2" charset="2"/>
              <a:buChar char=""/>
            </a:pPr>
            <a:r>
              <a:rPr lang="ru-RU" sz="2000">
                <a:latin typeface="Calibri"/>
              </a:rPr>
              <a:t>Работа в группе помогает избежать риска неверного решения.</a:t>
            </a:r>
            <a:endParaRPr/>
          </a:p>
          <a:p>
            <a:pPr>
              <a:buSzPct val="95000"/>
              <a:buFont typeface="Wingdings 2" charset="2"/>
              <a:buChar char=""/>
            </a:pPr>
            <a:r>
              <a:rPr lang="ru-RU" sz="2000">
                <a:latin typeface="Calibri"/>
              </a:rPr>
              <a:t>Над выполнением одного задания работают 3-4 человека, что уменьшает опасность упустить важные детали.</a:t>
            </a:r>
            <a:endParaRPr/>
          </a:p>
          <a:p>
            <a:pPr>
              <a:buSzPct val="95000"/>
              <a:buFont typeface="Wingdings 2" charset="2"/>
              <a:buChar char=""/>
            </a:pPr>
            <a:endParaRPr/>
          </a:p>
          <a:p>
            <a:pPr>
              <a:buSzPct val="95000"/>
              <a:buFont typeface="Wingdings 2" charset="2"/>
              <a:buChar char=""/>
            </a:pPr>
            <a:r>
              <a:rPr lang="ru-RU" sz="2000">
                <a:latin typeface="Calibri"/>
              </a:rPr>
              <a:t>Работа в группе способствует формированию готовности и умению сотрудничать в малом коллективе.</a:t>
            </a:r>
            <a:endParaRPr/>
          </a:p>
          <a:p>
            <a:pPr>
              <a:buSzPct val="95000"/>
              <a:buFont typeface="Wingdings 2" charset="2"/>
              <a:buChar char=""/>
            </a:pPr>
            <a:endParaRPr/>
          </a:p>
          <a:p>
            <a:pPr>
              <a:buSzPct val="95000"/>
              <a:buFont typeface="Wingdings 2" charset="2"/>
              <a:buChar char=""/>
            </a:pPr>
            <a:r>
              <a:rPr lang="ru-RU" sz="2000">
                <a:latin typeface="Calibri"/>
              </a:rPr>
              <a:t>При работе в группе складываются условия для более полной реализации интеллектуального потенциала каждого из ее членов.</a:t>
            </a:r>
            <a:endParaRPr/>
          </a:p>
          <a:p>
            <a:pPr>
              <a:buSzPct val="95000"/>
              <a:buFont typeface="Wingdings 2" charset="2"/>
              <a:buChar char=""/>
            </a:pPr>
            <a:endParaRPr/>
          </a:p>
          <a:p>
            <a:pPr>
              <a:buSzPct val="95000"/>
              <a:buFont typeface="Wingdings 2" charset="2"/>
              <a:buChar char=""/>
            </a:pPr>
            <a:r>
              <a:rPr lang="ru-RU" sz="2000">
                <a:latin typeface="Calibri"/>
              </a:rPr>
              <a:t>Группа оказывает исключительное воспитательное воздействие, стимулируя ее членов к взаимопомощи, к поддержке друг друга, ответственности не только за себя, но и за всю группу.</a:t>
            </a:r>
            <a:endParaRPr/>
          </a:p>
          <a:p>
            <a:pPr>
              <a:buSzPct val="95000"/>
              <a:buFont typeface="Wingdings 2" charset="2"/>
              <a:buChar char=""/>
            </a:pPr>
            <a:endParaRPr/>
          </a:p>
          <a:p>
            <a:pPr>
              <a:buSzPct val="95000"/>
              <a:buFont typeface="Wingdings 2" charset="2"/>
              <a:buChar char=""/>
            </a:pPr>
            <a:r>
              <a:rPr lang="ru-RU" sz="2000">
                <a:latin typeface="Calibri"/>
              </a:rPr>
              <a:t>Работа в группе вырабатывает терпимость, готовность подчиняться общим интересам, признавать мнение других, честно дискутировать. </a:t>
            </a:r>
            <a:endParaRPr/>
          </a:p>
          <a:p>
            <a:pPr algn="r">
              <a:buSzPct val="95000"/>
              <a:buFont typeface="Wingdings 2" charset="2"/>
              <a:buChar char=""/>
            </a:pPr>
            <a:r>
              <a:rPr lang="ru-RU" sz="2600">
                <a:latin typeface="Calibri"/>
              </a:rPr>
              <a:t> </a:t>
            </a:r>
            <a:endParaRPr/>
          </a:p>
          <a:p>
            <a:pPr algn="r">
              <a:buSzPct val="95000"/>
              <a:buFont typeface="Wingdings 2" charset="2"/>
              <a:buChar char=""/>
            </a:pPr>
            <a:r>
              <a:rPr lang="ru-RU" sz="2600">
                <a:latin typeface="Calibri"/>
              </a:rPr>
              <a:t> </a:t>
            </a:r>
            <a:endParaRPr/>
          </a:p>
          <a:p>
            <a:pPr algn="r">
              <a:buSzPct val="95000"/>
              <a:buFont typeface="Wingdings 2" charset="2"/>
              <a:buChar char=""/>
            </a:pPr>
            <a:endParaRPr/>
          </a:p>
        </p:txBody>
      </p:sp>
    </p:spTree>
  </p:cSld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Заголовок 1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530280" y="-291960"/>
            <a:ext cx="7864560" cy="1644480"/>
          </a:xfrm>
          <a:prstGeom prst="rect">
            <a:avLst/>
          </a:prstGeom>
          <a:ln>
            <a:noFill/>
          </a:ln>
        </p:spPr>
      </p:pic>
      <p:sp>
        <p:nvSpPr>
          <p:cNvPr id="221" name="TextShape 1"/>
          <p:cNvSpPr txBox="1"/>
          <p:nvPr/>
        </p:nvSpPr>
        <p:spPr>
          <a:xfrm>
            <a:off x="533160" y="1357200"/>
            <a:ext cx="7854840" cy="3624480"/>
          </a:xfrm>
          <a:prstGeom prst="rect">
            <a:avLst/>
          </a:prstGeom>
        </p:spPr>
        <p:txBody>
          <a:bodyPr lIns="0" rIns="18360"/>
          <a:p>
            <a:pPr>
              <a:buSzPct val="95000"/>
              <a:buFont typeface="Wingdings 2" charset="2"/>
              <a:buChar char=""/>
            </a:pPr>
            <a:r>
              <a:rPr lang="ru-RU" sz="2400">
                <a:latin typeface="Calibri"/>
              </a:rPr>
              <a:t>Работа в группе может потребовать более продолжительного времени по сравнению с индивидуальной работой. Время, в течение которого члены группы подстраиваются друг к другу и устраняют возможные недоразумения, может быть достаточно продолжительным.</a:t>
            </a:r>
            <a:endParaRPr/>
          </a:p>
          <a:p>
            <a:pPr>
              <a:buSzPct val="95000"/>
              <a:buFont typeface="Wingdings 2" charset="2"/>
              <a:buChar char=""/>
            </a:pPr>
            <a:endParaRPr/>
          </a:p>
          <a:p>
            <a:pPr>
              <a:buSzPct val="95000"/>
              <a:buFont typeface="Wingdings 2" charset="2"/>
              <a:buChar char=""/>
            </a:pPr>
            <a:r>
              <a:rPr lang="ru-RU" sz="2400">
                <a:latin typeface="Calibri"/>
              </a:rPr>
              <a:t>Работа в группе бывает трудно управляемой, особенно если в группе нет согласия.</a:t>
            </a:r>
            <a:endParaRPr/>
          </a:p>
          <a:p>
            <a:pPr>
              <a:buSzPct val="95000"/>
              <a:buFont typeface="Wingdings 2" charset="2"/>
              <a:buChar char=""/>
            </a:pPr>
            <a:endParaRPr/>
          </a:p>
          <a:p>
            <a:pPr>
              <a:buSzPct val="95000"/>
              <a:buFont typeface="Wingdings 2" charset="2"/>
              <a:buChar char=""/>
            </a:pPr>
            <a:r>
              <a:rPr lang="ru-RU" sz="2400">
                <a:latin typeface="Calibri"/>
              </a:rPr>
              <a:t>При недостаточно продуманной организации отдельные члены группы могут пытаться воспользоваться результатами деятельности более сильных партнеров.</a:t>
            </a:r>
            <a:endParaRPr/>
          </a:p>
          <a:p>
            <a:pPr algn="r">
              <a:buSzPct val="95000"/>
              <a:buFont typeface="Wingdings 2" charset="2"/>
              <a:buChar char=""/>
            </a:pPr>
            <a:endParaRPr/>
          </a:p>
        </p:txBody>
      </p:sp>
    </p:spTree>
  </p:cSld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Заголовок 1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249120" y="353880"/>
            <a:ext cx="8407440" cy="2633760"/>
          </a:xfrm>
          <a:prstGeom prst="rect">
            <a:avLst/>
          </a:prstGeom>
          <a:ln>
            <a:noFill/>
          </a:ln>
        </p:spPr>
      </p:pic>
      <p:sp>
        <p:nvSpPr>
          <p:cNvPr id="223" name="TextShape 1"/>
          <p:cNvSpPr txBox="1"/>
          <p:nvPr/>
        </p:nvSpPr>
        <p:spPr>
          <a:xfrm>
            <a:off x="533160" y="3228840"/>
            <a:ext cx="7854840" cy="3057840"/>
          </a:xfrm>
          <a:prstGeom prst="rect">
            <a:avLst/>
          </a:prstGeom>
        </p:spPr>
        <p:txBody>
          <a:bodyPr lIns="0" rIns="18360"/>
          <a:p>
            <a:pPr>
              <a:buSzPct val="95000"/>
              <a:buFont typeface="Wingdings 2" charset="2"/>
              <a:buChar char=""/>
            </a:pPr>
            <a:r>
              <a:rPr lang="ru-RU" sz="3200">
                <a:latin typeface="Calibri"/>
              </a:rPr>
              <a:t>- первый уровень – неосознанная компетентность;</a:t>
            </a:r>
            <a:endParaRPr/>
          </a:p>
          <a:p>
            <a:pPr>
              <a:buSzPct val="95000"/>
              <a:buFont typeface="Wingdings 2" charset="2"/>
              <a:buChar char=""/>
            </a:pPr>
            <a:r>
              <a:rPr lang="ru-RU" sz="3200">
                <a:latin typeface="Calibri"/>
              </a:rPr>
              <a:t>- второй -  репродуктивная компетентность;</a:t>
            </a:r>
            <a:endParaRPr/>
          </a:p>
          <a:p>
            <a:pPr>
              <a:buSzPct val="95000"/>
              <a:buFont typeface="Wingdings 2" charset="2"/>
              <a:buChar char=""/>
            </a:pPr>
            <a:r>
              <a:rPr lang="ru-RU" sz="3200">
                <a:latin typeface="Calibri"/>
              </a:rPr>
              <a:t>- третий – продуктивная компетентность;</a:t>
            </a:r>
            <a:endParaRPr/>
          </a:p>
          <a:p>
            <a:pPr>
              <a:buSzPct val="95000"/>
              <a:buFont typeface="Wingdings 2" charset="2"/>
              <a:buChar char=""/>
            </a:pPr>
            <a:r>
              <a:rPr lang="ru-RU" sz="3200">
                <a:latin typeface="Calibri"/>
              </a:rPr>
              <a:t>- четвёртый – творческая компетентность.</a:t>
            </a:r>
            <a:endParaRPr/>
          </a:p>
          <a:p>
            <a:pPr>
              <a:buSzPct val="95000"/>
              <a:buFont typeface="Wingdings 2" charset="2"/>
              <a:buChar char=""/>
            </a:pPr>
            <a:endParaRPr/>
          </a:p>
        </p:txBody>
      </p:sp>
    </p:spTree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Заголовок 1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530280" y="1365120"/>
            <a:ext cx="7864560" cy="1901880"/>
          </a:xfrm>
          <a:prstGeom prst="rect">
            <a:avLst/>
          </a:prstGeom>
          <a:ln>
            <a:noFill/>
          </a:ln>
        </p:spPr>
      </p:pic>
      <p:sp>
        <p:nvSpPr>
          <p:cNvPr id="225" name="TextShape 1"/>
          <p:cNvSpPr txBox="1"/>
          <p:nvPr/>
        </p:nvSpPr>
        <p:spPr>
          <a:xfrm>
            <a:off x="533160" y="3228480"/>
            <a:ext cx="7854840" cy="175320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