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Default Extension="fntdata" ContentType="application/x-fontdata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itchFamily="34" charset="0"/>
      <p:regular r:id="rId26"/>
      <p:bold r:id="rId27"/>
      <p:italic r:id="rId28"/>
      <p:boldItalic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391"/>
    <a:srgbClr val="F60000"/>
    <a:srgbClr val="2E6C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841A77-D6CA-47F2-9E02-242D8A931506}" type="doc">
      <dgm:prSet loTypeId="urn:microsoft.com/office/officeart/2005/8/layout/radial6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BE7528-3A6F-4BDB-8599-D29A5E5CFAB3}">
      <dgm:prSet phldrT="[Текст]"/>
      <dgm:spPr>
        <a:gradFill rotWithShape="0">
          <a:gsLst>
            <a:gs pos="0">
              <a:srgbClr val="C00000"/>
            </a:gs>
            <a:gs pos="80000">
              <a:srgbClr val="F60000"/>
            </a:gs>
            <a:gs pos="100000">
              <a:srgbClr val="FF0000"/>
            </a:gs>
          </a:gsLst>
        </a:gradFill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Основные глобальные экологические проблемы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8433A7-7D56-4A44-8DE3-622CD9C6727E}" type="parTrans" cxnId="{39755B15-7AC4-4E03-BE12-F8FA47BC0CA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D32EE4-7525-44F1-A562-D6733A300C63}" type="sibTrans" cxnId="{39755B15-7AC4-4E03-BE12-F8FA47BC0CA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5EBCF3-3195-48D7-A8CD-E7E69BC5F4EF}">
      <dgm:prSet phldrT="[Текст]" custT="1"/>
      <dgm:spPr/>
      <dgm:t>
        <a:bodyPr/>
        <a:lstStyle/>
        <a:p>
          <a:r>
            <a:rPr lang="ru-RU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почвы</a:t>
          </a:r>
          <a:endParaRPr lang="ru-RU" sz="11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936EA7E-9A59-4E25-910E-256DC64636C1}" type="parTrans" cxnId="{A0760320-200D-43F0-A619-56A7738DF30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A80C59-2A13-473E-8CA1-63B4E25A4732}" type="sibTrans" cxnId="{A0760320-200D-43F0-A619-56A7738DF30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9D98F76-847B-4539-843D-3D70B96C6580}">
      <dgm:prSet phldrT="[Текст]" custT="1"/>
      <dgm:spPr/>
      <dgm:t>
        <a:bodyPr/>
        <a:lstStyle/>
        <a:p>
          <a:r>
            <a:rPr lang="ru-RU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воды</a:t>
          </a:r>
          <a:endParaRPr lang="ru-RU" sz="11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B1352A-F96A-4A04-A5A3-A60F8311D957}" type="parTrans" cxnId="{461BAF98-777E-421B-8074-E48B8B3491F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1C8876-4B15-47C5-8035-8B99E23DDE16}" type="sibTrans" cxnId="{461BAF98-777E-421B-8074-E48B8B3491F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9643C3-31A3-4DB1-B79A-9BED9D3A571A}">
      <dgm:prSet phldrT="[Текст]" custT="1"/>
      <dgm:spPr/>
      <dgm:t>
        <a:bodyPr/>
        <a:lstStyle/>
        <a:p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Проблема озонового слоя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FB8530E-B2F9-4EE8-8F86-1EEBDF4972D9}" type="parTrans" cxnId="{6211F308-374A-4049-B840-B8E9CC4BB07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8D3CAB-914E-4AB4-818F-A89D0F041592}" type="sibTrans" cxnId="{6211F308-374A-4049-B840-B8E9CC4BB07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329B77-FDBC-47F2-A39C-D41E7EDC0A7F}">
      <dgm:prSet phldrT="[Текст]" custT="1"/>
      <dgm:spPr/>
      <dgm:t>
        <a:bodyPr/>
        <a:lstStyle/>
        <a:p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Проблема кислотных осадков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961317-747C-4271-A6AB-12304D060858}" type="parTrans" cxnId="{20B04940-084A-47EA-8CB9-6915206F1CC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F62BAC-6F3B-45A3-AFBA-ABC50C543597}" type="sibTrans" cxnId="{20B04940-084A-47EA-8CB9-6915206F1CC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EA6A70-4167-4673-898F-41C4189C44B9}">
      <dgm:prSet custT="1"/>
      <dgm:spPr/>
      <dgm:t>
        <a:bodyPr/>
        <a:lstStyle/>
        <a:p>
          <a:r>
            <a:rPr lang="ru-RU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Проблема парникового эффекта</a:t>
          </a:r>
          <a:endParaRPr lang="ru-RU" sz="11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78B0BE-D80A-4BC2-9502-BBA2B6EDD215}" type="parTrans" cxnId="{4FC04B85-9FD8-4CAE-8639-625A852761F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F7CD70E-BE0B-48A8-8FA6-8F3D19B9BC5E}" type="sibTrans" cxnId="{4FC04B85-9FD8-4CAE-8639-625A852761F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CBA0B8-348A-4CF0-A530-7D4974301394}">
      <dgm:prSet custT="1"/>
      <dgm:spPr/>
      <dgm:t>
        <a:bodyPr/>
        <a:lstStyle/>
        <a:p>
          <a:r>
            <a:rPr lang="ru-RU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Сокращение видового </a:t>
          </a:r>
          <a:r>
            <a:rPr lang="ru-RU" sz="11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биоразнооб-разия</a:t>
          </a:r>
          <a:endParaRPr lang="ru-RU" sz="11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2B71E2-A846-4A7A-B05D-B83ECD1E764F}" type="parTrans" cxnId="{BCC3454B-B554-4BCF-8AC5-11A0061651D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1D5CCE-5CF4-4E60-B052-049470317EDA}" type="sibTrans" cxnId="{BCC3454B-B554-4BCF-8AC5-11A0061651D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3DDBC1-863A-4B5A-A835-D6FD08422B67}">
      <dgm:prSet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Радиоактивное загрязнение биосферы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2A3F8F-6045-4CB1-ADBE-61ED37471321}" type="parTrans" cxnId="{3C5D0522-9C38-40FA-9538-2BE467B2DCC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DB9AAB-C6B0-4A86-B197-542302EE3012}" type="sibTrans" cxnId="{3C5D0522-9C38-40FA-9538-2BE467B2DCC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FAD9BF-5CF5-4203-BD68-F899B5396F62}">
      <dgm:prSet custT="1"/>
      <dgm:spPr/>
      <dgm:t>
        <a:bodyPr/>
        <a:lstStyle/>
        <a:p>
          <a:r>
            <a:rPr lang="ru-RU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атмосферы</a:t>
          </a:r>
          <a:endParaRPr lang="ru-RU" sz="11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C770FE-0E8D-4E3F-914D-B99DE97637C3}" type="parTrans" cxnId="{FC8BE968-F0AC-4F79-8F39-99923952C7D8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4D504D-D0F5-4D36-8289-C5262BC7C4C0}" type="sibTrans" cxnId="{FC8BE968-F0AC-4F79-8F39-99923952C7D8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F49BA6-FC16-4798-91DC-5EEE10910965}" type="pres">
      <dgm:prSet presAssocID="{EE841A77-D6CA-47F2-9E02-242D8A93150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05181F-8DED-4BB4-BA5A-88268621545A}" type="pres">
      <dgm:prSet presAssocID="{B7BE7528-3A6F-4BDB-8599-D29A5E5CFAB3}" presName="centerShape" presStyleLbl="node0" presStyleIdx="0" presStyleCnt="1"/>
      <dgm:spPr/>
      <dgm:t>
        <a:bodyPr/>
        <a:lstStyle/>
        <a:p>
          <a:endParaRPr lang="ru-RU"/>
        </a:p>
      </dgm:t>
    </dgm:pt>
    <dgm:pt modelId="{F3F911B9-ECD3-4E5B-8EC6-FACDF661940F}" type="pres">
      <dgm:prSet presAssocID="{945EBCF3-3195-48D7-A8CD-E7E69BC5F4EF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99C45-CAFF-4FB1-BB23-6414E76E0E28}" type="pres">
      <dgm:prSet presAssocID="{945EBCF3-3195-48D7-A8CD-E7E69BC5F4EF}" presName="dummy" presStyleCnt="0"/>
      <dgm:spPr/>
    </dgm:pt>
    <dgm:pt modelId="{15FF1EAE-1FF0-4D08-9188-1DEB1A6C7EFD}" type="pres">
      <dgm:prSet presAssocID="{18A80C59-2A13-473E-8CA1-63B4E25A4732}" presName="sibTrans" presStyleLbl="sibTrans2D1" presStyleIdx="0" presStyleCnt="8"/>
      <dgm:spPr/>
      <dgm:t>
        <a:bodyPr/>
        <a:lstStyle/>
        <a:p>
          <a:endParaRPr lang="ru-RU"/>
        </a:p>
      </dgm:t>
    </dgm:pt>
    <dgm:pt modelId="{F825EBA4-4CAB-4EBB-855B-0ED224AE2F13}" type="pres">
      <dgm:prSet presAssocID="{D9D98F76-847B-4539-843D-3D70B96C6580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A0F267-D0D4-4DBE-96D6-9D8EA76E0332}" type="pres">
      <dgm:prSet presAssocID="{D9D98F76-847B-4539-843D-3D70B96C6580}" presName="dummy" presStyleCnt="0"/>
      <dgm:spPr/>
    </dgm:pt>
    <dgm:pt modelId="{DAAB9BE7-FEF5-48AD-B191-9A13E611B95C}" type="pres">
      <dgm:prSet presAssocID="{DC1C8876-4B15-47C5-8035-8B99E23DDE16}" presName="sibTrans" presStyleLbl="sibTrans2D1" presStyleIdx="1" presStyleCnt="8"/>
      <dgm:spPr/>
      <dgm:t>
        <a:bodyPr/>
        <a:lstStyle/>
        <a:p>
          <a:endParaRPr lang="ru-RU"/>
        </a:p>
      </dgm:t>
    </dgm:pt>
    <dgm:pt modelId="{1AA57379-E7C5-4491-B860-4E0B89DAD5B6}" type="pres">
      <dgm:prSet presAssocID="{AD9643C3-31A3-4DB1-B79A-9BED9D3A571A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297D0F-36FA-4BFA-9C0D-B65117EE8EDA}" type="pres">
      <dgm:prSet presAssocID="{AD9643C3-31A3-4DB1-B79A-9BED9D3A571A}" presName="dummy" presStyleCnt="0"/>
      <dgm:spPr/>
    </dgm:pt>
    <dgm:pt modelId="{18795E45-0112-46BF-8D89-BC3009BF036B}" type="pres">
      <dgm:prSet presAssocID="{8E8D3CAB-914E-4AB4-818F-A89D0F041592}" presName="sibTrans" presStyleLbl="sibTrans2D1" presStyleIdx="2" presStyleCnt="8"/>
      <dgm:spPr/>
      <dgm:t>
        <a:bodyPr/>
        <a:lstStyle/>
        <a:p>
          <a:endParaRPr lang="ru-RU"/>
        </a:p>
      </dgm:t>
    </dgm:pt>
    <dgm:pt modelId="{866D75DD-3BEE-4D6D-BD6E-A02FA48B3920}" type="pres">
      <dgm:prSet presAssocID="{43329B77-FDBC-47F2-A39C-D41E7EDC0A7F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799C85-2F3B-453E-B874-71D8C60DFE7B}" type="pres">
      <dgm:prSet presAssocID="{43329B77-FDBC-47F2-A39C-D41E7EDC0A7F}" presName="dummy" presStyleCnt="0"/>
      <dgm:spPr/>
    </dgm:pt>
    <dgm:pt modelId="{58A4E121-BAF1-4258-9D2B-3716A281D6E9}" type="pres">
      <dgm:prSet presAssocID="{E6F62BAC-6F3B-45A3-AFBA-ABC50C543597}" presName="sibTrans" presStyleLbl="sibTrans2D1" presStyleIdx="3" presStyleCnt="8"/>
      <dgm:spPr/>
      <dgm:t>
        <a:bodyPr/>
        <a:lstStyle/>
        <a:p>
          <a:endParaRPr lang="ru-RU"/>
        </a:p>
      </dgm:t>
    </dgm:pt>
    <dgm:pt modelId="{2B93FD60-2564-4E7E-87A3-251352772B89}" type="pres">
      <dgm:prSet presAssocID="{0BEA6A70-4167-4673-898F-41C4189C44B9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33F27E-0131-4461-BA96-B50F15BEBCB9}" type="pres">
      <dgm:prSet presAssocID="{0BEA6A70-4167-4673-898F-41C4189C44B9}" presName="dummy" presStyleCnt="0"/>
      <dgm:spPr/>
    </dgm:pt>
    <dgm:pt modelId="{963CF812-6A65-4538-8EF1-90A036B02082}" type="pres">
      <dgm:prSet presAssocID="{6F7CD70E-BE0B-48A8-8FA6-8F3D19B9BC5E}" presName="sibTrans" presStyleLbl="sibTrans2D1" presStyleIdx="4" presStyleCnt="8"/>
      <dgm:spPr/>
      <dgm:t>
        <a:bodyPr/>
        <a:lstStyle/>
        <a:p>
          <a:endParaRPr lang="ru-RU"/>
        </a:p>
      </dgm:t>
    </dgm:pt>
    <dgm:pt modelId="{CEDD4E86-8562-4F25-A012-D074ABD556D8}" type="pres">
      <dgm:prSet presAssocID="{5DCBA0B8-348A-4CF0-A530-7D4974301394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D44594-A1BD-47AE-A886-BBC551AE8300}" type="pres">
      <dgm:prSet presAssocID="{5DCBA0B8-348A-4CF0-A530-7D4974301394}" presName="dummy" presStyleCnt="0"/>
      <dgm:spPr/>
    </dgm:pt>
    <dgm:pt modelId="{D33602CA-4059-4C38-90BE-153C3567E8C5}" type="pres">
      <dgm:prSet presAssocID="{DE1D5CCE-5CF4-4E60-B052-049470317EDA}" presName="sibTrans" presStyleLbl="sibTrans2D1" presStyleIdx="5" presStyleCnt="8"/>
      <dgm:spPr/>
      <dgm:t>
        <a:bodyPr/>
        <a:lstStyle/>
        <a:p>
          <a:endParaRPr lang="ru-RU"/>
        </a:p>
      </dgm:t>
    </dgm:pt>
    <dgm:pt modelId="{02477BC2-8612-462B-B1C2-E565BED416EE}" type="pres">
      <dgm:prSet presAssocID="{A13DDBC1-863A-4B5A-A835-D6FD08422B67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D275EA-8C31-4D77-9317-CF3636BC827F}" type="pres">
      <dgm:prSet presAssocID="{A13DDBC1-863A-4B5A-A835-D6FD08422B67}" presName="dummy" presStyleCnt="0"/>
      <dgm:spPr/>
    </dgm:pt>
    <dgm:pt modelId="{90D0C12B-D2D4-47BC-8EE7-289A72C3FB41}" type="pres">
      <dgm:prSet presAssocID="{73DB9AAB-C6B0-4A86-B197-542302EE3012}" presName="sibTrans" presStyleLbl="sibTrans2D1" presStyleIdx="6" presStyleCnt="8"/>
      <dgm:spPr/>
      <dgm:t>
        <a:bodyPr/>
        <a:lstStyle/>
        <a:p>
          <a:endParaRPr lang="ru-RU"/>
        </a:p>
      </dgm:t>
    </dgm:pt>
    <dgm:pt modelId="{72C32110-EC1A-46DE-B525-44820C328189}" type="pres">
      <dgm:prSet presAssocID="{22FAD9BF-5CF5-4203-BD68-F899B5396F62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A90ED-F865-47FE-BA91-65603257FB2B}" type="pres">
      <dgm:prSet presAssocID="{22FAD9BF-5CF5-4203-BD68-F899B5396F62}" presName="dummy" presStyleCnt="0"/>
      <dgm:spPr/>
    </dgm:pt>
    <dgm:pt modelId="{36BD2D45-B9A8-4D8C-AB09-E41B1051B663}" type="pres">
      <dgm:prSet presAssocID="{884D504D-D0F5-4D36-8289-C5262BC7C4C0}" presName="sibTrans" presStyleLbl="sibTrans2D1" presStyleIdx="7" presStyleCnt="8"/>
      <dgm:spPr/>
      <dgm:t>
        <a:bodyPr/>
        <a:lstStyle/>
        <a:p>
          <a:endParaRPr lang="ru-RU"/>
        </a:p>
      </dgm:t>
    </dgm:pt>
  </dgm:ptLst>
  <dgm:cxnLst>
    <dgm:cxn modelId="{20B04940-084A-47EA-8CB9-6915206F1CCB}" srcId="{B7BE7528-3A6F-4BDB-8599-D29A5E5CFAB3}" destId="{43329B77-FDBC-47F2-A39C-D41E7EDC0A7F}" srcOrd="3" destOrd="0" parTransId="{52961317-747C-4271-A6AB-12304D060858}" sibTransId="{E6F62BAC-6F3B-45A3-AFBA-ABC50C543597}"/>
    <dgm:cxn modelId="{818F89D5-7F4F-450D-A6AC-9AE9733492CF}" type="presOf" srcId="{18A80C59-2A13-473E-8CA1-63B4E25A4732}" destId="{15FF1EAE-1FF0-4D08-9188-1DEB1A6C7EFD}" srcOrd="0" destOrd="0" presId="urn:microsoft.com/office/officeart/2005/8/layout/radial6"/>
    <dgm:cxn modelId="{D42FE8EE-ABA6-477F-BEB5-DA3CE3A6B248}" type="presOf" srcId="{EE841A77-D6CA-47F2-9E02-242D8A931506}" destId="{72F49BA6-FC16-4798-91DC-5EEE10910965}" srcOrd="0" destOrd="0" presId="urn:microsoft.com/office/officeart/2005/8/layout/radial6"/>
    <dgm:cxn modelId="{B2DF6AA2-C11E-49BC-9256-C8C7D0977459}" type="presOf" srcId="{8E8D3CAB-914E-4AB4-818F-A89D0F041592}" destId="{18795E45-0112-46BF-8D89-BC3009BF036B}" srcOrd="0" destOrd="0" presId="urn:microsoft.com/office/officeart/2005/8/layout/radial6"/>
    <dgm:cxn modelId="{667264E5-C9FE-4053-9DC0-A34CA6A57B22}" type="presOf" srcId="{6F7CD70E-BE0B-48A8-8FA6-8F3D19B9BC5E}" destId="{963CF812-6A65-4538-8EF1-90A036B02082}" srcOrd="0" destOrd="0" presId="urn:microsoft.com/office/officeart/2005/8/layout/radial6"/>
    <dgm:cxn modelId="{BBDFE2A5-C6F6-4914-984E-EACA93AF9096}" type="presOf" srcId="{DC1C8876-4B15-47C5-8035-8B99E23DDE16}" destId="{DAAB9BE7-FEF5-48AD-B191-9A13E611B95C}" srcOrd="0" destOrd="0" presId="urn:microsoft.com/office/officeart/2005/8/layout/radial6"/>
    <dgm:cxn modelId="{BCC3454B-B554-4BCF-8AC5-11A0061651DC}" srcId="{B7BE7528-3A6F-4BDB-8599-D29A5E5CFAB3}" destId="{5DCBA0B8-348A-4CF0-A530-7D4974301394}" srcOrd="5" destOrd="0" parTransId="{732B71E2-A846-4A7A-B05D-B83ECD1E764F}" sibTransId="{DE1D5CCE-5CF4-4E60-B052-049470317EDA}"/>
    <dgm:cxn modelId="{56788435-8C8A-4DA3-9ED2-BA8F365901F7}" type="presOf" srcId="{73DB9AAB-C6B0-4A86-B197-542302EE3012}" destId="{90D0C12B-D2D4-47BC-8EE7-289A72C3FB41}" srcOrd="0" destOrd="0" presId="urn:microsoft.com/office/officeart/2005/8/layout/radial6"/>
    <dgm:cxn modelId="{0A3F127B-D2F9-416D-BED8-A6ADA5BE4E3D}" type="presOf" srcId="{0BEA6A70-4167-4673-898F-41C4189C44B9}" destId="{2B93FD60-2564-4E7E-87A3-251352772B89}" srcOrd="0" destOrd="0" presId="urn:microsoft.com/office/officeart/2005/8/layout/radial6"/>
    <dgm:cxn modelId="{4FC04B85-9FD8-4CAE-8639-625A852761F0}" srcId="{B7BE7528-3A6F-4BDB-8599-D29A5E5CFAB3}" destId="{0BEA6A70-4167-4673-898F-41C4189C44B9}" srcOrd="4" destOrd="0" parTransId="{5B78B0BE-D80A-4BC2-9502-BBA2B6EDD215}" sibTransId="{6F7CD70E-BE0B-48A8-8FA6-8F3D19B9BC5E}"/>
    <dgm:cxn modelId="{39755B15-7AC4-4E03-BE12-F8FA47BC0CAA}" srcId="{EE841A77-D6CA-47F2-9E02-242D8A931506}" destId="{B7BE7528-3A6F-4BDB-8599-D29A5E5CFAB3}" srcOrd="0" destOrd="0" parTransId="{BE8433A7-7D56-4A44-8DE3-622CD9C6727E}" sibTransId="{57D32EE4-7525-44F1-A562-D6733A300C63}"/>
    <dgm:cxn modelId="{198DB45C-4F88-41D7-A93D-87C8AEB2B5FE}" type="presOf" srcId="{5DCBA0B8-348A-4CF0-A530-7D4974301394}" destId="{CEDD4E86-8562-4F25-A012-D074ABD556D8}" srcOrd="0" destOrd="0" presId="urn:microsoft.com/office/officeart/2005/8/layout/radial6"/>
    <dgm:cxn modelId="{3C5D0522-9C38-40FA-9538-2BE467B2DCC3}" srcId="{B7BE7528-3A6F-4BDB-8599-D29A5E5CFAB3}" destId="{A13DDBC1-863A-4B5A-A835-D6FD08422B67}" srcOrd="6" destOrd="0" parTransId="{DE2A3F8F-6045-4CB1-ADBE-61ED37471321}" sibTransId="{73DB9AAB-C6B0-4A86-B197-542302EE3012}"/>
    <dgm:cxn modelId="{B51CA8FB-450D-4939-BDFC-B66AB4AFCEE9}" type="presOf" srcId="{D9D98F76-847B-4539-843D-3D70B96C6580}" destId="{F825EBA4-4CAB-4EBB-855B-0ED224AE2F13}" srcOrd="0" destOrd="0" presId="urn:microsoft.com/office/officeart/2005/8/layout/radial6"/>
    <dgm:cxn modelId="{999D120A-6871-4393-9275-E2EF4BD17B34}" type="presOf" srcId="{AD9643C3-31A3-4DB1-B79A-9BED9D3A571A}" destId="{1AA57379-E7C5-4491-B860-4E0B89DAD5B6}" srcOrd="0" destOrd="0" presId="urn:microsoft.com/office/officeart/2005/8/layout/radial6"/>
    <dgm:cxn modelId="{461BAF98-777E-421B-8074-E48B8B3491FA}" srcId="{B7BE7528-3A6F-4BDB-8599-D29A5E5CFAB3}" destId="{D9D98F76-847B-4539-843D-3D70B96C6580}" srcOrd="1" destOrd="0" parTransId="{F5B1352A-F96A-4A04-A5A3-A60F8311D957}" sibTransId="{DC1C8876-4B15-47C5-8035-8B99E23DDE16}"/>
    <dgm:cxn modelId="{A0760320-200D-43F0-A619-56A7738DF300}" srcId="{B7BE7528-3A6F-4BDB-8599-D29A5E5CFAB3}" destId="{945EBCF3-3195-48D7-A8CD-E7E69BC5F4EF}" srcOrd="0" destOrd="0" parTransId="{0936EA7E-9A59-4E25-910E-256DC64636C1}" sibTransId="{18A80C59-2A13-473E-8CA1-63B4E25A4732}"/>
    <dgm:cxn modelId="{59C89336-3E69-4648-BBC2-DDEBD8A23587}" type="presOf" srcId="{945EBCF3-3195-48D7-A8CD-E7E69BC5F4EF}" destId="{F3F911B9-ECD3-4E5B-8EC6-FACDF661940F}" srcOrd="0" destOrd="0" presId="urn:microsoft.com/office/officeart/2005/8/layout/radial6"/>
    <dgm:cxn modelId="{8F28888F-C22D-450F-8C21-F2EBD817EA23}" type="presOf" srcId="{E6F62BAC-6F3B-45A3-AFBA-ABC50C543597}" destId="{58A4E121-BAF1-4258-9D2B-3716A281D6E9}" srcOrd="0" destOrd="0" presId="urn:microsoft.com/office/officeart/2005/8/layout/radial6"/>
    <dgm:cxn modelId="{822C584E-5FD1-42CE-828F-A10E29BF5D4C}" type="presOf" srcId="{884D504D-D0F5-4D36-8289-C5262BC7C4C0}" destId="{36BD2D45-B9A8-4D8C-AB09-E41B1051B663}" srcOrd="0" destOrd="0" presId="urn:microsoft.com/office/officeart/2005/8/layout/radial6"/>
    <dgm:cxn modelId="{FC8BE968-F0AC-4F79-8F39-99923952C7D8}" srcId="{B7BE7528-3A6F-4BDB-8599-D29A5E5CFAB3}" destId="{22FAD9BF-5CF5-4203-BD68-F899B5396F62}" srcOrd="7" destOrd="0" parTransId="{25C770FE-0E8D-4E3F-914D-B99DE97637C3}" sibTransId="{884D504D-D0F5-4D36-8289-C5262BC7C4C0}"/>
    <dgm:cxn modelId="{4DF63760-2D48-4408-B2BC-3280E1C336DF}" type="presOf" srcId="{A13DDBC1-863A-4B5A-A835-D6FD08422B67}" destId="{02477BC2-8612-462B-B1C2-E565BED416EE}" srcOrd="0" destOrd="0" presId="urn:microsoft.com/office/officeart/2005/8/layout/radial6"/>
    <dgm:cxn modelId="{2E2C0380-EBA5-4C8F-85CC-4897A39665B3}" type="presOf" srcId="{43329B77-FDBC-47F2-A39C-D41E7EDC0A7F}" destId="{866D75DD-3BEE-4D6D-BD6E-A02FA48B3920}" srcOrd="0" destOrd="0" presId="urn:microsoft.com/office/officeart/2005/8/layout/radial6"/>
    <dgm:cxn modelId="{9A1BBD8B-C1A8-4D71-9A4A-F55E007D901A}" type="presOf" srcId="{22FAD9BF-5CF5-4203-BD68-F899B5396F62}" destId="{72C32110-EC1A-46DE-B525-44820C328189}" srcOrd="0" destOrd="0" presId="urn:microsoft.com/office/officeart/2005/8/layout/radial6"/>
    <dgm:cxn modelId="{EAB2A9B2-348E-4E65-8127-C74EB8AE7067}" type="presOf" srcId="{DE1D5CCE-5CF4-4E60-B052-049470317EDA}" destId="{D33602CA-4059-4C38-90BE-153C3567E8C5}" srcOrd="0" destOrd="0" presId="urn:microsoft.com/office/officeart/2005/8/layout/radial6"/>
    <dgm:cxn modelId="{2822E5B3-5300-41B3-926B-730822D498DB}" type="presOf" srcId="{B7BE7528-3A6F-4BDB-8599-D29A5E5CFAB3}" destId="{0305181F-8DED-4BB4-BA5A-88268621545A}" srcOrd="0" destOrd="0" presId="urn:microsoft.com/office/officeart/2005/8/layout/radial6"/>
    <dgm:cxn modelId="{6211F308-374A-4049-B840-B8E9CC4BB07B}" srcId="{B7BE7528-3A6F-4BDB-8599-D29A5E5CFAB3}" destId="{AD9643C3-31A3-4DB1-B79A-9BED9D3A571A}" srcOrd="2" destOrd="0" parTransId="{BFB8530E-B2F9-4EE8-8F86-1EEBDF4972D9}" sibTransId="{8E8D3CAB-914E-4AB4-818F-A89D0F041592}"/>
    <dgm:cxn modelId="{DF4D5719-3A44-4321-86D2-BE763A051B0F}" type="presParOf" srcId="{72F49BA6-FC16-4798-91DC-5EEE10910965}" destId="{0305181F-8DED-4BB4-BA5A-88268621545A}" srcOrd="0" destOrd="0" presId="urn:microsoft.com/office/officeart/2005/8/layout/radial6"/>
    <dgm:cxn modelId="{433BCE8F-D709-44E1-A7AF-C1AFA3EACACF}" type="presParOf" srcId="{72F49BA6-FC16-4798-91DC-5EEE10910965}" destId="{F3F911B9-ECD3-4E5B-8EC6-FACDF661940F}" srcOrd="1" destOrd="0" presId="urn:microsoft.com/office/officeart/2005/8/layout/radial6"/>
    <dgm:cxn modelId="{F1A2BA26-A35C-4512-B113-05BFDA9B4961}" type="presParOf" srcId="{72F49BA6-FC16-4798-91DC-5EEE10910965}" destId="{BA299C45-CAFF-4FB1-BB23-6414E76E0E28}" srcOrd="2" destOrd="0" presId="urn:microsoft.com/office/officeart/2005/8/layout/radial6"/>
    <dgm:cxn modelId="{9DD2289F-15AB-4ABD-A294-4256C2ABE9A3}" type="presParOf" srcId="{72F49BA6-FC16-4798-91DC-5EEE10910965}" destId="{15FF1EAE-1FF0-4D08-9188-1DEB1A6C7EFD}" srcOrd="3" destOrd="0" presId="urn:microsoft.com/office/officeart/2005/8/layout/radial6"/>
    <dgm:cxn modelId="{34F930A2-942E-4D96-B5D1-C759CD01C5E7}" type="presParOf" srcId="{72F49BA6-FC16-4798-91DC-5EEE10910965}" destId="{F825EBA4-4CAB-4EBB-855B-0ED224AE2F13}" srcOrd="4" destOrd="0" presId="urn:microsoft.com/office/officeart/2005/8/layout/radial6"/>
    <dgm:cxn modelId="{343D6BD4-E57E-4A5A-956B-A57A856B8E92}" type="presParOf" srcId="{72F49BA6-FC16-4798-91DC-5EEE10910965}" destId="{67A0F267-D0D4-4DBE-96D6-9D8EA76E0332}" srcOrd="5" destOrd="0" presId="urn:microsoft.com/office/officeart/2005/8/layout/radial6"/>
    <dgm:cxn modelId="{8D396AFE-780A-4B7F-B8B8-E3BA1F22C212}" type="presParOf" srcId="{72F49BA6-FC16-4798-91DC-5EEE10910965}" destId="{DAAB9BE7-FEF5-48AD-B191-9A13E611B95C}" srcOrd="6" destOrd="0" presId="urn:microsoft.com/office/officeart/2005/8/layout/radial6"/>
    <dgm:cxn modelId="{2433EA64-82E0-4901-A481-E7943F3CA417}" type="presParOf" srcId="{72F49BA6-FC16-4798-91DC-5EEE10910965}" destId="{1AA57379-E7C5-4491-B860-4E0B89DAD5B6}" srcOrd="7" destOrd="0" presId="urn:microsoft.com/office/officeart/2005/8/layout/radial6"/>
    <dgm:cxn modelId="{A661CC9C-E530-4F84-9957-0DE22C7C72C9}" type="presParOf" srcId="{72F49BA6-FC16-4798-91DC-5EEE10910965}" destId="{81297D0F-36FA-4BFA-9C0D-B65117EE8EDA}" srcOrd="8" destOrd="0" presId="urn:microsoft.com/office/officeart/2005/8/layout/radial6"/>
    <dgm:cxn modelId="{E2CB88C1-20B0-45E2-BA50-62528C7F3FDE}" type="presParOf" srcId="{72F49BA6-FC16-4798-91DC-5EEE10910965}" destId="{18795E45-0112-46BF-8D89-BC3009BF036B}" srcOrd="9" destOrd="0" presId="urn:microsoft.com/office/officeart/2005/8/layout/radial6"/>
    <dgm:cxn modelId="{EDF62D7E-E873-4E0A-8937-3BB8904F7055}" type="presParOf" srcId="{72F49BA6-FC16-4798-91DC-5EEE10910965}" destId="{866D75DD-3BEE-4D6D-BD6E-A02FA48B3920}" srcOrd="10" destOrd="0" presId="urn:microsoft.com/office/officeart/2005/8/layout/radial6"/>
    <dgm:cxn modelId="{97F8679B-61EF-4B1E-A0D7-D314DFFBD453}" type="presParOf" srcId="{72F49BA6-FC16-4798-91DC-5EEE10910965}" destId="{24799C85-2F3B-453E-B874-71D8C60DFE7B}" srcOrd="11" destOrd="0" presId="urn:microsoft.com/office/officeart/2005/8/layout/radial6"/>
    <dgm:cxn modelId="{9DED9C1A-D499-4C9B-B043-B5EF915CDEA9}" type="presParOf" srcId="{72F49BA6-FC16-4798-91DC-5EEE10910965}" destId="{58A4E121-BAF1-4258-9D2B-3716A281D6E9}" srcOrd="12" destOrd="0" presId="urn:microsoft.com/office/officeart/2005/8/layout/radial6"/>
    <dgm:cxn modelId="{5905A96B-CEBA-4A8D-B2D7-86A8719D9CBF}" type="presParOf" srcId="{72F49BA6-FC16-4798-91DC-5EEE10910965}" destId="{2B93FD60-2564-4E7E-87A3-251352772B89}" srcOrd="13" destOrd="0" presId="urn:microsoft.com/office/officeart/2005/8/layout/radial6"/>
    <dgm:cxn modelId="{9C642884-E8DE-462D-84D0-E4D691AD910E}" type="presParOf" srcId="{72F49BA6-FC16-4798-91DC-5EEE10910965}" destId="{B733F27E-0131-4461-BA96-B50F15BEBCB9}" srcOrd="14" destOrd="0" presId="urn:microsoft.com/office/officeart/2005/8/layout/radial6"/>
    <dgm:cxn modelId="{1357BC35-256F-494B-B9F4-35A527199A30}" type="presParOf" srcId="{72F49BA6-FC16-4798-91DC-5EEE10910965}" destId="{963CF812-6A65-4538-8EF1-90A036B02082}" srcOrd="15" destOrd="0" presId="urn:microsoft.com/office/officeart/2005/8/layout/radial6"/>
    <dgm:cxn modelId="{F12D180A-E76D-4851-A197-7F98A1F74EA0}" type="presParOf" srcId="{72F49BA6-FC16-4798-91DC-5EEE10910965}" destId="{CEDD4E86-8562-4F25-A012-D074ABD556D8}" srcOrd="16" destOrd="0" presId="urn:microsoft.com/office/officeart/2005/8/layout/radial6"/>
    <dgm:cxn modelId="{190CDE31-C03E-400E-92FB-F777A58A8CD9}" type="presParOf" srcId="{72F49BA6-FC16-4798-91DC-5EEE10910965}" destId="{79D44594-A1BD-47AE-A886-BBC551AE8300}" srcOrd="17" destOrd="0" presId="urn:microsoft.com/office/officeart/2005/8/layout/radial6"/>
    <dgm:cxn modelId="{56D6E953-097A-4CAD-B1DB-43F05CB114E6}" type="presParOf" srcId="{72F49BA6-FC16-4798-91DC-5EEE10910965}" destId="{D33602CA-4059-4C38-90BE-153C3567E8C5}" srcOrd="18" destOrd="0" presId="urn:microsoft.com/office/officeart/2005/8/layout/radial6"/>
    <dgm:cxn modelId="{939F4E9F-DAFE-4C22-9A61-BE8D1AE4D585}" type="presParOf" srcId="{72F49BA6-FC16-4798-91DC-5EEE10910965}" destId="{02477BC2-8612-462B-B1C2-E565BED416EE}" srcOrd="19" destOrd="0" presId="urn:microsoft.com/office/officeart/2005/8/layout/radial6"/>
    <dgm:cxn modelId="{BBBAE6B1-8288-4B22-BACC-776EBB36937E}" type="presParOf" srcId="{72F49BA6-FC16-4798-91DC-5EEE10910965}" destId="{E3D275EA-8C31-4D77-9317-CF3636BC827F}" srcOrd="20" destOrd="0" presId="urn:microsoft.com/office/officeart/2005/8/layout/radial6"/>
    <dgm:cxn modelId="{4ACE586C-FF43-4E91-83A4-FA083BA59D99}" type="presParOf" srcId="{72F49BA6-FC16-4798-91DC-5EEE10910965}" destId="{90D0C12B-D2D4-47BC-8EE7-289A72C3FB41}" srcOrd="21" destOrd="0" presId="urn:microsoft.com/office/officeart/2005/8/layout/radial6"/>
    <dgm:cxn modelId="{80F07BE8-410E-4CF0-9E9E-9FB3AE5F0137}" type="presParOf" srcId="{72F49BA6-FC16-4798-91DC-5EEE10910965}" destId="{72C32110-EC1A-46DE-B525-44820C328189}" srcOrd="22" destOrd="0" presId="urn:microsoft.com/office/officeart/2005/8/layout/radial6"/>
    <dgm:cxn modelId="{7974A9C0-CE8B-4323-A771-47FEB3C36DA1}" type="presParOf" srcId="{72F49BA6-FC16-4798-91DC-5EEE10910965}" destId="{514A90ED-F865-47FE-BA91-65603257FB2B}" srcOrd="23" destOrd="0" presId="urn:microsoft.com/office/officeart/2005/8/layout/radial6"/>
    <dgm:cxn modelId="{3483E441-AADF-4847-A162-F7E123F50AFC}" type="presParOf" srcId="{72F49BA6-FC16-4798-91DC-5EEE10910965}" destId="{36BD2D45-B9A8-4D8C-AB09-E41B1051B663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BAA649-C909-48ED-BA58-9B96DF075A51}" type="doc">
      <dgm:prSet loTypeId="urn:microsoft.com/office/officeart/2005/8/layout/defaul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71EF07-D1AA-4AF4-9D92-DB7CF5EED3C1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Пути выхода из сложившейся ситуации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94F2D6-79EF-4752-94F0-230AB1D14C25}" type="parTrans" cxnId="{010D6500-D42E-4935-BFFD-BD3A2CB0C252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86023E-A3E5-4712-86C4-0F37D9C9FC18}" type="sibTrans" cxnId="{010D6500-D42E-4935-BFFD-BD3A2CB0C252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E546FB-9F9A-4171-869A-43A3999BD826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Литература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8796D3-5B0D-4659-BCA9-AF25399AC309}" type="parTrans" cxnId="{535E513E-61EE-4649-A130-DB5B3EDFD6D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5B49309-4FDE-4404-A0A3-D7155D77E168}" type="sibTrans" cxnId="{535E513E-61EE-4649-A130-DB5B3EDFD6D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7C70B5-AF76-4DA4-B366-C39E2CAD5CCF}" type="pres">
      <dgm:prSet presAssocID="{35BAA649-C909-48ED-BA58-9B96DF075A5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7C29BF-265E-4BA6-A839-06C58AFA4BCE}" type="pres">
      <dgm:prSet presAssocID="{0871EF07-D1AA-4AF4-9D92-DB7CF5EED3C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1DB2BF-1D9E-4CFA-AEAA-AE08F7BD2788}" type="pres">
      <dgm:prSet presAssocID="{6386023E-A3E5-4712-86C4-0F37D9C9FC18}" presName="sibTrans" presStyleCnt="0"/>
      <dgm:spPr/>
    </dgm:pt>
    <dgm:pt modelId="{A781E4F0-AFAA-48D4-8C18-3E257CDDBD54}" type="pres">
      <dgm:prSet presAssocID="{BEE546FB-9F9A-4171-869A-43A3999BD82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0E165E-20B3-4E2F-B43F-C0C8A753C09F}" type="presOf" srcId="{35BAA649-C909-48ED-BA58-9B96DF075A51}" destId="{C77C70B5-AF76-4DA4-B366-C39E2CAD5CCF}" srcOrd="0" destOrd="0" presId="urn:microsoft.com/office/officeart/2005/8/layout/default"/>
    <dgm:cxn modelId="{DCC7F93E-5002-4F01-A306-5C13D5CE41E4}" type="presOf" srcId="{0871EF07-D1AA-4AF4-9D92-DB7CF5EED3C1}" destId="{7C7C29BF-265E-4BA6-A839-06C58AFA4BCE}" srcOrd="0" destOrd="0" presId="urn:microsoft.com/office/officeart/2005/8/layout/default"/>
    <dgm:cxn modelId="{010D6500-D42E-4935-BFFD-BD3A2CB0C252}" srcId="{35BAA649-C909-48ED-BA58-9B96DF075A51}" destId="{0871EF07-D1AA-4AF4-9D92-DB7CF5EED3C1}" srcOrd="0" destOrd="0" parTransId="{7294F2D6-79EF-4752-94F0-230AB1D14C25}" sibTransId="{6386023E-A3E5-4712-86C4-0F37D9C9FC18}"/>
    <dgm:cxn modelId="{535E513E-61EE-4649-A130-DB5B3EDFD6D5}" srcId="{35BAA649-C909-48ED-BA58-9B96DF075A51}" destId="{BEE546FB-9F9A-4171-869A-43A3999BD826}" srcOrd="1" destOrd="0" parTransId="{FC8796D3-5B0D-4659-BCA9-AF25399AC309}" sibTransId="{75B49309-4FDE-4404-A0A3-D7155D77E168}"/>
    <dgm:cxn modelId="{BDA3E7B3-82A1-4441-8310-8BF274E3850F}" type="presOf" srcId="{BEE546FB-9F9A-4171-869A-43A3999BD826}" destId="{A781E4F0-AFAA-48D4-8C18-3E257CDDBD54}" srcOrd="0" destOrd="0" presId="urn:microsoft.com/office/officeart/2005/8/layout/default"/>
    <dgm:cxn modelId="{99FBD801-7119-413D-8BA8-679401963485}" type="presParOf" srcId="{C77C70B5-AF76-4DA4-B366-C39E2CAD5CCF}" destId="{7C7C29BF-265E-4BA6-A839-06C58AFA4BCE}" srcOrd="0" destOrd="0" presId="urn:microsoft.com/office/officeart/2005/8/layout/default"/>
    <dgm:cxn modelId="{E0430F3B-7FCF-42D5-B63A-2484CBC3BED1}" type="presParOf" srcId="{C77C70B5-AF76-4DA4-B366-C39E2CAD5CCF}" destId="{301DB2BF-1D9E-4CFA-AEAA-AE08F7BD2788}" srcOrd="1" destOrd="0" presId="urn:microsoft.com/office/officeart/2005/8/layout/default"/>
    <dgm:cxn modelId="{00EB4494-FFD4-4207-B9C6-9F65B396886F}" type="presParOf" srcId="{C77C70B5-AF76-4DA4-B366-C39E2CAD5CCF}" destId="{A781E4F0-AFAA-48D4-8C18-3E257CDDBD54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F42391-76DD-4C30-85B0-E4E5298A5FC5}" type="doc">
      <dgm:prSet loTypeId="urn:microsoft.com/office/officeart/2005/8/layout/vList3" loCatId="list" qsTypeId="urn:microsoft.com/office/officeart/2005/8/quickstyle/3d6" qsCatId="3D" csTypeId="urn:microsoft.com/office/officeart/2005/8/colors/colorful4" csCatId="colorful" phldr="1"/>
      <dgm:spPr/>
    </dgm:pt>
    <dgm:pt modelId="{EEAED2DA-E2D0-4062-8EE4-1752F41588FD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физическое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— механическое (пыль, твердые частицы), радиоактивное (</a:t>
          </a:r>
          <a:r>
            <a:rPr lang="ru-RU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радиоактивное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излучение и изотопы), электромагнитное (различные виды электромагнитных волн, в том числе радиоволны), шумовое (различные громкие звуки и низкочастотные колебания) и тепловое загрязнение (например, выбросы тёплого воздуха и т. п.)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92C644-FBD3-40E6-B9E8-14E63605778E}" type="parTrans" cxnId="{D21F9C03-E79A-4D85-B67E-AE887ED37E6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3AAFA6-805F-4249-A0C4-B431C73B94AF}" type="sibTrans" cxnId="{D21F9C03-E79A-4D85-B67E-AE887ED37E6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A69316-7E4C-42DB-972C-E7EB987DE78A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химическое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— загрязнение газообразными веществами и аэрозолями. На сегодняшний день основные химические загрязнители атмосферного воздуха это: оксид углерода (IV), оксиды азота, диоксид серы, углеводороды, альдегиды, тяжёлые металлы (</a:t>
          </a:r>
          <a:r>
            <a:rPr lang="ru-RU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Pb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Zn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Cd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), аммиак, пыль и радиоактивные изотопы.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6F22E0-AB5F-4E66-BDD1-C6AEB2990074}" type="parTrans" cxnId="{091C27D5-C161-4D47-9ACA-E2959FCA3AC4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170363-E957-4555-8A18-0C8FA232B6F8}" type="sibTrans" cxnId="{091C27D5-C161-4D47-9ACA-E2959FCA3AC4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D89537-DA85-46C1-88A4-846A86D173E2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биологическое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— в основном загрязнение микробной природы. Например, загрязнение воздуха вегетативными формами и спорами бактерий и грибов, вирусами, а также их токсинами и продуктами жизнедеятельности.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B155A2C-A336-4EB1-B435-05B7B34DC92E}" type="parTrans" cxnId="{E33DE4FD-A31D-4A16-88BD-0086AC6B0D47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A60D46-A888-4770-8B10-41788DE7A313}" type="sibTrans" cxnId="{E33DE4FD-A31D-4A16-88BD-0086AC6B0D47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F5DE86-867C-4B56-A968-CE58858DE112}" type="pres">
      <dgm:prSet presAssocID="{BCF42391-76DD-4C30-85B0-E4E5298A5FC5}" presName="linearFlow" presStyleCnt="0">
        <dgm:presLayoutVars>
          <dgm:dir/>
          <dgm:resizeHandles val="exact"/>
        </dgm:presLayoutVars>
      </dgm:prSet>
      <dgm:spPr/>
    </dgm:pt>
    <dgm:pt modelId="{88A01A99-6371-47D4-9D5A-38038C1E63B2}" type="pres">
      <dgm:prSet presAssocID="{EEAED2DA-E2D0-4062-8EE4-1752F41588FD}" presName="composite" presStyleCnt="0"/>
      <dgm:spPr/>
    </dgm:pt>
    <dgm:pt modelId="{AC4BE3C7-F91D-4BD7-8738-52F687AC1A19}" type="pres">
      <dgm:prSet presAssocID="{EEAED2DA-E2D0-4062-8EE4-1752F41588FD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266E4DD-9561-4CFF-ACB0-D5EEB87235C7}" type="pres">
      <dgm:prSet presAssocID="{EEAED2DA-E2D0-4062-8EE4-1752F41588FD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26000-E5B5-4E68-B7C7-791E9042B05D}" type="pres">
      <dgm:prSet presAssocID="{E63AAFA6-805F-4249-A0C4-B431C73B94AF}" presName="spacing" presStyleCnt="0"/>
      <dgm:spPr/>
    </dgm:pt>
    <dgm:pt modelId="{C9CC25C9-4910-4C1E-B9B0-7FB56A0D99FC}" type="pres">
      <dgm:prSet presAssocID="{F3A69316-7E4C-42DB-972C-E7EB987DE78A}" presName="composite" presStyleCnt="0"/>
      <dgm:spPr/>
    </dgm:pt>
    <dgm:pt modelId="{DF94A0AC-B31C-4AAD-B9D8-942EE1C3313F}" type="pres">
      <dgm:prSet presAssocID="{F3A69316-7E4C-42DB-972C-E7EB987DE78A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381C5BB-AE47-43ED-8CF7-613B561B1D1B}" type="pres">
      <dgm:prSet presAssocID="{F3A69316-7E4C-42DB-972C-E7EB987DE78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E69F4F-9AC5-4D7C-A867-5DCF955C5BA7}" type="pres">
      <dgm:prSet presAssocID="{20170363-E957-4555-8A18-0C8FA232B6F8}" presName="spacing" presStyleCnt="0"/>
      <dgm:spPr/>
    </dgm:pt>
    <dgm:pt modelId="{EE87EDB9-730C-4A72-AD0D-1823BEAD76EA}" type="pres">
      <dgm:prSet presAssocID="{34D89537-DA85-46C1-88A4-846A86D173E2}" presName="composite" presStyleCnt="0"/>
      <dgm:spPr/>
    </dgm:pt>
    <dgm:pt modelId="{C396AC0A-669B-4E63-81B8-3B4AAB6A0C47}" type="pres">
      <dgm:prSet presAssocID="{34D89537-DA85-46C1-88A4-846A86D173E2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C33341D8-8439-4536-B571-1C610290B7B3}" type="pres">
      <dgm:prSet presAssocID="{34D89537-DA85-46C1-88A4-846A86D173E2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3DE4FD-A31D-4A16-88BD-0086AC6B0D47}" srcId="{BCF42391-76DD-4C30-85B0-E4E5298A5FC5}" destId="{34D89537-DA85-46C1-88A4-846A86D173E2}" srcOrd="2" destOrd="0" parTransId="{8B155A2C-A336-4EB1-B435-05B7B34DC92E}" sibTransId="{53A60D46-A888-4770-8B10-41788DE7A313}"/>
    <dgm:cxn modelId="{D21F9C03-E79A-4D85-B67E-AE887ED37E6A}" srcId="{BCF42391-76DD-4C30-85B0-E4E5298A5FC5}" destId="{EEAED2DA-E2D0-4062-8EE4-1752F41588FD}" srcOrd="0" destOrd="0" parTransId="{5F92C644-FBD3-40E6-B9E8-14E63605778E}" sibTransId="{E63AAFA6-805F-4249-A0C4-B431C73B94AF}"/>
    <dgm:cxn modelId="{DAFD4C37-0770-405D-BDC5-6AF237EE4BF5}" type="presOf" srcId="{F3A69316-7E4C-42DB-972C-E7EB987DE78A}" destId="{1381C5BB-AE47-43ED-8CF7-613B561B1D1B}" srcOrd="0" destOrd="0" presId="urn:microsoft.com/office/officeart/2005/8/layout/vList3"/>
    <dgm:cxn modelId="{D60B2055-760F-44D3-8F0A-9009D15981AD}" type="presOf" srcId="{BCF42391-76DD-4C30-85B0-E4E5298A5FC5}" destId="{CFF5DE86-867C-4B56-A968-CE58858DE112}" srcOrd="0" destOrd="0" presId="urn:microsoft.com/office/officeart/2005/8/layout/vList3"/>
    <dgm:cxn modelId="{C725AAEE-7DE1-4D84-97DA-57B279ED9874}" type="presOf" srcId="{EEAED2DA-E2D0-4062-8EE4-1752F41588FD}" destId="{7266E4DD-9561-4CFF-ACB0-D5EEB87235C7}" srcOrd="0" destOrd="0" presId="urn:microsoft.com/office/officeart/2005/8/layout/vList3"/>
    <dgm:cxn modelId="{7F37DF73-4CE4-4F0F-94D1-F1AD4E6EA0DA}" type="presOf" srcId="{34D89537-DA85-46C1-88A4-846A86D173E2}" destId="{C33341D8-8439-4536-B571-1C610290B7B3}" srcOrd="0" destOrd="0" presId="urn:microsoft.com/office/officeart/2005/8/layout/vList3"/>
    <dgm:cxn modelId="{091C27D5-C161-4D47-9ACA-E2959FCA3AC4}" srcId="{BCF42391-76DD-4C30-85B0-E4E5298A5FC5}" destId="{F3A69316-7E4C-42DB-972C-E7EB987DE78A}" srcOrd="1" destOrd="0" parTransId="{126F22E0-AB5F-4E66-BDD1-C6AEB2990074}" sibTransId="{20170363-E957-4555-8A18-0C8FA232B6F8}"/>
    <dgm:cxn modelId="{6FE461D7-8EEE-400A-80FF-0B4B6BE1124E}" type="presParOf" srcId="{CFF5DE86-867C-4B56-A968-CE58858DE112}" destId="{88A01A99-6371-47D4-9D5A-38038C1E63B2}" srcOrd="0" destOrd="0" presId="urn:microsoft.com/office/officeart/2005/8/layout/vList3"/>
    <dgm:cxn modelId="{4D4B6A54-B909-4126-80E4-36DA41615BA4}" type="presParOf" srcId="{88A01A99-6371-47D4-9D5A-38038C1E63B2}" destId="{AC4BE3C7-F91D-4BD7-8738-52F687AC1A19}" srcOrd="0" destOrd="0" presId="urn:microsoft.com/office/officeart/2005/8/layout/vList3"/>
    <dgm:cxn modelId="{7F707E30-D005-49E4-970A-EABC04E07564}" type="presParOf" srcId="{88A01A99-6371-47D4-9D5A-38038C1E63B2}" destId="{7266E4DD-9561-4CFF-ACB0-D5EEB87235C7}" srcOrd="1" destOrd="0" presId="urn:microsoft.com/office/officeart/2005/8/layout/vList3"/>
    <dgm:cxn modelId="{A2380E4A-21BF-413D-B4B1-5E210A87197C}" type="presParOf" srcId="{CFF5DE86-867C-4B56-A968-CE58858DE112}" destId="{41026000-E5B5-4E68-B7C7-791E9042B05D}" srcOrd="1" destOrd="0" presId="urn:microsoft.com/office/officeart/2005/8/layout/vList3"/>
    <dgm:cxn modelId="{637C58DA-6ADF-41EA-86A6-5A8AE0E21DA2}" type="presParOf" srcId="{CFF5DE86-867C-4B56-A968-CE58858DE112}" destId="{C9CC25C9-4910-4C1E-B9B0-7FB56A0D99FC}" srcOrd="2" destOrd="0" presId="urn:microsoft.com/office/officeart/2005/8/layout/vList3"/>
    <dgm:cxn modelId="{6C78C491-D1FF-4BE4-9BC3-9313DBF14E61}" type="presParOf" srcId="{C9CC25C9-4910-4C1E-B9B0-7FB56A0D99FC}" destId="{DF94A0AC-B31C-4AAD-B9D8-942EE1C3313F}" srcOrd="0" destOrd="0" presId="urn:microsoft.com/office/officeart/2005/8/layout/vList3"/>
    <dgm:cxn modelId="{4A1A8CDE-8F1A-42C3-8B79-C0215DAA4F63}" type="presParOf" srcId="{C9CC25C9-4910-4C1E-B9B0-7FB56A0D99FC}" destId="{1381C5BB-AE47-43ED-8CF7-613B561B1D1B}" srcOrd="1" destOrd="0" presId="urn:microsoft.com/office/officeart/2005/8/layout/vList3"/>
    <dgm:cxn modelId="{980A6921-A384-43E0-AF79-4F9C9ED31EF2}" type="presParOf" srcId="{CFF5DE86-867C-4B56-A968-CE58858DE112}" destId="{E0E69F4F-9AC5-4D7C-A867-5DCF955C5BA7}" srcOrd="3" destOrd="0" presId="urn:microsoft.com/office/officeart/2005/8/layout/vList3"/>
    <dgm:cxn modelId="{9DB6A3E6-DBAC-47E5-8B6E-30401A519B83}" type="presParOf" srcId="{CFF5DE86-867C-4B56-A968-CE58858DE112}" destId="{EE87EDB9-730C-4A72-AD0D-1823BEAD76EA}" srcOrd="4" destOrd="0" presId="urn:microsoft.com/office/officeart/2005/8/layout/vList3"/>
    <dgm:cxn modelId="{0AB65F1D-DF46-431D-8C93-18E5B44922DC}" type="presParOf" srcId="{EE87EDB9-730C-4A72-AD0D-1823BEAD76EA}" destId="{C396AC0A-669B-4E63-81B8-3B4AAB6A0C47}" srcOrd="0" destOrd="0" presId="urn:microsoft.com/office/officeart/2005/8/layout/vList3"/>
    <dgm:cxn modelId="{9BB11D21-0B0C-4D3D-BF31-09F5E65893DF}" type="presParOf" srcId="{EE87EDB9-730C-4A72-AD0D-1823BEAD76EA}" destId="{C33341D8-8439-4536-B571-1C610290B7B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3C713A-5EFE-45F4-93E6-1C8DC3460145}" type="doc">
      <dgm:prSet loTypeId="urn:microsoft.com/office/officeart/2005/8/layout/vList3" loCatId="list" qsTypeId="urn:microsoft.com/office/officeart/2005/8/quickstyle/3d6" qsCatId="3D" csTypeId="urn:microsoft.com/office/officeart/2005/8/colors/colorful3" csCatId="colorful" phldr="1"/>
      <dgm:spPr/>
    </dgm:pt>
    <dgm:pt modelId="{1BBF6736-CC26-4A16-9B71-EBB668E8DF06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жилые дома и коммунально-бытовые предприятия (в составе загрязняющих веществ этой категории источников преобладают бытовой мусор, пищевые отходы, строительный мусор, отходы отопительных систем, пришедшие в негодность предметы домашнего обихода и т. п.)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27CB38-003B-42BD-B28C-0581F0F092A4}" type="parTrans" cxnId="{75DB6481-224E-44CB-A47E-FAB4BDBBC95F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8596FE-7928-4057-BE4B-B74B942ED326}" type="sibTrans" cxnId="{75DB6481-224E-44CB-A47E-FAB4BDBBC95F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2D278E-CB13-4F31-839A-81D173736540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промышленные предприятия (в твёрдых и жидких промышленных отходах постоянно присутствуют вещества, способные оказывать токсическое воздействие на живые организмы, в том числе растения)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EDD2DF-AD54-4A47-87B2-50E6B91964C8}" type="parTrans" cxnId="{F9F5B0F0-35B4-429C-A2C2-BE073C166ED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939B77-74AA-4B7F-998D-C9533D40292F}" type="sibTrans" cxnId="{F9F5B0F0-35B4-429C-A2C2-BE073C166ED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5725AC-E3E8-457A-AF1B-E7AC3E722563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транспорт (при работе двигателей внутреннего сгорания интенсивно выделяются оксиды азота, свинец, углеводороды, оксид углерода, сажа и другие вещества, оседающие на поверхность Земли или поглощаемые растениями. В последнем случае эти вещества также попадают в почву и вовлекаются в круговорот, связанный с пищевыми цепями)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304E4B-7712-4B93-881A-DEBE63035A9D}" type="parTrans" cxnId="{19EA0E13-4FB7-46F1-BD8C-F1FAEBE54DD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4760FF-1154-4E35-876B-135DB95AF230}" type="sibTrans" cxnId="{19EA0E13-4FB7-46F1-BD8C-F1FAEBE54DD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51C103-3F08-4D00-B2E3-EF69C8D33EB4}">
      <dgm:prSet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сельское хозяйство (загрязнение почвы в сельском хозяйстве происходит вследствие внесения огромных количеств минеральных удобрений и ядохимикатов. Известно, что в составе некоторых ядохимикатов содержится ртуть)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11376F-E33A-438C-944A-8F8713B453EE}" type="parTrans" cxnId="{4800A6A9-EC57-453B-B29F-021678252E9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843F97-9DF7-4404-9760-1C58D9EF87C3}" type="sibTrans" cxnId="{4800A6A9-EC57-453B-B29F-021678252E9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E16020-6A65-4D26-BC02-595EE4DE401C}" type="pres">
      <dgm:prSet presAssocID="{DC3C713A-5EFE-45F4-93E6-1C8DC3460145}" presName="linearFlow" presStyleCnt="0">
        <dgm:presLayoutVars>
          <dgm:dir/>
          <dgm:resizeHandles val="exact"/>
        </dgm:presLayoutVars>
      </dgm:prSet>
      <dgm:spPr/>
    </dgm:pt>
    <dgm:pt modelId="{EFC9138E-425F-44D9-BBC5-CC12AAFD65B9}" type="pres">
      <dgm:prSet presAssocID="{1BBF6736-CC26-4A16-9B71-EBB668E8DF06}" presName="composite" presStyleCnt="0"/>
      <dgm:spPr/>
    </dgm:pt>
    <dgm:pt modelId="{E25B6F34-801D-46E2-B11A-4115D67003B9}" type="pres">
      <dgm:prSet presAssocID="{1BBF6736-CC26-4A16-9B71-EBB668E8DF06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7E640B2-A4EF-4CB0-9CE5-6F8CFF6757D7}" type="pres">
      <dgm:prSet presAssocID="{1BBF6736-CC26-4A16-9B71-EBB668E8DF0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3FC535-9898-4283-8188-E64A77A43ECE}" type="pres">
      <dgm:prSet presAssocID="{D58596FE-7928-4057-BE4B-B74B942ED326}" presName="spacing" presStyleCnt="0"/>
      <dgm:spPr/>
    </dgm:pt>
    <dgm:pt modelId="{E8575312-7611-4B10-AA22-724027797B42}" type="pres">
      <dgm:prSet presAssocID="{F82D278E-CB13-4F31-839A-81D173736540}" presName="composite" presStyleCnt="0"/>
      <dgm:spPr/>
    </dgm:pt>
    <dgm:pt modelId="{E9D2F14E-F50A-4BEC-915A-C66CBA70E3F3}" type="pres">
      <dgm:prSet presAssocID="{F82D278E-CB13-4F31-839A-81D173736540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B1D354C-1A16-4BF0-8CE7-77DA107CD092}" type="pres">
      <dgm:prSet presAssocID="{F82D278E-CB13-4F31-839A-81D173736540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D2751-E0E8-46D0-90B1-0D1627E3BF01}" type="pres">
      <dgm:prSet presAssocID="{A3939B77-74AA-4B7F-998D-C9533D40292F}" presName="spacing" presStyleCnt="0"/>
      <dgm:spPr/>
    </dgm:pt>
    <dgm:pt modelId="{59357A40-E9EB-4D17-888F-9A95FDAFAFA9}" type="pres">
      <dgm:prSet presAssocID="{645725AC-E3E8-457A-AF1B-E7AC3E722563}" presName="composite" presStyleCnt="0"/>
      <dgm:spPr/>
    </dgm:pt>
    <dgm:pt modelId="{FA8FC705-2EC5-4D97-AF41-9FC6443821FB}" type="pres">
      <dgm:prSet presAssocID="{645725AC-E3E8-457A-AF1B-E7AC3E722563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35A7CEB-3040-44C4-A1D8-960E55037D63}" type="pres">
      <dgm:prSet presAssocID="{645725AC-E3E8-457A-AF1B-E7AC3E722563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6976BB-1DC3-4CD8-A934-4C04FED2662A}" type="pres">
      <dgm:prSet presAssocID="{184760FF-1154-4E35-876B-135DB95AF230}" presName="spacing" presStyleCnt="0"/>
      <dgm:spPr/>
    </dgm:pt>
    <dgm:pt modelId="{8F00912F-DC1D-4FB3-B22E-E3718EDA2667}" type="pres">
      <dgm:prSet presAssocID="{9151C103-3F08-4D00-B2E3-EF69C8D33EB4}" presName="composite" presStyleCnt="0"/>
      <dgm:spPr/>
    </dgm:pt>
    <dgm:pt modelId="{AC080820-2B9C-4A59-BC8F-DF51DF59BE7F}" type="pres">
      <dgm:prSet presAssocID="{9151C103-3F08-4D00-B2E3-EF69C8D33EB4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C5D5D6E-015A-4127-A778-14D488A829D2}" type="pres">
      <dgm:prSet presAssocID="{9151C103-3F08-4D00-B2E3-EF69C8D33EB4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51FC72-7A8A-43B8-9609-F5F6FB76FCEC}" type="presOf" srcId="{9151C103-3F08-4D00-B2E3-EF69C8D33EB4}" destId="{7C5D5D6E-015A-4127-A778-14D488A829D2}" srcOrd="0" destOrd="0" presId="urn:microsoft.com/office/officeart/2005/8/layout/vList3"/>
    <dgm:cxn modelId="{07FDA7A3-9DE0-4F41-A2C5-EB2EA56A8B2E}" type="presOf" srcId="{F82D278E-CB13-4F31-839A-81D173736540}" destId="{FB1D354C-1A16-4BF0-8CE7-77DA107CD092}" srcOrd="0" destOrd="0" presId="urn:microsoft.com/office/officeart/2005/8/layout/vList3"/>
    <dgm:cxn modelId="{F1F431E0-4E20-47C2-ADFE-E72640C7E801}" type="presOf" srcId="{645725AC-E3E8-457A-AF1B-E7AC3E722563}" destId="{435A7CEB-3040-44C4-A1D8-960E55037D63}" srcOrd="0" destOrd="0" presId="urn:microsoft.com/office/officeart/2005/8/layout/vList3"/>
    <dgm:cxn modelId="{4800A6A9-EC57-453B-B29F-021678252E9A}" srcId="{DC3C713A-5EFE-45F4-93E6-1C8DC3460145}" destId="{9151C103-3F08-4D00-B2E3-EF69C8D33EB4}" srcOrd="3" destOrd="0" parTransId="{0111376F-E33A-438C-944A-8F8713B453EE}" sibTransId="{C5843F97-9DF7-4404-9760-1C58D9EF87C3}"/>
    <dgm:cxn modelId="{19EA0E13-4FB7-46F1-BD8C-F1FAEBE54DD1}" srcId="{DC3C713A-5EFE-45F4-93E6-1C8DC3460145}" destId="{645725AC-E3E8-457A-AF1B-E7AC3E722563}" srcOrd="2" destOrd="0" parTransId="{B9304E4B-7712-4B93-881A-DEBE63035A9D}" sibTransId="{184760FF-1154-4E35-876B-135DB95AF230}"/>
    <dgm:cxn modelId="{F9F5B0F0-35B4-429C-A2C2-BE073C166EDC}" srcId="{DC3C713A-5EFE-45F4-93E6-1C8DC3460145}" destId="{F82D278E-CB13-4F31-839A-81D173736540}" srcOrd="1" destOrd="0" parTransId="{0AEDD2DF-AD54-4A47-87B2-50E6B91964C8}" sibTransId="{A3939B77-74AA-4B7F-998D-C9533D40292F}"/>
    <dgm:cxn modelId="{BFAD4511-DE04-44E9-8B5F-0C9C39A9483A}" type="presOf" srcId="{DC3C713A-5EFE-45F4-93E6-1C8DC3460145}" destId="{34E16020-6A65-4D26-BC02-595EE4DE401C}" srcOrd="0" destOrd="0" presId="urn:microsoft.com/office/officeart/2005/8/layout/vList3"/>
    <dgm:cxn modelId="{75DB6481-224E-44CB-A47E-FAB4BDBBC95F}" srcId="{DC3C713A-5EFE-45F4-93E6-1C8DC3460145}" destId="{1BBF6736-CC26-4A16-9B71-EBB668E8DF06}" srcOrd="0" destOrd="0" parTransId="{5727CB38-003B-42BD-B28C-0581F0F092A4}" sibTransId="{D58596FE-7928-4057-BE4B-B74B942ED326}"/>
    <dgm:cxn modelId="{95005081-7708-48A8-B9ED-EAB122957AB0}" type="presOf" srcId="{1BBF6736-CC26-4A16-9B71-EBB668E8DF06}" destId="{47E640B2-A4EF-4CB0-9CE5-6F8CFF6757D7}" srcOrd="0" destOrd="0" presId="urn:microsoft.com/office/officeart/2005/8/layout/vList3"/>
    <dgm:cxn modelId="{DAEA2423-AF24-4E88-9F61-294DEFA89F75}" type="presParOf" srcId="{34E16020-6A65-4D26-BC02-595EE4DE401C}" destId="{EFC9138E-425F-44D9-BBC5-CC12AAFD65B9}" srcOrd="0" destOrd="0" presId="urn:microsoft.com/office/officeart/2005/8/layout/vList3"/>
    <dgm:cxn modelId="{03C85C52-5E69-47DC-82A3-610BFF440061}" type="presParOf" srcId="{EFC9138E-425F-44D9-BBC5-CC12AAFD65B9}" destId="{E25B6F34-801D-46E2-B11A-4115D67003B9}" srcOrd="0" destOrd="0" presId="urn:microsoft.com/office/officeart/2005/8/layout/vList3"/>
    <dgm:cxn modelId="{2EEFE4EE-B50D-44A3-BBD1-221B3FA850D8}" type="presParOf" srcId="{EFC9138E-425F-44D9-BBC5-CC12AAFD65B9}" destId="{47E640B2-A4EF-4CB0-9CE5-6F8CFF6757D7}" srcOrd="1" destOrd="0" presId="urn:microsoft.com/office/officeart/2005/8/layout/vList3"/>
    <dgm:cxn modelId="{57689E79-F2BF-4380-937C-ED54E94457EE}" type="presParOf" srcId="{34E16020-6A65-4D26-BC02-595EE4DE401C}" destId="{313FC535-9898-4283-8188-E64A77A43ECE}" srcOrd="1" destOrd="0" presId="urn:microsoft.com/office/officeart/2005/8/layout/vList3"/>
    <dgm:cxn modelId="{8243A04B-19A6-46D5-97E0-8CD18C47ECBE}" type="presParOf" srcId="{34E16020-6A65-4D26-BC02-595EE4DE401C}" destId="{E8575312-7611-4B10-AA22-724027797B42}" srcOrd="2" destOrd="0" presId="urn:microsoft.com/office/officeart/2005/8/layout/vList3"/>
    <dgm:cxn modelId="{714FAA72-E218-4C97-ACFE-5D54EBA9EEB2}" type="presParOf" srcId="{E8575312-7611-4B10-AA22-724027797B42}" destId="{E9D2F14E-F50A-4BEC-915A-C66CBA70E3F3}" srcOrd="0" destOrd="0" presId="urn:microsoft.com/office/officeart/2005/8/layout/vList3"/>
    <dgm:cxn modelId="{B67C8CE5-197C-4E67-BF13-E37F03EB76B2}" type="presParOf" srcId="{E8575312-7611-4B10-AA22-724027797B42}" destId="{FB1D354C-1A16-4BF0-8CE7-77DA107CD092}" srcOrd="1" destOrd="0" presId="urn:microsoft.com/office/officeart/2005/8/layout/vList3"/>
    <dgm:cxn modelId="{594367FD-C059-4B13-8738-C1F0871D2343}" type="presParOf" srcId="{34E16020-6A65-4D26-BC02-595EE4DE401C}" destId="{628D2751-E0E8-46D0-90B1-0D1627E3BF01}" srcOrd="3" destOrd="0" presId="urn:microsoft.com/office/officeart/2005/8/layout/vList3"/>
    <dgm:cxn modelId="{C5942E97-0425-4F7E-981D-E76E1905638E}" type="presParOf" srcId="{34E16020-6A65-4D26-BC02-595EE4DE401C}" destId="{59357A40-E9EB-4D17-888F-9A95FDAFAFA9}" srcOrd="4" destOrd="0" presId="urn:microsoft.com/office/officeart/2005/8/layout/vList3"/>
    <dgm:cxn modelId="{C534F910-C603-4042-99F8-A1A616DC36D3}" type="presParOf" srcId="{59357A40-E9EB-4D17-888F-9A95FDAFAFA9}" destId="{FA8FC705-2EC5-4D97-AF41-9FC6443821FB}" srcOrd="0" destOrd="0" presId="urn:microsoft.com/office/officeart/2005/8/layout/vList3"/>
    <dgm:cxn modelId="{EEA56160-4972-4D04-9E47-542B04C6B6F4}" type="presParOf" srcId="{59357A40-E9EB-4D17-888F-9A95FDAFAFA9}" destId="{435A7CEB-3040-44C4-A1D8-960E55037D63}" srcOrd="1" destOrd="0" presId="urn:microsoft.com/office/officeart/2005/8/layout/vList3"/>
    <dgm:cxn modelId="{13DDC0EF-9F73-497B-B4A0-181DF6F4E0A2}" type="presParOf" srcId="{34E16020-6A65-4D26-BC02-595EE4DE401C}" destId="{FF6976BB-1DC3-4CD8-A934-4C04FED2662A}" srcOrd="5" destOrd="0" presId="urn:microsoft.com/office/officeart/2005/8/layout/vList3"/>
    <dgm:cxn modelId="{86A0DCEB-A3F8-4046-82F4-4D3CB4FEA87E}" type="presParOf" srcId="{34E16020-6A65-4D26-BC02-595EE4DE401C}" destId="{8F00912F-DC1D-4FB3-B22E-E3718EDA2667}" srcOrd="6" destOrd="0" presId="urn:microsoft.com/office/officeart/2005/8/layout/vList3"/>
    <dgm:cxn modelId="{7E87EB5E-D31D-4214-B5CE-4A5B701624E5}" type="presParOf" srcId="{8F00912F-DC1D-4FB3-B22E-E3718EDA2667}" destId="{AC080820-2B9C-4A59-BC8F-DF51DF59BE7F}" srcOrd="0" destOrd="0" presId="urn:microsoft.com/office/officeart/2005/8/layout/vList3"/>
    <dgm:cxn modelId="{EE4776E0-5C78-448B-AA30-CA4871B35026}" type="presParOf" srcId="{8F00912F-DC1D-4FB3-B22E-E3718EDA2667}" destId="{7C5D5D6E-015A-4127-A778-14D488A829D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2EF30E-B827-41D5-87C5-B4EA05191E6B}" type="doc">
      <dgm:prSet loTypeId="urn:microsoft.com/office/officeart/2005/8/layout/vList3" loCatId="list" qsTypeId="urn:microsoft.com/office/officeart/2005/8/quickstyle/3d6" qsCatId="3D" csTypeId="urn:microsoft.com/office/officeart/2005/8/colors/colorful5" csCatId="colorful" phldr="1"/>
      <dgm:spPr/>
    </dgm:pt>
    <dgm:pt modelId="{0C8AC508-16DA-4588-A77A-9D2262FD17DC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нефтью и нефтепродуктами является самым распространенным явлением. Нефть, покрывая плёнкой поверхность океана, может долго по ней плавать и пагубно влиять на живых организмов. 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2BBCB6-AFCF-4BD9-B0B8-82FFF3DA306C}" type="parTrans" cxnId="{54AB339F-4FDF-459E-B368-AB0ED222EDC4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4AF0BE-91CB-4443-8122-D7DA281D4AEC}" type="sibTrans" cxnId="{54AB339F-4FDF-459E-B368-AB0ED222EDC4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E6533D-1AF3-46EE-9A65-70CB082D74AF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тяжелыми металлами. Ежедневно с земли в океан поступает до 5 тыс. т ртути, используемой в сельском хозяйстве и промышленности. Загрязнения ртутью существенно снижают первичную продуктивность морских вод.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B92337-D404-4589-A3BF-AD22D61DCD78}" type="parTrans" cxnId="{AADED05F-3C08-468E-AF1A-0871581BCA2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29A9B2-496D-4A75-9E1C-58ED9DAE791D}" type="sibTrans" cxnId="{AADED05F-3C08-468E-AF1A-0871581BCA2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144FFB-BA99-4585-A2B9-2C1F405A6422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бытовыми отходами. В моря и океаны через реки непосредственно с суши, с судов и барж сбрасываются жидкие и твердые бытовые отходы (фекалии, отстойный шлам, отбросы). Часть этих загрязнений оседает в прибрежной зоне. 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29AF11-374B-4C2C-90F6-4D9713243515}" type="parTrans" cxnId="{3B83EAB6-66CB-45B6-80A1-B2DFE5FF762F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6996CC1-8232-4DB4-9F5C-EADB7A64D0E1}" type="sibTrans" cxnId="{3B83EAB6-66CB-45B6-80A1-B2DFE5FF762F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19025A-CB99-4C63-8A8E-86BCE5492EBF}">
      <dgm:prSet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Борьба с загрязнением. Важную роль в борьбе с загрязнениями морей имеет Международная конвенция по предотвращению загрязнения моря нефтью. Она была принята в 1958 г. и дополнена в 1960 и 1971 гг. 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A907A9-039C-4247-A602-B55D257123FB}" type="parTrans" cxnId="{90DB3946-2823-470C-B872-F918FE8FF66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623427-FEA1-4C92-BB65-50186FF001F8}" type="sibTrans" cxnId="{90DB3946-2823-470C-B872-F918FE8FF66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07397E-F591-4FF1-AECF-D5A91FB19517}" type="pres">
      <dgm:prSet presAssocID="{DF2EF30E-B827-41D5-87C5-B4EA05191E6B}" presName="linearFlow" presStyleCnt="0">
        <dgm:presLayoutVars>
          <dgm:dir/>
          <dgm:resizeHandles val="exact"/>
        </dgm:presLayoutVars>
      </dgm:prSet>
      <dgm:spPr/>
    </dgm:pt>
    <dgm:pt modelId="{46C42973-7FF3-4985-9ABF-514E6B80391D}" type="pres">
      <dgm:prSet presAssocID="{0C8AC508-16DA-4588-A77A-9D2262FD17DC}" presName="composite" presStyleCnt="0"/>
      <dgm:spPr/>
    </dgm:pt>
    <dgm:pt modelId="{1E0010CB-F434-4394-AE6D-140A2C082237}" type="pres">
      <dgm:prSet presAssocID="{0C8AC508-16DA-4588-A77A-9D2262FD17DC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C3E96F0-243A-41D5-A286-83A511B4BEF8}" type="pres">
      <dgm:prSet presAssocID="{0C8AC508-16DA-4588-A77A-9D2262FD17DC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208EB-9E05-4EDA-B038-05DC410D24D8}" type="pres">
      <dgm:prSet presAssocID="{B24AF0BE-91CB-4443-8122-D7DA281D4AEC}" presName="spacing" presStyleCnt="0"/>
      <dgm:spPr/>
    </dgm:pt>
    <dgm:pt modelId="{7107870D-1480-411C-86CD-6C20CF69D4A8}" type="pres">
      <dgm:prSet presAssocID="{7BE6533D-1AF3-46EE-9A65-70CB082D74AF}" presName="composite" presStyleCnt="0"/>
      <dgm:spPr/>
    </dgm:pt>
    <dgm:pt modelId="{1759CCA4-AFB9-49AD-9964-C7B3211F78F4}" type="pres">
      <dgm:prSet presAssocID="{7BE6533D-1AF3-46EE-9A65-70CB082D74AF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902A94A-E360-429C-87CB-324DF189B425}" type="pres">
      <dgm:prSet presAssocID="{7BE6533D-1AF3-46EE-9A65-70CB082D74AF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AA02F9-85C4-4829-A675-27B36F303112}" type="pres">
      <dgm:prSet presAssocID="{BD29A9B2-496D-4A75-9E1C-58ED9DAE791D}" presName="spacing" presStyleCnt="0"/>
      <dgm:spPr/>
    </dgm:pt>
    <dgm:pt modelId="{347E6184-CC0A-48B5-9525-9183F3B6A1E1}" type="pres">
      <dgm:prSet presAssocID="{50144FFB-BA99-4585-A2B9-2C1F405A6422}" presName="composite" presStyleCnt="0"/>
      <dgm:spPr/>
    </dgm:pt>
    <dgm:pt modelId="{973BD021-A894-4460-9E0D-B9E010A0F574}" type="pres">
      <dgm:prSet presAssocID="{50144FFB-BA99-4585-A2B9-2C1F405A6422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9666606-63B5-40D8-AD3F-919D674E9392}" type="pres">
      <dgm:prSet presAssocID="{50144FFB-BA99-4585-A2B9-2C1F405A6422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2AAD0F-807B-4AAD-B878-FA808FE402DF}" type="pres">
      <dgm:prSet presAssocID="{D6996CC1-8232-4DB4-9F5C-EADB7A64D0E1}" presName="spacing" presStyleCnt="0"/>
      <dgm:spPr/>
    </dgm:pt>
    <dgm:pt modelId="{B2A40DA7-C57B-4855-8DAB-72716265C68F}" type="pres">
      <dgm:prSet presAssocID="{F419025A-CB99-4C63-8A8E-86BCE5492EBF}" presName="composite" presStyleCnt="0"/>
      <dgm:spPr/>
    </dgm:pt>
    <dgm:pt modelId="{B2322338-1045-48E7-B32B-B5A9A9D881C7}" type="pres">
      <dgm:prSet presAssocID="{F419025A-CB99-4C63-8A8E-86BCE5492EBF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403CAF17-69A4-40CA-B849-56994405096A}" type="pres">
      <dgm:prSet presAssocID="{F419025A-CB99-4C63-8A8E-86BCE5492EBF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AB339F-4FDF-459E-B368-AB0ED222EDC4}" srcId="{DF2EF30E-B827-41D5-87C5-B4EA05191E6B}" destId="{0C8AC508-16DA-4588-A77A-9D2262FD17DC}" srcOrd="0" destOrd="0" parTransId="{2D2BBCB6-AFCF-4BD9-B0B8-82FFF3DA306C}" sibTransId="{B24AF0BE-91CB-4443-8122-D7DA281D4AEC}"/>
    <dgm:cxn modelId="{90DB3946-2823-470C-B872-F918FE8FF661}" srcId="{DF2EF30E-B827-41D5-87C5-B4EA05191E6B}" destId="{F419025A-CB99-4C63-8A8E-86BCE5492EBF}" srcOrd="3" destOrd="0" parTransId="{F0A907A9-039C-4247-A602-B55D257123FB}" sibTransId="{FB623427-FEA1-4C92-BB65-50186FF001F8}"/>
    <dgm:cxn modelId="{723AD7F6-8B20-487E-A000-CFE9604664C3}" type="presOf" srcId="{F419025A-CB99-4C63-8A8E-86BCE5492EBF}" destId="{403CAF17-69A4-40CA-B849-56994405096A}" srcOrd="0" destOrd="0" presId="urn:microsoft.com/office/officeart/2005/8/layout/vList3"/>
    <dgm:cxn modelId="{8AC94149-E6D2-4BA3-B402-56B931BA0CA2}" type="presOf" srcId="{0C8AC508-16DA-4588-A77A-9D2262FD17DC}" destId="{BC3E96F0-243A-41D5-A286-83A511B4BEF8}" srcOrd="0" destOrd="0" presId="urn:microsoft.com/office/officeart/2005/8/layout/vList3"/>
    <dgm:cxn modelId="{D28B2D40-17E6-45DD-84BA-5A670A3B9521}" type="presOf" srcId="{DF2EF30E-B827-41D5-87C5-B4EA05191E6B}" destId="{FA07397E-F591-4FF1-AECF-D5A91FB19517}" srcOrd="0" destOrd="0" presId="urn:microsoft.com/office/officeart/2005/8/layout/vList3"/>
    <dgm:cxn modelId="{AADED05F-3C08-468E-AF1A-0871581BCA23}" srcId="{DF2EF30E-B827-41D5-87C5-B4EA05191E6B}" destId="{7BE6533D-1AF3-46EE-9A65-70CB082D74AF}" srcOrd="1" destOrd="0" parTransId="{07B92337-D404-4589-A3BF-AD22D61DCD78}" sibTransId="{BD29A9B2-496D-4A75-9E1C-58ED9DAE791D}"/>
    <dgm:cxn modelId="{29B1AE9A-E06B-4774-AC29-608BC7B595CB}" type="presOf" srcId="{50144FFB-BA99-4585-A2B9-2C1F405A6422}" destId="{19666606-63B5-40D8-AD3F-919D674E9392}" srcOrd="0" destOrd="0" presId="urn:microsoft.com/office/officeart/2005/8/layout/vList3"/>
    <dgm:cxn modelId="{F1B373B8-7444-469B-B1D6-DE9B62282E60}" type="presOf" srcId="{7BE6533D-1AF3-46EE-9A65-70CB082D74AF}" destId="{9902A94A-E360-429C-87CB-324DF189B425}" srcOrd="0" destOrd="0" presId="urn:microsoft.com/office/officeart/2005/8/layout/vList3"/>
    <dgm:cxn modelId="{3B83EAB6-66CB-45B6-80A1-B2DFE5FF762F}" srcId="{DF2EF30E-B827-41D5-87C5-B4EA05191E6B}" destId="{50144FFB-BA99-4585-A2B9-2C1F405A6422}" srcOrd="2" destOrd="0" parTransId="{CC29AF11-374B-4C2C-90F6-4D9713243515}" sibTransId="{D6996CC1-8232-4DB4-9F5C-EADB7A64D0E1}"/>
    <dgm:cxn modelId="{35DA3A34-ED35-4C89-9DC1-77826DE09F26}" type="presParOf" srcId="{FA07397E-F591-4FF1-AECF-D5A91FB19517}" destId="{46C42973-7FF3-4985-9ABF-514E6B80391D}" srcOrd="0" destOrd="0" presId="urn:microsoft.com/office/officeart/2005/8/layout/vList3"/>
    <dgm:cxn modelId="{47C99BA2-331C-4058-946D-94CDC9573074}" type="presParOf" srcId="{46C42973-7FF3-4985-9ABF-514E6B80391D}" destId="{1E0010CB-F434-4394-AE6D-140A2C082237}" srcOrd="0" destOrd="0" presId="urn:microsoft.com/office/officeart/2005/8/layout/vList3"/>
    <dgm:cxn modelId="{34E95FD7-2973-429F-93E5-4CE84F011B36}" type="presParOf" srcId="{46C42973-7FF3-4985-9ABF-514E6B80391D}" destId="{BC3E96F0-243A-41D5-A286-83A511B4BEF8}" srcOrd="1" destOrd="0" presId="urn:microsoft.com/office/officeart/2005/8/layout/vList3"/>
    <dgm:cxn modelId="{373BB3CB-0540-4539-83B4-05F16167BFAA}" type="presParOf" srcId="{FA07397E-F591-4FF1-AECF-D5A91FB19517}" destId="{FEC208EB-9E05-4EDA-B038-05DC410D24D8}" srcOrd="1" destOrd="0" presId="urn:microsoft.com/office/officeart/2005/8/layout/vList3"/>
    <dgm:cxn modelId="{B3EAF376-4601-4D96-B511-0FEF55972739}" type="presParOf" srcId="{FA07397E-F591-4FF1-AECF-D5A91FB19517}" destId="{7107870D-1480-411C-86CD-6C20CF69D4A8}" srcOrd="2" destOrd="0" presId="urn:microsoft.com/office/officeart/2005/8/layout/vList3"/>
    <dgm:cxn modelId="{B7BAEDBA-22E5-4B24-BB21-05526C74E3DC}" type="presParOf" srcId="{7107870D-1480-411C-86CD-6C20CF69D4A8}" destId="{1759CCA4-AFB9-49AD-9964-C7B3211F78F4}" srcOrd="0" destOrd="0" presId="urn:microsoft.com/office/officeart/2005/8/layout/vList3"/>
    <dgm:cxn modelId="{B3CC899A-646D-462A-9294-CE71F58E57EF}" type="presParOf" srcId="{7107870D-1480-411C-86CD-6C20CF69D4A8}" destId="{9902A94A-E360-429C-87CB-324DF189B425}" srcOrd="1" destOrd="0" presId="urn:microsoft.com/office/officeart/2005/8/layout/vList3"/>
    <dgm:cxn modelId="{A74E7E46-C12D-439F-9E98-73197F32DC82}" type="presParOf" srcId="{FA07397E-F591-4FF1-AECF-D5A91FB19517}" destId="{4FAA02F9-85C4-4829-A675-27B36F303112}" srcOrd="3" destOrd="0" presId="urn:microsoft.com/office/officeart/2005/8/layout/vList3"/>
    <dgm:cxn modelId="{5ABEABB7-29C4-41B6-AC7C-AFDCEC6DE0B4}" type="presParOf" srcId="{FA07397E-F591-4FF1-AECF-D5A91FB19517}" destId="{347E6184-CC0A-48B5-9525-9183F3B6A1E1}" srcOrd="4" destOrd="0" presId="urn:microsoft.com/office/officeart/2005/8/layout/vList3"/>
    <dgm:cxn modelId="{66AF37AA-FF7F-4E14-BCBE-89A3B728024B}" type="presParOf" srcId="{347E6184-CC0A-48B5-9525-9183F3B6A1E1}" destId="{973BD021-A894-4460-9E0D-B9E010A0F574}" srcOrd="0" destOrd="0" presId="urn:microsoft.com/office/officeart/2005/8/layout/vList3"/>
    <dgm:cxn modelId="{316A7D05-BCE7-4399-BE73-7DE515D84A84}" type="presParOf" srcId="{347E6184-CC0A-48B5-9525-9183F3B6A1E1}" destId="{19666606-63B5-40D8-AD3F-919D674E9392}" srcOrd="1" destOrd="0" presId="urn:microsoft.com/office/officeart/2005/8/layout/vList3"/>
    <dgm:cxn modelId="{EE42D3F9-7E20-44B0-9C69-9334B370EDDC}" type="presParOf" srcId="{FA07397E-F591-4FF1-AECF-D5A91FB19517}" destId="{3D2AAD0F-807B-4AAD-B878-FA808FE402DF}" srcOrd="5" destOrd="0" presId="urn:microsoft.com/office/officeart/2005/8/layout/vList3"/>
    <dgm:cxn modelId="{210A4F51-78F4-490E-A39A-99518F205846}" type="presParOf" srcId="{FA07397E-F591-4FF1-AECF-D5A91FB19517}" destId="{B2A40DA7-C57B-4855-8DAB-72716265C68F}" srcOrd="6" destOrd="0" presId="urn:microsoft.com/office/officeart/2005/8/layout/vList3"/>
    <dgm:cxn modelId="{B98A1B9F-ED36-42CB-AF1C-B4CE5AD865F3}" type="presParOf" srcId="{B2A40DA7-C57B-4855-8DAB-72716265C68F}" destId="{B2322338-1045-48E7-B32B-B5A9A9D881C7}" srcOrd="0" destOrd="0" presId="urn:microsoft.com/office/officeart/2005/8/layout/vList3"/>
    <dgm:cxn modelId="{86873F3A-51EA-4E7B-B652-6802010CAAF5}" type="presParOf" srcId="{B2A40DA7-C57B-4855-8DAB-72716265C68F}" destId="{403CAF17-69A4-40CA-B849-56994405096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465602-0917-46F1-9BDB-A5D4E01BDE52}" type="doc">
      <dgm:prSet loTypeId="urn:microsoft.com/office/officeart/2005/8/layout/vList3" loCatId="list" qsTypeId="urn:microsoft.com/office/officeart/2005/8/quickstyle/3d6" qsCatId="3D" csTypeId="urn:microsoft.com/office/officeart/2005/8/colors/colorful2" csCatId="colorful" phldr="1"/>
      <dgm:spPr/>
    </dgm:pt>
    <dgm:pt modelId="{D45E0216-158E-414D-8BBF-86C5FFAF8E7B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 протяжении всей своей жизни человек оказывал на животных прямое (истреблял) и косвенное (уничтожение мест обитания, вырубка лесов, распашка полей, загрязнение среды) воздействия. 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53E99F-7468-449D-BC62-68FCD3362A7F}" type="parTrans" cxnId="{03A6806D-4A94-4037-B89A-5F84CE0367D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7E054E-27F7-4811-A12E-85EA05CC59DE}" type="sibTrans" cxnId="{03A6806D-4A94-4037-B89A-5F84CE0367D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5540A2D-F5B3-4D61-886A-A1C418C8DD39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 последние 400 лет с лица Земли по вине человека исчезло 113 видов птиц, 83 вида млекопитающих и тысячи беспозвоночных. 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89D537-34C7-4330-9A99-EBCC6AE89D20}" type="parTrans" cxnId="{4E1280A2-C34E-4B6B-A02F-83B07AE657A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E169A1-B18B-4658-9487-53B61C379AE8}" type="sibTrans" cxnId="{4E1280A2-C34E-4B6B-A02F-83B07AE657A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09A020-F7AB-4059-BF00-46F783BD21AB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Исчезновение многих видов может привести к разбалансировке экосистем. Свободные ниши займут низшие организмы, способные ускорить процесс деградации живых сообществ. 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5C588D-E360-4EFE-8516-45E033BA0FA7}" type="parTrans" cxnId="{CD8D5CC6-0CC1-4363-865B-2B2038DDFC99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F79F8C-F74C-417E-A3C4-B1562A29FC04}" type="sibTrans" cxnId="{CD8D5CC6-0CC1-4363-865B-2B2038DDFC99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009029-BC8C-4C93-8C37-20F9507A6BFC}" type="pres">
      <dgm:prSet presAssocID="{D3465602-0917-46F1-9BDB-A5D4E01BDE52}" presName="linearFlow" presStyleCnt="0">
        <dgm:presLayoutVars>
          <dgm:dir/>
          <dgm:resizeHandles val="exact"/>
        </dgm:presLayoutVars>
      </dgm:prSet>
      <dgm:spPr/>
    </dgm:pt>
    <dgm:pt modelId="{935B8988-178C-46B4-8A7F-FB4075FB1B6F}" type="pres">
      <dgm:prSet presAssocID="{D45E0216-158E-414D-8BBF-86C5FFAF8E7B}" presName="composite" presStyleCnt="0"/>
      <dgm:spPr/>
    </dgm:pt>
    <dgm:pt modelId="{8CFAD72F-88D7-4B50-99F9-A6224E9E759D}" type="pres">
      <dgm:prSet presAssocID="{D45E0216-158E-414D-8BBF-86C5FFAF8E7B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08BC8EB-2289-4FCA-B70A-012E09B804B2}" type="pres">
      <dgm:prSet presAssocID="{D45E0216-158E-414D-8BBF-86C5FFAF8E7B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D20EDA-C95F-42F9-84A5-ACBAD4E608C4}" type="pres">
      <dgm:prSet presAssocID="{BE7E054E-27F7-4811-A12E-85EA05CC59DE}" presName="spacing" presStyleCnt="0"/>
      <dgm:spPr/>
    </dgm:pt>
    <dgm:pt modelId="{1E288A2A-A206-46C2-9B25-B5F6CFADED84}" type="pres">
      <dgm:prSet presAssocID="{35540A2D-F5B3-4D61-886A-A1C418C8DD39}" presName="composite" presStyleCnt="0"/>
      <dgm:spPr/>
    </dgm:pt>
    <dgm:pt modelId="{7269FF7D-C348-4A7F-A91B-749D94516EFC}" type="pres">
      <dgm:prSet presAssocID="{35540A2D-F5B3-4D61-886A-A1C418C8DD39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131AC6C-203D-4D24-84EB-08E596E22AFF}" type="pres">
      <dgm:prSet presAssocID="{35540A2D-F5B3-4D61-886A-A1C418C8DD39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B8F2BD-EBC4-45AD-BB32-A25D7D03F08C}" type="pres">
      <dgm:prSet presAssocID="{73E169A1-B18B-4658-9487-53B61C379AE8}" presName="spacing" presStyleCnt="0"/>
      <dgm:spPr/>
    </dgm:pt>
    <dgm:pt modelId="{C4A33AB9-C00B-4E8E-ADF5-3EDF7A2CD268}" type="pres">
      <dgm:prSet presAssocID="{CD09A020-F7AB-4059-BF00-46F783BD21AB}" presName="composite" presStyleCnt="0"/>
      <dgm:spPr/>
    </dgm:pt>
    <dgm:pt modelId="{B8BAD91D-1813-4562-BCD3-57801E417F04}" type="pres">
      <dgm:prSet presAssocID="{CD09A020-F7AB-4059-BF00-46F783BD21AB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437E97C-9C28-4975-AC5A-25AA9313E20F}" type="pres">
      <dgm:prSet presAssocID="{CD09A020-F7AB-4059-BF00-46F783BD21AB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1280A2-C34E-4B6B-A02F-83B07AE657AA}" srcId="{D3465602-0917-46F1-9BDB-A5D4E01BDE52}" destId="{35540A2D-F5B3-4D61-886A-A1C418C8DD39}" srcOrd="1" destOrd="0" parTransId="{6689D537-34C7-4330-9A99-EBCC6AE89D20}" sibTransId="{73E169A1-B18B-4658-9487-53B61C379AE8}"/>
    <dgm:cxn modelId="{CD8D5CC6-0CC1-4363-865B-2B2038DDFC99}" srcId="{D3465602-0917-46F1-9BDB-A5D4E01BDE52}" destId="{CD09A020-F7AB-4059-BF00-46F783BD21AB}" srcOrd="2" destOrd="0" parTransId="{DE5C588D-E360-4EFE-8516-45E033BA0FA7}" sibTransId="{E7F79F8C-F74C-417E-A3C4-B1562A29FC04}"/>
    <dgm:cxn modelId="{0F1D408E-3CBB-4A72-B434-4E5B75A33C95}" type="presOf" srcId="{D3465602-0917-46F1-9BDB-A5D4E01BDE52}" destId="{68009029-BC8C-4C93-8C37-20F9507A6BFC}" srcOrd="0" destOrd="0" presId="urn:microsoft.com/office/officeart/2005/8/layout/vList3"/>
    <dgm:cxn modelId="{7D74AA49-BDB9-4398-8895-5BE81FE9DD35}" type="presOf" srcId="{CD09A020-F7AB-4059-BF00-46F783BD21AB}" destId="{A437E97C-9C28-4975-AC5A-25AA9313E20F}" srcOrd="0" destOrd="0" presId="urn:microsoft.com/office/officeart/2005/8/layout/vList3"/>
    <dgm:cxn modelId="{EFCA81AB-1AE1-4E4C-B11F-491C19CB8AED}" type="presOf" srcId="{D45E0216-158E-414D-8BBF-86C5FFAF8E7B}" destId="{D08BC8EB-2289-4FCA-B70A-012E09B804B2}" srcOrd="0" destOrd="0" presId="urn:microsoft.com/office/officeart/2005/8/layout/vList3"/>
    <dgm:cxn modelId="{03A6806D-4A94-4037-B89A-5F84CE0367DC}" srcId="{D3465602-0917-46F1-9BDB-A5D4E01BDE52}" destId="{D45E0216-158E-414D-8BBF-86C5FFAF8E7B}" srcOrd="0" destOrd="0" parTransId="{FE53E99F-7468-449D-BC62-68FCD3362A7F}" sibTransId="{BE7E054E-27F7-4811-A12E-85EA05CC59DE}"/>
    <dgm:cxn modelId="{8CA2FFCE-F548-4894-BBA9-43E30CCA7A68}" type="presOf" srcId="{35540A2D-F5B3-4D61-886A-A1C418C8DD39}" destId="{F131AC6C-203D-4D24-84EB-08E596E22AFF}" srcOrd="0" destOrd="0" presId="urn:microsoft.com/office/officeart/2005/8/layout/vList3"/>
    <dgm:cxn modelId="{D965B936-4E01-47AF-BC4C-F1EB9EF11967}" type="presParOf" srcId="{68009029-BC8C-4C93-8C37-20F9507A6BFC}" destId="{935B8988-178C-46B4-8A7F-FB4075FB1B6F}" srcOrd="0" destOrd="0" presId="urn:microsoft.com/office/officeart/2005/8/layout/vList3"/>
    <dgm:cxn modelId="{015DBF8F-41B8-4C93-81F9-84905CC93BA4}" type="presParOf" srcId="{935B8988-178C-46B4-8A7F-FB4075FB1B6F}" destId="{8CFAD72F-88D7-4B50-99F9-A6224E9E759D}" srcOrd="0" destOrd="0" presId="urn:microsoft.com/office/officeart/2005/8/layout/vList3"/>
    <dgm:cxn modelId="{94E792A2-1496-4B4B-A673-82E6159C73E8}" type="presParOf" srcId="{935B8988-178C-46B4-8A7F-FB4075FB1B6F}" destId="{D08BC8EB-2289-4FCA-B70A-012E09B804B2}" srcOrd="1" destOrd="0" presId="urn:microsoft.com/office/officeart/2005/8/layout/vList3"/>
    <dgm:cxn modelId="{C380E53B-DED8-436C-BEFA-48E861958A41}" type="presParOf" srcId="{68009029-BC8C-4C93-8C37-20F9507A6BFC}" destId="{51D20EDA-C95F-42F9-84A5-ACBAD4E608C4}" srcOrd="1" destOrd="0" presId="urn:microsoft.com/office/officeart/2005/8/layout/vList3"/>
    <dgm:cxn modelId="{C2CB0D25-2E24-4289-993C-FB695B4B96DB}" type="presParOf" srcId="{68009029-BC8C-4C93-8C37-20F9507A6BFC}" destId="{1E288A2A-A206-46C2-9B25-B5F6CFADED84}" srcOrd="2" destOrd="0" presId="urn:microsoft.com/office/officeart/2005/8/layout/vList3"/>
    <dgm:cxn modelId="{078680BA-9E81-4E86-810E-F8B0F30AFEE2}" type="presParOf" srcId="{1E288A2A-A206-46C2-9B25-B5F6CFADED84}" destId="{7269FF7D-C348-4A7F-A91B-749D94516EFC}" srcOrd="0" destOrd="0" presId="urn:microsoft.com/office/officeart/2005/8/layout/vList3"/>
    <dgm:cxn modelId="{ECE9344D-3EB2-4E04-AA6D-7B92E8711F3A}" type="presParOf" srcId="{1E288A2A-A206-46C2-9B25-B5F6CFADED84}" destId="{F131AC6C-203D-4D24-84EB-08E596E22AFF}" srcOrd="1" destOrd="0" presId="urn:microsoft.com/office/officeart/2005/8/layout/vList3"/>
    <dgm:cxn modelId="{570AEF59-03D6-4995-8568-A86ED7A6647E}" type="presParOf" srcId="{68009029-BC8C-4C93-8C37-20F9507A6BFC}" destId="{B3B8F2BD-EBC4-45AD-BB32-A25D7D03F08C}" srcOrd="3" destOrd="0" presId="urn:microsoft.com/office/officeart/2005/8/layout/vList3"/>
    <dgm:cxn modelId="{B5D8CA54-48C5-44EA-B22D-C7D728B74420}" type="presParOf" srcId="{68009029-BC8C-4C93-8C37-20F9507A6BFC}" destId="{C4A33AB9-C00B-4E8E-ADF5-3EDF7A2CD268}" srcOrd="4" destOrd="0" presId="urn:microsoft.com/office/officeart/2005/8/layout/vList3"/>
    <dgm:cxn modelId="{FF3CB652-144D-4F53-A21F-791007122458}" type="presParOf" srcId="{C4A33AB9-C00B-4E8E-ADF5-3EDF7A2CD268}" destId="{B8BAD91D-1813-4562-BCD3-57801E417F04}" srcOrd="0" destOrd="0" presId="urn:microsoft.com/office/officeart/2005/8/layout/vList3"/>
    <dgm:cxn modelId="{D48704B4-FA15-4A90-80BA-ADF85C33AF96}" type="presParOf" srcId="{C4A33AB9-C00B-4E8E-ADF5-3EDF7A2CD268}" destId="{A437E97C-9C28-4975-AC5A-25AA9313E20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43EE8C-0427-4E43-87C4-789CBE69AFC1}" type="doc">
      <dgm:prSet loTypeId="urn:microsoft.com/office/officeart/2005/8/layout/pList2" loCatId="list" qsTypeId="urn:microsoft.com/office/officeart/2005/8/quickstyle/3d6" qsCatId="3D" csTypeId="urn:microsoft.com/office/officeart/2005/8/colors/accent0_1" csCatId="mainScheme" phldr="1"/>
      <dgm:spPr/>
    </dgm:pt>
    <dgm:pt modelId="{942E05A0-399E-40D7-9A08-2FA0EDE7F773}">
      <dgm:prSet phldrT="[Текст]"/>
      <dgm:spPr/>
      <dgm:t>
        <a:bodyPr/>
        <a:lstStyle/>
        <a:p>
          <a:r>
            <a:rPr lang="ru-RU" b="1" dirty="0" smtClean="0">
              <a:effectLst/>
            </a:rPr>
            <a:t>Радиоактивное загрязнение в районе Чернобыльской АЭС. </a:t>
          </a:r>
          <a:r>
            <a:rPr lang="ru-RU" dirty="0" smtClean="0">
              <a:effectLst/>
            </a:rPr>
            <a:t>Произошло после аварии на Чернобыльской АЭС в 1986 году. в Результате аварии территория около 200 тыс. квадратных километров подвергалась загрязнению — в основном изотопами 137Cs и 90Sr, которые выпали с осадками и сконцентрировались в верхних слоях почвы. Наибольшее загрязнение получили юго-восточная часть Белоруссии (Могилевская и Гомельская области), Россия (Брянская область), северная часть Украины (Киевская и Житомирская области). Организована зона отчуждения.</a:t>
          </a:r>
          <a:endParaRPr lang="ru-RU" dirty="0">
            <a:effectLst/>
          </a:endParaRPr>
        </a:p>
      </dgm:t>
    </dgm:pt>
    <dgm:pt modelId="{DE781DA5-8732-4684-9576-FC8CEDD30118}" type="parTrans" cxnId="{0A8AF04C-CB2E-4C80-BD65-24CE86A12BEC}">
      <dgm:prSet/>
      <dgm:spPr/>
      <dgm:t>
        <a:bodyPr/>
        <a:lstStyle/>
        <a:p>
          <a:endParaRPr lang="ru-RU">
            <a:effectLst/>
          </a:endParaRPr>
        </a:p>
      </dgm:t>
    </dgm:pt>
    <dgm:pt modelId="{192DA380-1116-479A-B36A-ED2BBE8CE755}" type="sibTrans" cxnId="{0A8AF04C-CB2E-4C80-BD65-24CE86A12BEC}">
      <dgm:prSet/>
      <dgm:spPr/>
      <dgm:t>
        <a:bodyPr/>
        <a:lstStyle/>
        <a:p>
          <a:endParaRPr lang="ru-RU">
            <a:effectLst/>
          </a:endParaRPr>
        </a:p>
      </dgm:t>
    </dgm:pt>
    <dgm:pt modelId="{3DC78895-7F59-46B4-BAC7-1F8A2B938D34}">
      <dgm:prSet phldrT="[Текст]" custT="1"/>
      <dgm:spPr/>
      <dgm:t>
        <a:bodyPr/>
        <a:lstStyle/>
        <a:p>
          <a:r>
            <a:rPr lang="ru-RU" sz="1600" b="1" dirty="0" smtClean="0">
              <a:effectLst/>
            </a:rPr>
            <a:t>Радиоактивное загрязнение в районе </a:t>
          </a:r>
          <a:r>
            <a:rPr lang="ru-RU" sz="1600" b="1" dirty="0" err="1" smtClean="0">
              <a:effectLst/>
            </a:rPr>
            <a:t>Фукусимы</a:t>
          </a:r>
          <a:r>
            <a:rPr lang="ru-RU" sz="1600" b="1" dirty="0" smtClean="0">
              <a:effectLst/>
            </a:rPr>
            <a:t>. </a:t>
          </a:r>
          <a:r>
            <a:rPr lang="ru-RU" sz="1600" dirty="0" smtClean="0">
              <a:effectLst/>
            </a:rPr>
            <a:t>Образовалось после аварии на японской АЭС Фукусима-1 в марте 2011 года. Введена зона отчуждения в 30 км от станции. Территория и море рядом со станцией имеют сильное загрязнение радиоактивным цезием и плутонием.</a:t>
          </a:r>
          <a:endParaRPr lang="ru-RU" sz="1600" dirty="0">
            <a:effectLst/>
          </a:endParaRPr>
        </a:p>
      </dgm:t>
    </dgm:pt>
    <dgm:pt modelId="{E041F9B9-C86D-41AE-BA4E-C944F2D91DFB}" type="parTrans" cxnId="{A673855D-AB75-4424-A174-C7F9D8E0A406}">
      <dgm:prSet/>
      <dgm:spPr/>
      <dgm:t>
        <a:bodyPr/>
        <a:lstStyle/>
        <a:p>
          <a:endParaRPr lang="ru-RU">
            <a:effectLst/>
          </a:endParaRPr>
        </a:p>
      </dgm:t>
    </dgm:pt>
    <dgm:pt modelId="{5026738E-F8F7-4620-88D3-12C19CFE39D6}" type="sibTrans" cxnId="{A673855D-AB75-4424-A174-C7F9D8E0A406}">
      <dgm:prSet/>
      <dgm:spPr/>
      <dgm:t>
        <a:bodyPr/>
        <a:lstStyle/>
        <a:p>
          <a:endParaRPr lang="ru-RU">
            <a:effectLst/>
          </a:endParaRPr>
        </a:p>
      </dgm:t>
    </dgm:pt>
    <dgm:pt modelId="{5880EAA0-785C-454F-9D41-6F29CFAAA9D9}">
      <dgm:prSet phldrT="[Текст]" custT="1"/>
      <dgm:spPr/>
      <dgm:t>
        <a:bodyPr/>
        <a:lstStyle/>
        <a:p>
          <a:r>
            <a:rPr lang="ru-RU" sz="1800" b="1" dirty="0" smtClean="0">
              <a:effectLst/>
            </a:rPr>
            <a:t>Радиоактивное загрязнение в районе Семипалатинского ядерного полигона. </a:t>
          </a:r>
          <a:r>
            <a:rPr lang="ru-RU" sz="1800" dirty="0" smtClean="0">
              <a:effectLst/>
            </a:rPr>
            <a:t>Образовалось в ходе испытаний ядерного оружия в районе города Семипалатинск в 50-х-80-х годах XX века. Загрязнению подвергся также сопредельный Алтайский край.</a:t>
          </a:r>
          <a:endParaRPr lang="ru-RU" sz="1800" dirty="0">
            <a:effectLst/>
          </a:endParaRPr>
        </a:p>
      </dgm:t>
    </dgm:pt>
    <dgm:pt modelId="{C1910A8B-85A8-4CB1-B5C0-6444FF284808}" type="parTrans" cxnId="{323FCD50-9615-4AB9-A632-180BF6E9ADAA}">
      <dgm:prSet/>
      <dgm:spPr/>
      <dgm:t>
        <a:bodyPr/>
        <a:lstStyle/>
        <a:p>
          <a:endParaRPr lang="ru-RU">
            <a:effectLst/>
          </a:endParaRPr>
        </a:p>
      </dgm:t>
    </dgm:pt>
    <dgm:pt modelId="{8734A908-BE94-44EF-B4FE-3537BAE6D6CD}" type="sibTrans" cxnId="{323FCD50-9615-4AB9-A632-180BF6E9ADAA}">
      <dgm:prSet/>
      <dgm:spPr/>
      <dgm:t>
        <a:bodyPr/>
        <a:lstStyle/>
        <a:p>
          <a:endParaRPr lang="ru-RU">
            <a:effectLst/>
          </a:endParaRPr>
        </a:p>
      </dgm:t>
    </dgm:pt>
    <dgm:pt modelId="{03C70E48-F90A-4511-8C15-6F56B870288B}" type="pres">
      <dgm:prSet presAssocID="{3143EE8C-0427-4E43-87C4-789CBE69AFC1}" presName="Name0" presStyleCnt="0">
        <dgm:presLayoutVars>
          <dgm:dir/>
          <dgm:resizeHandles val="exact"/>
        </dgm:presLayoutVars>
      </dgm:prSet>
      <dgm:spPr/>
    </dgm:pt>
    <dgm:pt modelId="{34152C6E-4D53-4F74-81AA-6E2F86EB5180}" type="pres">
      <dgm:prSet presAssocID="{3143EE8C-0427-4E43-87C4-789CBE69AFC1}" presName="bkgdShp" presStyleLbl="alignAccFollowNode1" presStyleIdx="0" presStyleCnt="1"/>
      <dgm:spPr/>
    </dgm:pt>
    <dgm:pt modelId="{82456618-2D68-4A80-A0EE-1717CC7F62D5}" type="pres">
      <dgm:prSet presAssocID="{3143EE8C-0427-4E43-87C4-789CBE69AFC1}" presName="linComp" presStyleCnt="0"/>
      <dgm:spPr/>
    </dgm:pt>
    <dgm:pt modelId="{F89A8ADB-7C27-4C0C-A1D0-9034D5C94343}" type="pres">
      <dgm:prSet presAssocID="{942E05A0-399E-40D7-9A08-2FA0EDE7F773}" presName="compNode" presStyleCnt="0"/>
      <dgm:spPr/>
    </dgm:pt>
    <dgm:pt modelId="{F3048601-784C-4395-962D-40502D6CA40A}" type="pres">
      <dgm:prSet presAssocID="{942E05A0-399E-40D7-9A08-2FA0EDE7F77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030374-E498-41BC-82E5-2EE19D8E6217}" type="pres">
      <dgm:prSet presAssocID="{942E05A0-399E-40D7-9A08-2FA0EDE7F773}" presName="invisiNode" presStyleLbl="node1" presStyleIdx="0" presStyleCnt="3"/>
      <dgm:spPr/>
    </dgm:pt>
    <dgm:pt modelId="{2E250D75-323A-4AB0-B320-CB482997E4D3}" type="pres">
      <dgm:prSet presAssocID="{942E05A0-399E-40D7-9A08-2FA0EDE7F773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53725FA-AD84-433D-99B8-A31F45CCFF89}" type="pres">
      <dgm:prSet presAssocID="{192DA380-1116-479A-B36A-ED2BBE8CE75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8172B03-F940-4B90-982A-2ECEFF0FEEBA}" type="pres">
      <dgm:prSet presAssocID="{3DC78895-7F59-46B4-BAC7-1F8A2B938D34}" presName="compNode" presStyleCnt="0"/>
      <dgm:spPr/>
    </dgm:pt>
    <dgm:pt modelId="{924D0DB7-A4D1-429E-80B7-59F724399FEE}" type="pres">
      <dgm:prSet presAssocID="{3DC78895-7F59-46B4-BAC7-1F8A2B938D3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F5031-6EE9-47A0-A601-23EE46C207D8}" type="pres">
      <dgm:prSet presAssocID="{3DC78895-7F59-46B4-BAC7-1F8A2B938D34}" presName="invisiNode" presStyleLbl="node1" presStyleIdx="1" presStyleCnt="3"/>
      <dgm:spPr/>
    </dgm:pt>
    <dgm:pt modelId="{BCF468FB-4E73-46EB-A3A7-AB5982BC13B0}" type="pres">
      <dgm:prSet presAssocID="{3DC78895-7F59-46B4-BAC7-1F8A2B938D34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9AF5668-3F2F-47CD-BAD1-E8A971EA296E}" type="pres">
      <dgm:prSet presAssocID="{5026738E-F8F7-4620-88D3-12C19CFE39D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0413070-1D24-4350-9449-FFCA4FD02FFE}" type="pres">
      <dgm:prSet presAssocID="{5880EAA0-785C-454F-9D41-6F29CFAAA9D9}" presName="compNode" presStyleCnt="0"/>
      <dgm:spPr/>
    </dgm:pt>
    <dgm:pt modelId="{04773D1D-2663-4830-8DE6-9EFA2D010E5C}" type="pres">
      <dgm:prSet presAssocID="{5880EAA0-785C-454F-9D41-6F29CFAAA9D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E176FB-98B9-4813-9609-A13719A4AD07}" type="pres">
      <dgm:prSet presAssocID="{5880EAA0-785C-454F-9D41-6F29CFAAA9D9}" presName="invisiNode" presStyleLbl="node1" presStyleIdx="2" presStyleCnt="3"/>
      <dgm:spPr/>
    </dgm:pt>
    <dgm:pt modelId="{BD1012F4-1BB0-40F9-82FE-2B50FAB67083}" type="pres">
      <dgm:prSet presAssocID="{5880EAA0-785C-454F-9D41-6F29CFAAA9D9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4A6E4FE4-68D5-4E57-8EA9-2A438AEC41D6}" type="presOf" srcId="{3DC78895-7F59-46B4-BAC7-1F8A2B938D34}" destId="{924D0DB7-A4D1-429E-80B7-59F724399FEE}" srcOrd="0" destOrd="0" presId="urn:microsoft.com/office/officeart/2005/8/layout/pList2"/>
    <dgm:cxn modelId="{E532798A-BD18-49B4-8108-C87A7EDC2CC3}" type="presOf" srcId="{3143EE8C-0427-4E43-87C4-789CBE69AFC1}" destId="{03C70E48-F90A-4511-8C15-6F56B870288B}" srcOrd="0" destOrd="0" presId="urn:microsoft.com/office/officeart/2005/8/layout/pList2"/>
    <dgm:cxn modelId="{A673855D-AB75-4424-A174-C7F9D8E0A406}" srcId="{3143EE8C-0427-4E43-87C4-789CBE69AFC1}" destId="{3DC78895-7F59-46B4-BAC7-1F8A2B938D34}" srcOrd="1" destOrd="0" parTransId="{E041F9B9-C86D-41AE-BA4E-C944F2D91DFB}" sibTransId="{5026738E-F8F7-4620-88D3-12C19CFE39D6}"/>
    <dgm:cxn modelId="{0A8AF04C-CB2E-4C80-BD65-24CE86A12BEC}" srcId="{3143EE8C-0427-4E43-87C4-789CBE69AFC1}" destId="{942E05A0-399E-40D7-9A08-2FA0EDE7F773}" srcOrd="0" destOrd="0" parTransId="{DE781DA5-8732-4684-9576-FC8CEDD30118}" sibTransId="{192DA380-1116-479A-B36A-ED2BBE8CE755}"/>
    <dgm:cxn modelId="{68B8C008-EE76-438E-A902-03BEC6A7F81C}" type="presOf" srcId="{942E05A0-399E-40D7-9A08-2FA0EDE7F773}" destId="{F3048601-784C-4395-962D-40502D6CA40A}" srcOrd="0" destOrd="0" presId="urn:microsoft.com/office/officeart/2005/8/layout/pList2"/>
    <dgm:cxn modelId="{F5D18106-CDB0-42BF-BF18-E044570876F0}" type="presOf" srcId="{5880EAA0-785C-454F-9D41-6F29CFAAA9D9}" destId="{04773D1D-2663-4830-8DE6-9EFA2D010E5C}" srcOrd="0" destOrd="0" presId="urn:microsoft.com/office/officeart/2005/8/layout/pList2"/>
    <dgm:cxn modelId="{228D03B9-E435-495F-B350-1E7CE12813FC}" type="presOf" srcId="{192DA380-1116-479A-B36A-ED2BBE8CE755}" destId="{C53725FA-AD84-433D-99B8-A31F45CCFF89}" srcOrd="0" destOrd="0" presId="urn:microsoft.com/office/officeart/2005/8/layout/pList2"/>
    <dgm:cxn modelId="{323FCD50-9615-4AB9-A632-180BF6E9ADAA}" srcId="{3143EE8C-0427-4E43-87C4-789CBE69AFC1}" destId="{5880EAA0-785C-454F-9D41-6F29CFAAA9D9}" srcOrd="2" destOrd="0" parTransId="{C1910A8B-85A8-4CB1-B5C0-6444FF284808}" sibTransId="{8734A908-BE94-44EF-B4FE-3537BAE6D6CD}"/>
    <dgm:cxn modelId="{269E1200-2EBB-4720-B064-57761DBEB388}" type="presOf" srcId="{5026738E-F8F7-4620-88D3-12C19CFE39D6}" destId="{E9AF5668-3F2F-47CD-BAD1-E8A971EA296E}" srcOrd="0" destOrd="0" presId="urn:microsoft.com/office/officeart/2005/8/layout/pList2"/>
    <dgm:cxn modelId="{EB97CECB-A2DA-4DB1-B37D-B5BB08CC7D07}" type="presParOf" srcId="{03C70E48-F90A-4511-8C15-6F56B870288B}" destId="{34152C6E-4D53-4F74-81AA-6E2F86EB5180}" srcOrd="0" destOrd="0" presId="urn:microsoft.com/office/officeart/2005/8/layout/pList2"/>
    <dgm:cxn modelId="{8C73BA4F-587C-47CE-A9B7-680815AD74F7}" type="presParOf" srcId="{03C70E48-F90A-4511-8C15-6F56B870288B}" destId="{82456618-2D68-4A80-A0EE-1717CC7F62D5}" srcOrd="1" destOrd="0" presId="urn:microsoft.com/office/officeart/2005/8/layout/pList2"/>
    <dgm:cxn modelId="{89F07455-5A91-425C-A197-1A52641C6461}" type="presParOf" srcId="{82456618-2D68-4A80-A0EE-1717CC7F62D5}" destId="{F89A8ADB-7C27-4C0C-A1D0-9034D5C94343}" srcOrd="0" destOrd="0" presId="urn:microsoft.com/office/officeart/2005/8/layout/pList2"/>
    <dgm:cxn modelId="{4358BD22-494B-4814-B0C2-B079BE0AA7F6}" type="presParOf" srcId="{F89A8ADB-7C27-4C0C-A1D0-9034D5C94343}" destId="{F3048601-784C-4395-962D-40502D6CA40A}" srcOrd="0" destOrd="0" presId="urn:microsoft.com/office/officeart/2005/8/layout/pList2"/>
    <dgm:cxn modelId="{AB265FDD-BF7A-4443-B3BE-318F3C19F0D9}" type="presParOf" srcId="{F89A8ADB-7C27-4C0C-A1D0-9034D5C94343}" destId="{92030374-E498-41BC-82E5-2EE19D8E6217}" srcOrd="1" destOrd="0" presId="urn:microsoft.com/office/officeart/2005/8/layout/pList2"/>
    <dgm:cxn modelId="{031EC131-F83B-458F-B825-EE4164358612}" type="presParOf" srcId="{F89A8ADB-7C27-4C0C-A1D0-9034D5C94343}" destId="{2E250D75-323A-4AB0-B320-CB482997E4D3}" srcOrd="2" destOrd="0" presId="urn:microsoft.com/office/officeart/2005/8/layout/pList2"/>
    <dgm:cxn modelId="{3D8C9830-760B-4D32-B6BC-1292C0E5837A}" type="presParOf" srcId="{82456618-2D68-4A80-A0EE-1717CC7F62D5}" destId="{C53725FA-AD84-433D-99B8-A31F45CCFF89}" srcOrd="1" destOrd="0" presId="urn:microsoft.com/office/officeart/2005/8/layout/pList2"/>
    <dgm:cxn modelId="{F1EC8D47-E3AF-4E9C-BE5F-0BF235B43376}" type="presParOf" srcId="{82456618-2D68-4A80-A0EE-1717CC7F62D5}" destId="{78172B03-F940-4B90-982A-2ECEFF0FEEBA}" srcOrd="2" destOrd="0" presId="urn:microsoft.com/office/officeart/2005/8/layout/pList2"/>
    <dgm:cxn modelId="{A0FD6F9D-933B-4E6D-A0DF-DF006316DADF}" type="presParOf" srcId="{78172B03-F940-4B90-982A-2ECEFF0FEEBA}" destId="{924D0DB7-A4D1-429E-80B7-59F724399FEE}" srcOrd="0" destOrd="0" presId="urn:microsoft.com/office/officeart/2005/8/layout/pList2"/>
    <dgm:cxn modelId="{F5195471-5C72-4DCD-A7ED-8439C17F68D3}" type="presParOf" srcId="{78172B03-F940-4B90-982A-2ECEFF0FEEBA}" destId="{2D9F5031-6EE9-47A0-A601-23EE46C207D8}" srcOrd="1" destOrd="0" presId="urn:microsoft.com/office/officeart/2005/8/layout/pList2"/>
    <dgm:cxn modelId="{6C336050-1BD2-49A0-8985-2B2236D7F5CF}" type="presParOf" srcId="{78172B03-F940-4B90-982A-2ECEFF0FEEBA}" destId="{BCF468FB-4E73-46EB-A3A7-AB5982BC13B0}" srcOrd="2" destOrd="0" presId="urn:microsoft.com/office/officeart/2005/8/layout/pList2"/>
    <dgm:cxn modelId="{5BAB4160-6CD0-43D3-A5AF-E80C617CE01C}" type="presParOf" srcId="{82456618-2D68-4A80-A0EE-1717CC7F62D5}" destId="{E9AF5668-3F2F-47CD-BAD1-E8A971EA296E}" srcOrd="3" destOrd="0" presId="urn:microsoft.com/office/officeart/2005/8/layout/pList2"/>
    <dgm:cxn modelId="{2E2FB7E2-09D8-4E74-AF45-2FE29DCBE109}" type="presParOf" srcId="{82456618-2D68-4A80-A0EE-1717CC7F62D5}" destId="{A0413070-1D24-4350-9449-FFCA4FD02FFE}" srcOrd="4" destOrd="0" presId="urn:microsoft.com/office/officeart/2005/8/layout/pList2"/>
    <dgm:cxn modelId="{42E2FA54-C12E-4AF9-B089-03C6BD54C7DB}" type="presParOf" srcId="{A0413070-1D24-4350-9449-FFCA4FD02FFE}" destId="{04773D1D-2663-4830-8DE6-9EFA2D010E5C}" srcOrd="0" destOrd="0" presId="urn:microsoft.com/office/officeart/2005/8/layout/pList2"/>
    <dgm:cxn modelId="{1068D632-7170-4A89-95D1-A8ECBAB08C10}" type="presParOf" srcId="{A0413070-1D24-4350-9449-FFCA4FD02FFE}" destId="{F8E176FB-98B9-4813-9609-A13719A4AD07}" srcOrd="1" destOrd="0" presId="urn:microsoft.com/office/officeart/2005/8/layout/pList2"/>
    <dgm:cxn modelId="{320BEF2F-EE22-40DC-93CE-D285E7697D7F}" type="presParOf" srcId="{A0413070-1D24-4350-9449-FFCA4FD02FFE}" destId="{BD1012F4-1BB0-40F9-82FE-2B50FAB6708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AF97CE-18FA-46D4-9415-264E5CB90808}" type="doc">
      <dgm:prSet loTypeId="urn:microsoft.com/office/officeart/2005/8/layout/default" loCatId="list" qsTypeId="urn:microsoft.com/office/officeart/2005/8/quickstyle/3d6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507191E4-93A4-4A5B-9C17-60F0239BDA43}">
      <dgm:prSet phldrT="[Текст]"/>
      <dgm:spPr/>
      <dgm:t>
        <a:bodyPr/>
        <a:lstStyle/>
        <a:p>
          <a:r>
            <a:rPr lang="ru-RU" dirty="0" smtClean="0"/>
            <a:t>Осуществлять строгий контроль за выбросами вредных веществ.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25147A-3C9B-4C4E-832B-3A04CC59FEEA}" type="parTrans" cxnId="{427C1491-B1B3-42F5-8325-475F16C30176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50B297-A615-4984-AF5B-55F827DE2F9F}" type="sibTrans" cxnId="{427C1491-B1B3-42F5-8325-475F16C30176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1B68BA-C906-46F1-9937-FE38B40BA569}">
      <dgm:prSet phldrT="[Текст]"/>
      <dgm:spPr/>
      <dgm:t>
        <a:bodyPr/>
        <a:lstStyle/>
        <a:p>
          <a:r>
            <a:rPr lang="ru-RU" dirty="0" smtClean="0"/>
            <a:t>Повторное использование отходов. Вторичная переработка.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87CF62-A8BF-4964-ADDB-DA7B69932EF5}" type="parTrans" cxnId="{8C7C594F-0AE4-4639-A184-CD0D14F23BCF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E733C7-107A-4131-9209-DF7D992A2304}" type="sibTrans" cxnId="{8C7C594F-0AE4-4639-A184-CD0D14F23BCF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E30A86-DF15-436E-BDF7-56FE0431386D}">
      <dgm:prSet phldrT="[Текст]"/>
      <dgm:spPr/>
      <dgm:t>
        <a:bodyPr/>
        <a:lstStyle/>
        <a:p>
          <a:r>
            <a:rPr lang="ru-RU" dirty="0" smtClean="0"/>
            <a:t>Использовать фильтры, малоотходные технологии.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58D55CB-7A3A-4E9B-A465-3AE4BBCE297E}" type="parTrans" cxnId="{0ED384FA-0305-46B8-9385-45AE0867F44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3E1EC2-6D35-451B-BCD4-7580A495EC02}" type="sibTrans" cxnId="{0ED384FA-0305-46B8-9385-45AE0867F44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0ECC0D-31D5-4375-AD6C-30DF95FC27E2}">
      <dgm:prSet phldrT="[Текст]"/>
      <dgm:spPr/>
      <dgm:t>
        <a:bodyPr/>
        <a:lstStyle/>
        <a:p>
          <a:r>
            <a:rPr lang="ru-RU" dirty="0" smtClean="0"/>
            <a:t>Рациональное и полное использование ресурсов.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0758B1-0B07-4D5D-8FB8-7976C956EEA0}" type="parTrans" cxnId="{961DCD9A-729A-4673-BB74-33A784CF6ED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4088EB-A94F-4E4E-8DF2-247C55FC7920}" type="sibTrans" cxnId="{961DCD9A-729A-4673-BB74-33A784CF6ED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6293A1-1057-4A32-84DF-4DEDD9394701}">
      <dgm:prSet phldrT="[Текст]"/>
      <dgm:spPr/>
      <dgm:t>
        <a:bodyPr/>
        <a:lstStyle/>
        <a:p>
          <a:r>
            <a:rPr lang="ru-RU" dirty="0" smtClean="0"/>
            <a:t>Восстановление лесов.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C86F4F-E0D8-471D-A246-C67FA4EE2AC3}" type="parTrans" cxnId="{B46899FE-5C3F-4891-A558-2F081FF50A2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18654E-2894-4AB4-BF67-6F5311434D2A}" type="sibTrans" cxnId="{B46899FE-5C3F-4891-A558-2F081FF50A2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BC5381-7D6A-4A63-975F-EC3968C8645B}">
      <dgm:prSet/>
      <dgm:spPr/>
      <dgm:t>
        <a:bodyPr/>
        <a:lstStyle/>
        <a:p>
          <a:r>
            <a:rPr lang="ru-RU" dirty="0" smtClean="0"/>
            <a:t>Захоронение радиоактивных отходов.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1432ED-A577-44FF-A070-DDDEBC1EF7FB}" type="parTrans" cxnId="{6FAA4CB2-FFD8-46E5-B3BC-EAD2E239EFA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955FA6-C306-43CD-8E6C-D4B0F7AEC2C7}" type="sibTrans" cxnId="{6FAA4CB2-FFD8-46E5-B3BC-EAD2E239EFA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0FED39-7A48-4EFA-B6BE-0E66BB02D9DC}">
      <dgm:prSet/>
      <dgm:spPr/>
      <dgm:t>
        <a:bodyPr/>
        <a:lstStyle/>
        <a:p>
          <a:r>
            <a:rPr lang="ru-RU" dirty="0" smtClean="0"/>
            <a:t>Использование нетрадиционных источников энергии (солнце, приливы и отливы, ветер).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7B7CBE-D468-4896-A01B-7F9BFE626148}" type="parTrans" cxnId="{6D3316BB-7789-46AE-A555-95F3AF71A40E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C976F6-3708-4DDC-97EB-C1A740A7A0C0}" type="sibTrans" cxnId="{6D3316BB-7789-46AE-A555-95F3AF71A40E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41F4E7-9025-4689-901C-168F256544CE}">
      <dgm:prSet/>
      <dgm:spPr/>
      <dgm:t>
        <a:bodyPr/>
        <a:lstStyle/>
        <a:p>
          <a:r>
            <a:rPr lang="ru-RU" dirty="0" smtClean="0"/>
            <a:t>Перевод автомобилей на газовое топливо и </a:t>
          </a:r>
          <a:r>
            <a:rPr lang="ru-RU" dirty="0" err="1" smtClean="0"/>
            <a:t>электротопливо</a:t>
          </a:r>
          <a:r>
            <a:rPr lang="ru-RU" dirty="0" smtClean="0"/>
            <a:t>.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92FB8B-8A8E-4BB0-9B69-96893564CA4F}" type="parTrans" cxnId="{4416489A-0622-42FA-89DD-2B1C89ACC877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67246C-AAD8-4C29-B552-F57E7D716CB3}" type="sibTrans" cxnId="{4416489A-0622-42FA-89DD-2B1C89ACC877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9A19F6-EF10-44A2-8A43-BEBCE8C125C9}">
      <dgm:prSet/>
      <dgm:spPr/>
      <dgm:t>
        <a:bodyPr/>
        <a:lstStyle/>
        <a:p>
          <a:r>
            <a:rPr lang="ru-RU" dirty="0" smtClean="0"/>
            <a:t>Создание сети заповедников и национальных парков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AC1624A-7F7A-4AC5-8698-CB32E150F0C9}" type="parTrans" cxnId="{2115DC14-1A61-46E4-B6D9-D9EFCC0ABD5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D099B7-51C1-4A1C-AB09-18EE6C181D50}" type="sibTrans" cxnId="{2115DC14-1A61-46E4-B6D9-D9EFCC0ABD5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5E254C-9262-4EA8-960B-E4FD54983577}" type="pres">
      <dgm:prSet presAssocID="{82AF97CE-18FA-46D4-9415-264E5CB908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0989DF-D4FD-4E23-8A9C-5051150F04FF}" type="pres">
      <dgm:prSet presAssocID="{507191E4-93A4-4A5B-9C17-60F0239BDA43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B8A51-3231-464A-BD9A-EF745EC2A7F1}" type="pres">
      <dgm:prSet presAssocID="{F150B297-A615-4984-AF5B-55F827DE2F9F}" presName="sibTrans" presStyleCnt="0"/>
      <dgm:spPr/>
    </dgm:pt>
    <dgm:pt modelId="{9F06035A-15E0-4BAD-BBCF-661CF48AE34E}" type="pres">
      <dgm:prSet presAssocID="{891B68BA-C906-46F1-9937-FE38B40BA569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3778C2-9B79-4920-B844-5C7EE2589FEA}" type="pres">
      <dgm:prSet presAssocID="{FFE733C7-107A-4131-9209-DF7D992A2304}" presName="sibTrans" presStyleCnt="0"/>
      <dgm:spPr/>
    </dgm:pt>
    <dgm:pt modelId="{A661953C-C20C-4154-9E84-4F929F4288C4}" type="pres">
      <dgm:prSet presAssocID="{D0E30A86-DF15-436E-BDF7-56FE0431386D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DAF5A-1983-44EB-8A5C-1B9110612267}" type="pres">
      <dgm:prSet presAssocID="{693E1EC2-6D35-451B-BCD4-7580A495EC02}" presName="sibTrans" presStyleCnt="0"/>
      <dgm:spPr/>
    </dgm:pt>
    <dgm:pt modelId="{3BAEEEA8-9243-43D8-8900-E1CFFF2C62C3}" type="pres">
      <dgm:prSet presAssocID="{AF0ECC0D-31D5-4375-AD6C-30DF95FC27E2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5455B-E924-4566-938A-A5F3A0786BDF}" type="pres">
      <dgm:prSet presAssocID="{284088EB-A94F-4E4E-8DF2-247C55FC7920}" presName="sibTrans" presStyleCnt="0"/>
      <dgm:spPr/>
    </dgm:pt>
    <dgm:pt modelId="{EE87A09B-E08E-42E5-95C2-B3250056C35A}" type="pres">
      <dgm:prSet presAssocID="{426293A1-1057-4A32-84DF-4DEDD9394701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1D0D6-E889-409D-A329-169322277A7C}" type="pres">
      <dgm:prSet presAssocID="{AC18654E-2894-4AB4-BF67-6F5311434D2A}" presName="sibTrans" presStyleCnt="0"/>
      <dgm:spPr/>
    </dgm:pt>
    <dgm:pt modelId="{B436508A-8494-47B6-99FD-F816C8D82B98}" type="pres">
      <dgm:prSet presAssocID="{ADBC5381-7D6A-4A63-975F-EC3968C8645B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EF75F3-7EE7-4698-9EDC-BF24F1B3B326}" type="pres">
      <dgm:prSet presAssocID="{C3955FA6-C306-43CD-8E6C-D4B0F7AEC2C7}" presName="sibTrans" presStyleCnt="0"/>
      <dgm:spPr/>
    </dgm:pt>
    <dgm:pt modelId="{83FA8712-AB9E-4D76-AA1F-BBD5DC9DE982}" type="pres">
      <dgm:prSet presAssocID="{610FED39-7A48-4EFA-B6BE-0E66BB02D9DC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3583A-3BE2-4FCF-9B29-02D315CA6FB5}" type="pres">
      <dgm:prSet presAssocID="{F0C976F6-3708-4DDC-97EB-C1A740A7A0C0}" presName="sibTrans" presStyleCnt="0"/>
      <dgm:spPr/>
    </dgm:pt>
    <dgm:pt modelId="{B8B01092-C92D-4597-B45D-8A23275D4680}" type="pres">
      <dgm:prSet presAssocID="{D341F4E7-9025-4689-901C-168F256544CE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88E236-6785-4796-9157-943BC7997EC9}" type="pres">
      <dgm:prSet presAssocID="{C767246C-AAD8-4C29-B552-F57E7D716CB3}" presName="sibTrans" presStyleCnt="0"/>
      <dgm:spPr/>
    </dgm:pt>
    <dgm:pt modelId="{9D3E298D-5F69-4CDB-BE88-9E656A13FA42}" type="pres">
      <dgm:prSet presAssocID="{F59A19F6-EF10-44A2-8A43-BEBCE8C125C9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1DCD9A-729A-4673-BB74-33A784CF6ED1}" srcId="{82AF97CE-18FA-46D4-9415-264E5CB90808}" destId="{AF0ECC0D-31D5-4375-AD6C-30DF95FC27E2}" srcOrd="3" destOrd="0" parTransId="{D30758B1-0B07-4D5D-8FB8-7976C956EEA0}" sibTransId="{284088EB-A94F-4E4E-8DF2-247C55FC7920}"/>
    <dgm:cxn modelId="{DBC8AC76-D904-4F8D-A5C6-025F0C6A3452}" type="presOf" srcId="{AF0ECC0D-31D5-4375-AD6C-30DF95FC27E2}" destId="{3BAEEEA8-9243-43D8-8900-E1CFFF2C62C3}" srcOrd="0" destOrd="0" presId="urn:microsoft.com/office/officeart/2005/8/layout/default"/>
    <dgm:cxn modelId="{47B71717-2B1C-48E3-9AFA-6A96E7C6BA3A}" type="presOf" srcId="{426293A1-1057-4A32-84DF-4DEDD9394701}" destId="{EE87A09B-E08E-42E5-95C2-B3250056C35A}" srcOrd="0" destOrd="0" presId="urn:microsoft.com/office/officeart/2005/8/layout/default"/>
    <dgm:cxn modelId="{2115DC14-1A61-46E4-B6D9-D9EFCC0ABD5C}" srcId="{82AF97CE-18FA-46D4-9415-264E5CB90808}" destId="{F59A19F6-EF10-44A2-8A43-BEBCE8C125C9}" srcOrd="8" destOrd="0" parTransId="{6AC1624A-7F7A-4AC5-8698-CB32E150F0C9}" sibTransId="{7AD099B7-51C1-4A1C-AB09-18EE6C181D50}"/>
    <dgm:cxn modelId="{D95B31C3-6941-4590-9C85-52F5C6EB7BB9}" type="presOf" srcId="{D0E30A86-DF15-436E-BDF7-56FE0431386D}" destId="{A661953C-C20C-4154-9E84-4F929F4288C4}" srcOrd="0" destOrd="0" presId="urn:microsoft.com/office/officeart/2005/8/layout/default"/>
    <dgm:cxn modelId="{2C9F01A9-1A66-4CE0-B0E1-0648FEC98F2E}" type="presOf" srcId="{F59A19F6-EF10-44A2-8A43-BEBCE8C125C9}" destId="{9D3E298D-5F69-4CDB-BE88-9E656A13FA42}" srcOrd="0" destOrd="0" presId="urn:microsoft.com/office/officeart/2005/8/layout/default"/>
    <dgm:cxn modelId="{0ED384FA-0305-46B8-9385-45AE0867F443}" srcId="{82AF97CE-18FA-46D4-9415-264E5CB90808}" destId="{D0E30A86-DF15-436E-BDF7-56FE0431386D}" srcOrd="2" destOrd="0" parTransId="{358D55CB-7A3A-4E9B-A465-3AE4BBCE297E}" sibTransId="{693E1EC2-6D35-451B-BCD4-7580A495EC02}"/>
    <dgm:cxn modelId="{B46899FE-5C3F-4891-A558-2F081FF50A20}" srcId="{82AF97CE-18FA-46D4-9415-264E5CB90808}" destId="{426293A1-1057-4A32-84DF-4DEDD9394701}" srcOrd="4" destOrd="0" parTransId="{90C86F4F-E0D8-471D-A246-C67FA4EE2AC3}" sibTransId="{AC18654E-2894-4AB4-BF67-6F5311434D2A}"/>
    <dgm:cxn modelId="{4416489A-0622-42FA-89DD-2B1C89ACC877}" srcId="{82AF97CE-18FA-46D4-9415-264E5CB90808}" destId="{D341F4E7-9025-4689-901C-168F256544CE}" srcOrd="7" destOrd="0" parTransId="{3692FB8B-8A8E-4BB0-9B69-96893564CA4F}" sibTransId="{C767246C-AAD8-4C29-B552-F57E7D716CB3}"/>
    <dgm:cxn modelId="{5371FCA6-58AB-40D4-86E8-CB956440C3A1}" type="presOf" srcId="{610FED39-7A48-4EFA-B6BE-0E66BB02D9DC}" destId="{83FA8712-AB9E-4D76-AA1F-BBD5DC9DE982}" srcOrd="0" destOrd="0" presId="urn:microsoft.com/office/officeart/2005/8/layout/default"/>
    <dgm:cxn modelId="{6C96D0EE-E07D-48C6-B364-19C500B9B62A}" type="presOf" srcId="{82AF97CE-18FA-46D4-9415-264E5CB90808}" destId="{915E254C-9262-4EA8-960B-E4FD54983577}" srcOrd="0" destOrd="0" presId="urn:microsoft.com/office/officeart/2005/8/layout/default"/>
    <dgm:cxn modelId="{427C1491-B1B3-42F5-8325-475F16C30176}" srcId="{82AF97CE-18FA-46D4-9415-264E5CB90808}" destId="{507191E4-93A4-4A5B-9C17-60F0239BDA43}" srcOrd="0" destOrd="0" parTransId="{4125147A-3C9B-4C4E-832B-3A04CC59FEEA}" sibTransId="{F150B297-A615-4984-AF5B-55F827DE2F9F}"/>
    <dgm:cxn modelId="{67098AC8-CC07-49B2-9B21-55F672A23D96}" type="presOf" srcId="{507191E4-93A4-4A5B-9C17-60F0239BDA43}" destId="{1D0989DF-D4FD-4E23-8A9C-5051150F04FF}" srcOrd="0" destOrd="0" presId="urn:microsoft.com/office/officeart/2005/8/layout/default"/>
    <dgm:cxn modelId="{8C7C594F-0AE4-4639-A184-CD0D14F23BCF}" srcId="{82AF97CE-18FA-46D4-9415-264E5CB90808}" destId="{891B68BA-C906-46F1-9937-FE38B40BA569}" srcOrd="1" destOrd="0" parTransId="{7687CF62-A8BF-4964-ADDB-DA7B69932EF5}" sibTransId="{FFE733C7-107A-4131-9209-DF7D992A2304}"/>
    <dgm:cxn modelId="{76CCFCE9-CDC4-4593-8F77-8FA8C2CF8E13}" type="presOf" srcId="{D341F4E7-9025-4689-901C-168F256544CE}" destId="{B8B01092-C92D-4597-B45D-8A23275D4680}" srcOrd="0" destOrd="0" presId="urn:microsoft.com/office/officeart/2005/8/layout/default"/>
    <dgm:cxn modelId="{6FAA4CB2-FFD8-46E5-B3BC-EAD2E239EFA1}" srcId="{82AF97CE-18FA-46D4-9415-264E5CB90808}" destId="{ADBC5381-7D6A-4A63-975F-EC3968C8645B}" srcOrd="5" destOrd="0" parTransId="{A91432ED-A577-44FF-A070-DDDEBC1EF7FB}" sibTransId="{C3955FA6-C306-43CD-8E6C-D4B0F7AEC2C7}"/>
    <dgm:cxn modelId="{6D3316BB-7789-46AE-A555-95F3AF71A40E}" srcId="{82AF97CE-18FA-46D4-9415-264E5CB90808}" destId="{610FED39-7A48-4EFA-B6BE-0E66BB02D9DC}" srcOrd="6" destOrd="0" parTransId="{0B7B7CBE-D468-4896-A01B-7F9BFE626148}" sibTransId="{F0C976F6-3708-4DDC-97EB-C1A740A7A0C0}"/>
    <dgm:cxn modelId="{567568BE-4ACC-43BC-A0DF-3348BB74BBD6}" type="presOf" srcId="{ADBC5381-7D6A-4A63-975F-EC3968C8645B}" destId="{B436508A-8494-47B6-99FD-F816C8D82B98}" srcOrd="0" destOrd="0" presId="urn:microsoft.com/office/officeart/2005/8/layout/default"/>
    <dgm:cxn modelId="{B1FE206A-9B10-4FB0-8395-A8910079C03E}" type="presOf" srcId="{891B68BA-C906-46F1-9937-FE38B40BA569}" destId="{9F06035A-15E0-4BAD-BBCF-661CF48AE34E}" srcOrd="0" destOrd="0" presId="urn:microsoft.com/office/officeart/2005/8/layout/default"/>
    <dgm:cxn modelId="{F074B035-DA9C-4B1E-9F5C-93513C989970}" type="presParOf" srcId="{915E254C-9262-4EA8-960B-E4FD54983577}" destId="{1D0989DF-D4FD-4E23-8A9C-5051150F04FF}" srcOrd="0" destOrd="0" presId="urn:microsoft.com/office/officeart/2005/8/layout/default"/>
    <dgm:cxn modelId="{2B118BB5-3838-4884-99B3-14D15A20692F}" type="presParOf" srcId="{915E254C-9262-4EA8-960B-E4FD54983577}" destId="{176B8A51-3231-464A-BD9A-EF745EC2A7F1}" srcOrd="1" destOrd="0" presId="urn:microsoft.com/office/officeart/2005/8/layout/default"/>
    <dgm:cxn modelId="{097F3FCF-BBEC-4E06-B244-EFCC21C3474F}" type="presParOf" srcId="{915E254C-9262-4EA8-960B-E4FD54983577}" destId="{9F06035A-15E0-4BAD-BBCF-661CF48AE34E}" srcOrd="2" destOrd="0" presId="urn:microsoft.com/office/officeart/2005/8/layout/default"/>
    <dgm:cxn modelId="{18909955-F524-4401-81A7-A049C4E48683}" type="presParOf" srcId="{915E254C-9262-4EA8-960B-E4FD54983577}" destId="{5E3778C2-9B79-4920-B844-5C7EE2589FEA}" srcOrd="3" destOrd="0" presId="urn:microsoft.com/office/officeart/2005/8/layout/default"/>
    <dgm:cxn modelId="{0B553325-5996-4B7C-9F5B-5081D32BF491}" type="presParOf" srcId="{915E254C-9262-4EA8-960B-E4FD54983577}" destId="{A661953C-C20C-4154-9E84-4F929F4288C4}" srcOrd="4" destOrd="0" presId="urn:microsoft.com/office/officeart/2005/8/layout/default"/>
    <dgm:cxn modelId="{5699EEA5-6831-4B38-9735-644E77258EE7}" type="presParOf" srcId="{915E254C-9262-4EA8-960B-E4FD54983577}" destId="{A64DAF5A-1983-44EB-8A5C-1B9110612267}" srcOrd="5" destOrd="0" presId="urn:microsoft.com/office/officeart/2005/8/layout/default"/>
    <dgm:cxn modelId="{8057A93E-E95B-4E8F-B615-D064753DA7AD}" type="presParOf" srcId="{915E254C-9262-4EA8-960B-E4FD54983577}" destId="{3BAEEEA8-9243-43D8-8900-E1CFFF2C62C3}" srcOrd="6" destOrd="0" presId="urn:microsoft.com/office/officeart/2005/8/layout/default"/>
    <dgm:cxn modelId="{8BF0370C-1A60-4F22-B47B-1D083E85B3C7}" type="presParOf" srcId="{915E254C-9262-4EA8-960B-E4FD54983577}" destId="{8065455B-E924-4566-938A-A5F3A0786BDF}" srcOrd="7" destOrd="0" presId="urn:microsoft.com/office/officeart/2005/8/layout/default"/>
    <dgm:cxn modelId="{2757EBEE-AB80-44B7-83CC-88586B11813A}" type="presParOf" srcId="{915E254C-9262-4EA8-960B-E4FD54983577}" destId="{EE87A09B-E08E-42E5-95C2-B3250056C35A}" srcOrd="8" destOrd="0" presId="urn:microsoft.com/office/officeart/2005/8/layout/default"/>
    <dgm:cxn modelId="{41ACDF7F-BC0E-48A6-A4B6-789043CED9B8}" type="presParOf" srcId="{915E254C-9262-4EA8-960B-E4FD54983577}" destId="{BA91D0D6-E889-409D-A329-169322277A7C}" srcOrd="9" destOrd="0" presId="urn:microsoft.com/office/officeart/2005/8/layout/default"/>
    <dgm:cxn modelId="{4415990B-6110-4DC3-8973-60006EDF2ED7}" type="presParOf" srcId="{915E254C-9262-4EA8-960B-E4FD54983577}" destId="{B436508A-8494-47B6-99FD-F816C8D82B98}" srcOrd="10" destOrd="0" presId="urn:microsoft.com/office/officeart/2005/8/layout/default"/>
    <dgm:cxn modelId="{15BB2495-FF5E-4D30-8AB9-4FEDE502E212}" type="presParOf" srcId="{915E254C-9262-4EA8-960B-E4FD54983577}" destId="{89EF75F3-7EE7-4698-9EDC-BF24F1B3B326}" srcOrd="11" destOrd="0" presId="urn:microsoft.com/office/officeart/2005/8/layout/default"/>
    <dgm:cxn modelId="{F0972C24-FB7A-40E9-9D99-2D7F25E37380}" type="presParOf" srcId="{915E254C-9262-4EA8-960B-E4FD54983577}" destId="{83FA8712-AB9E-4D76-AA1F-BBD5DC9DE982}" srcOrd="12" destOrd="0" presId="urn:microsoft.com/office/officeart/2005/8/layout/default"/>
    <dgm:cxn modelId="{841E57F7-A10F-4139-8182-64224BDC68A0}" type="presParOf" srcId="{915E254C-9262-4EA8-960B-E4FD54983577}" destId="{6673583A-3BE2-4FCF-9B29-02D315CA6FB5}" srcOrd="13" destOrd="0" presId="urn:microsoft.com/office/officeart/2005/8/layout/default"/>
    <dgm:cxn modelId="{3068F465-6853-4BCD-BB2F-A83EFDCBF174}" type="presParOf" srcId="{915E254C-9262-4EA8-960B-E4FD54983577}" destId="{B8B01092-C92D-4597-B45D-8A23275D4680}" srcOrd="14" destOrd="0" presId="urn:microsoft.com/office/officeart/2005/8/layout/default"/>
    <dgm:cxn modelId="{885BDB13-8444-4CA7-9656-79CFFFCAB371}" type="presParOf" srcId="{915E254C-9262-4EA8-960B-E4FD54983577}" destId="{A988E236-6785-4796-9157-943BC7997EC9}" srcOrd="15" destOrd="0" presId="urn:microsoft.com/office/officeart/2005/8/layout/default"/>
    <dgm:cxn modelId="{775C28C5-E7EB-4CA4-86E4-54E512510FE5}" type="presParOf" srcId="{915E254C-9262-4EA8-960B-E4FD54983577}" destId="{9D3E298D-5F69-4CDB-BE88-9E656A13FA42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BD2D45-B9A8-4D8C-AB09-E41B1051B663}">
      <dsp:nvSpPr>
        <dsp:cNvPr id="0" name=""/>
        <dsp:cNvSpPr/>
      </dsp:nvSpPr>
      <dsp:spPr>
        <a:xfrm>
          <a:off x="2196475" y="527107"/>
          <a:ext cx="4751049" cy="4751049"/>
        </a:xfrm>
        <a:prstGeom prst="blockArc">
          <a:avLst>
            <a:gd name="adj1" fmla="val 13500000"/>
            <a:gd name="adj2" fmla="val 16200000"/>
            <a:gd name="adj3" fmla="val 342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D0C12B-D2D4-47BC-8EE7-289A72C3FB41}">
      <dsp:nvSpPr>
        <dsp:cNvPr id="0" name=""/>
        <dsp:cNvSpPr/>
      </dsp:nvSpPr>
      <dsp:spPr>
        <a:xfrm>
          <a:off x="2196475" y="527107"/>
          <a:ext cx="4751049" cy="4751049"/>
        </a:xfrm>
        <a:prstGeom prst="blockArc">
          <a:avLst>
            <a:gd name="adj1" fmla="val 10800000"/>
            <a:gd name="adj2" fmla="val 13500000"/>
            <a:gd name="adj3" fmla="val 342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3602CA-4059-4C38-90BE-153C3567E8C5}">
      <dsp:nvSpPr>
        <dsp:cNvPr id="0" name=""/>
        <dsp:cNvSpPr/>
      </dsp:nvSpPr>
      <dsp:spPr>
        <a:xfrm>
          <a:off x="2196475" y="527107"/>
          <a:ext cx="4751049" cy="4751049"/>
        </a:xfrm>
        <a:prstGeom prst="blockArc">
          <a:avLst>
            <a:gd name="adj1" fmla="val 8100000"/>
            <a:gd name="adj2" fmla="val 10800000"/>
            <a:gd name="adj3" fmla="val 342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3CF812-6A65-4538-8EF1-90A036B02082}">
      <dsp:nvSpPr>
        <dsp:cNvPr id="0" name=""/>
        <dsp:cNvSpPr/>
      </dsp:nvSpPr>
      <dsp:spPr>
        <a:xfrm>
          <a:off x="2196475" y="527107"/>
          <a:ext cx="4751049" cy="4751049"/>
        </a:xfrm>
        <a:prstGeom prst="blockArc">
          <a:avLst>
            <a:gd name="adj1" fmla="val 5400000"/>
            <a:gd name="adj2" fmla="val 8100000"/>
            <a:gd name="adj3" fmla="val 342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A4E121-BAF1-4258-9D2B-3716A281D6E9}">
      <dsp:nvSpPr>
        <dsp:cNvPr id="0" name=""/>
        <dsp:cNvSpPr/>
      </dsp:nvSpPr>
      <dsp:spPr>
        <a:xfrm>
          <a:off x="2196475" y="527107"/>
          <a:ext cx="4751049" cy="4751049"/>
        </a:xfrm>
        <a:prstGeom prst="blockArc">
          <a:avLst>
            <a:gd name="adj1" fmla="val 2700000"/>
            <a:gd name="adj2" fmla="val 5400000"/>
            <a:gd name="adj3" fmla="val 342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795E45-0112-46BF-8D89-BC3009BF036B}">
      <dsp:nvSpPr>
        <dsp:cNvPr id="0" name=""/>
        <dsp:cNvSpPr/>
      </dsp:nvSpPr>
      <dsp:spPr>
        <a:xfrm>
          <a:off x="2196475" y="527107"/>
          <a:ext cx="4751049" cy="4751049"/>
        </a:xfrm>
        <a:prstGeom prst="blockArc">
          <a:avLst>
            <a:gd name="adj1" fmla="val 0"/>
            <a:gd name="adj2" fmla="val 2700000"/>
            <a:gd name="adj3" fmla="val 342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AB9BE7-FEF5-48AD-B191-9A13E611B95C}">
      <dsp:nvSpPr>
        <dsp:cNvPr id="0" name=""/>
        <dsp:cNvSpPr/>
      </dsp:nvSpPr>
      <dsp:spPr>
        <a:xfrm>
          <a:off x="2196475" y="527107"/>
          <a:ext cx="4751049" cy="4751049"/>
        </a:xfrm>
        <a:prstGeom prst="blockArc">
          <a:avLst>
            <a:gd name="adj1" fmla="val 18900000"/>
            <a:gd name="adj2" fmla="val 0"/>
            <a:gd name="adj3" fmla="val 342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FF1EAE-1FF0-4D08-9188-1DEB1A6C7EFD}">
      <dsp:nvSpPr>
        <dsp:cNvPr id="0" name=""/>
        <dsp:cNvSpPr/>
      </dsp:nvSpPr>
      <dsp:spPr>
        <a:xfrm>
          <a:off x="2196475" y="527107"/>
          <a:ext cx="4751049" cy="4751049"/>
        </a:xfrm>
        <a:prstGeom prst="blockArc">
          <a:avLst>
            <a:gd name="adj1" fmla="val 16200000"/>
            <a:gd name="adj2" fmla="val 18900000"/>
            <a:gd name="adj3" fmla="val 342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05181F-8DED-4BB4-BA5A-88268621545A}">
      <dsp:nvSpPr>
        <dsp:cNvPr id="0" name=""/>
        <dsp:cNvSpPr/>
      </dsp:nvSpPr>
      <dsp:spPr>
        <a:xfrm>
          <a:off x="3763863" y="2094495"/>
          <a:ext cx="1616273" cy="1616273"/>
        </a:xfrm>
        <a:prstGeom prst="ellipse">
          <a:avLst/>
        </a:prstGeom>
        <a:gradFill rotWithShape="0">
          <a:gsLst>
            <a:gs pos="0">
              <a:srgbClr val="C00000"/>
            </a:gs>
            <a:gs pos="80000">
              <a:srgbClr val="F60000"/>
            </a:gs>
            <a:gs pos="100000">
              <a:srgbClr val="FF0000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Основные глобальные экологические проблемы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63863" y="2094495"/>
        <a:ext cx="1616273" cy="1616273"/>
      </dsp:txXfrm>
    </dsp:sp>
    <dsp:sp modelId="{F3F911B9-ECD3-4E5B-8EC6-FACDF661940F}">
      <dsp:nvSpPr>
        <dsp:cNvPr id="0" name=""/>
        <dsp:cNvSpPr/>
      </dsp:nvSpPr>
      <dsp:spPr>
        <a:xfrm>
          <a:off x="4006304" y="2141"/>
          <a:ext cx="1131391" cy="11313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почвы</a:t>
          </a:r>
          <a:endParaRPr lang="ru-RU" sz="1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06304" y="2141"/>
        <a:ext cx="1131391" cy="1131391"/>
      </dsp:txXfrm>
    </dsp:sp>
    <dsp:sp modelId="{F825EBA4-4CAB-4EBB-855B-0ED224AE2F13}">
      <dsp:nvSpPr>
        <dsp:cNvPr id="0" name=""/>
        <dsp:cNvSpPr/>
      </dsp:nvSpPr>
      <dsp:spPr>
        <a:xfrm>
          <a:off x="5657253" y="685987"/>
          <a:ext cx="1131391" cy="11313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воды</a:t>
          </a:r>
          <a:endParaRPr lang="ru-RU" sz="1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57253" y="685987"/>
        <a:ext cx="1131391" cy="1131391"/>
      </dsp:txXfrm>
    </dsp:sp>
    <dsp:sp modelId="{1AA57379-E7C5-4491-B860-4E0B89DAD5B6}">
      <dsp:nvSpPr>
        <dsp:cNvPr id="0" name=""/>
        <dsp:cNvSpPr/>
      </dsp:nvSpPr>
      <dsp:spPr>
        <a:xfrm>
          <a:off x="6341098" y="2336936"/>
          <a:ext cx="1131391" cy="11313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Проблема озонового слоя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41098" y="2336936"/>
        <a:ext cx="1131391" cy="1131391"/>
      </dsp:txXfrm>
    </dsp:sp>
    <dsp:sp modelId="{866D75DD-3BEE-4D6D-BD6E-A02FA48B3920}">
      <dsp:nvSpPr>
        <dsp:cNvPr id="0" name=""/>
        <dsp:cNvSpPr/>
      </dsp:nvSpPr>
      <dsp:spPr>
        <a:xfrm>
          <a:off x="5657253" y="3987885"/>
          <a:ext cx="1131391" cy="11313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Проблема кислотных осадков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57253" y="3987885"/>
        <a:ext cx="1131391" cy="1131391"/>
      </dsp:txXfrm>
    </dsp:sp>
    <dsp:sp modelId="{2B93FD60-2564-4E7E-87A3-251352772B89}">
      <dsp:nvSpPr>
        <dsp:cNvPr id="0" name=""/>
        <dsp:cNvSpPr/>
      </dsp:nvSpPr>
      <dsp:spPr>
        <a:xfrm>
          <a:off x="4006304" y="4671730"/>
          <a:ext cx="1131391" cy="11313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Проблема парникового эффекта</a:t>
          </a:r>
          <a:endParaRPr lang="ru-RU" sz="1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06304" y="4671730"/>
        <a:ext cx="1131391" cy="1131391"/>
      </dsp:txXfrm>
    </dsp:sp>
    <dsp:sp modelId="{CEDD4E86-8562-4F25-A012-D074ABD556D8}">
      <dsp:nvSpPr>
        <dsp:cNvPr id="0" name=""/>
        <dsp:cNvSpPr/>
      </dsp:nvSpPr>
      <dsp:spPr>
        <a:xfrm>
          <a:off x="2355355" y="3987885"/>
          <a:ext cx="1131391" cy="11313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Сокращение видового </a:t>
          </a:r>
          <a:r>
            <a:rPr lang="ru-RU" sz="11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биоразнооб-разия</a:t>
          </a:r>
          <a:endParaRPr lang="ru-RU" sz="1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55355" y="3987885"/>
        <a:ext cx="1131391" cy="1131391"/>
      </dsp:txXfrm>
    </dsp:sp>
    <dsp:sp modelId="{02477BC2-8612-462B-B1C2-E565BED416EE}">
      <dsp:nvSpPr>
        <dsp:cNvPr id="0" name=""/>
        <dsp:cNvSpPr/>
      </dsp:nvSpPr>
      <dsp:spPr>
        <a:xfrm>
          <a:off x="1671509" y="2336936"/>
          <a:ext cx="1131391" cy="11313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Радиоактивное загрязнение биосферы</a:t>
          </a:r>
          <a:endParaRPr lang="ru-RU" sz="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71509" y="2336936"/>
        <a:ext cx="1131391" cy="1131391"/>
      </dsp:txXfrm>
    </dsp:sp>
    <dsp:sp modelId="{72C32110-EC1A-46DE-B525-44820C328189}">
      <dsp:nvSpPr>
        <dsp:cNvPr id="0" name=""/>
        <dsp:cNvSpPr/>
      </dsp:nvSpPr>
      <dsp:spPr>
        <a:xfrm>
          <a:off x="2355355" y="685987"/>
          <a:ext cx="1131391" cy="11313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атмосферы</a:t>
          </a:r>
          <a:endParaRPr lang="ru-RU" sz="1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55355" y="685987"/>
        <a:ext cx="1131391" cy="113139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7C29BF-265E-4BA6-A839-06C58AFA4BCE}">
      <dsp:nvSpPr>
        <dsp:cNvPr id="0" name=""/>
        <dsp:cNvSpPr/>
      </dsp:nvSpPr>
      <dsp:spPr>
        <a:xfrm>
          <a:off x="9068" y="227"/>
          <a:ext cx="1529527" cy="91771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Пути выхода из сложившейся ситуации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068" y="227"/>
        <a:ext cx="1529527" cy="917716"/>
      </dsp:txXfrm>
    </dsp:sp>
    <dsp:sp modelId="{A781E4F0-AFAA-48D4-8C18-3E257CDDBD54}">
      <dsp:nvSpPr>
        <dsp:cNvPr id="0" name=""/>
        <dsp:cNvSpPr/>
      </dsp:nvSpPr>
      <dsp:spPr>
        <a:xfrm>
          <a:off x="9068" y="1070896"/>
          <a:ext cx="1529527" cy="91771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Литература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068" y="1070896"/>
        <a:ext cx="1529527" cy="91771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66E4DD-9561-4CFF-ACB0-D5EEB87235C7}">
      <dsp:nvSpPr>
        <dsp:cNvPr id="0" name=""/>
        <dsp:cNvSpPr/>
      </dsp:nvSpPr>
      <dsp:spPr>
        <a:xfrm rot="10800000">
          <a:off x="1934717" y="2738"/>
          <a:ext cx="6080760" cy="1612389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019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физическое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— механическое (пыль, твердые частицы), радиоактивное (</a:t>
          </a:r>
          <a:r>
            <a:rPr lang="ru-RU" sz="15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радиоактивное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излучение и изотопы), электромагнитное (различные виды электромагнитных волн, в том числе радиоволны), шумовое (различные громкие звуки и низкочастотные колебания) и тепловое загрязнение (например, выбросы тёплого воздуха и т. п.)</a:t>
          </a:r>
          <a:endParaRPr lang="ru-RU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934717" y="2738"/>
        <a:ext cx="6080760" cy="1612389"/>
      </dsp:txXfrm>
    </dsp:sp>
    <dsp:sp modelId="{AC4BE3C7-F91D-4BD7-8738-52F687AC1A19}">
      <dsp:nvSpPr>
        <dsp:cNvPr id="0" name=""/>
        <dsp:cNvSpPr/>
      </dsp:nvSpPr>
      <dsp:spPr>
        <a:xfrm>
          <a:off x="1128522" y="2738"/>
          <a:ext cx="1612389" cy="161238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381C5BB-AE47-43ED-8CF7-613B561B1D1B}">
      <dsp:nvSpPr>
        <dsp:cNvPr id="0" name=""/>
        <dsp:cNvSpPr/>
      </dsp:nvSpPr>
      <dsp:spPr>
        <a:xfrm rot="10800000">
          <a:off x="1934717" y="2096437"/>
          <a:ext cx="6080760" cy="1612389"/>
        </a:xfrm>
        <a:prstGeom prst="homePlate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019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химическое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— загрязнение газообразными веществами и аэрозолями. На сегодняшний день основные химические загрязнители атмосферного воздуха это: оксид углерода (IV), оксиды азота, диоксид серы, углеводороды, альдегиды, тяжёлые металлы (</a:t>
          </a:r>
          <a:r>
            <a:rPr lang="ru-RU" sz="15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Pb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15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15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Zn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15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Cd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15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), аммиак, пыль и радиоактивные изотопы.</a:t>
          </a:r>
          <a:endParaRPr lang="ru-RU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934717" y="2096437"/>
        <a:ext cx="6080760" cy="1612389"/>
      </dsp:txXfrm>
    </dsp:sp>
    <dsp:sp modelId="{DF94A0AC-B31C-4AAD-B9D8-942EE1C3313F}">
      <dsp:nvSpPr>
        <dsp:cNvPr id="0" name=""/>
        <dsp:cNvSpPr/>
      </dsp:nvSpPr>
      <dsp:spPr>
        <a:xfrm>
          <a:off x="1128522" y="2096437"/>
          <a:ext cx="1612389" cy="161238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3341D8-8439-4536-B571-1C610290B7B3}">
      <dsp:nvSpPr>
        <dsp:cNvPr id="0" name=""/>
        <dsp:cNvSpPr/>
      </dsp:nvSpPr>
      <dsp:spPr>
        <a:xfrm rot="10800000">
          <a:off x="1934717" y="4190136"/>
          <a:ext cx="6080760" cy="1612389"/>
        </a:xfrm>
        <a:prstGeom prst="homePlat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019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биологическое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— в основном загрязнение микробной природы. Например, загрязнение воздуха вегетативными формами и спорами бактерий и грибов, вирусами, а также их токсинами и продуктами жизнедеятельности.</a:t>
          </a:r>
          <a:endParaRPr lang="ru-RU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934717" y="4190136"/>
        <a:ext cx="6080760" cy="1612389"/>
      </dsp:txXfrm>
    </dsp:sp>
    <dsp:sp modelId="{C396AC0A-669B-4E63-81B8-3B4AAB6A0C47}">
      <dsp:nvSpPr>
        <dsp:cNvPr id="0" name=""/>
        <dsp:cNvSpPr/>
      </dsp:nvSpPr>
      <dsp:spPr>
        <a:xfrm>
          <a:off x="1128522" y="4190136"/>
          <a:ext cx="1612389" cy="161238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E640B2-A4EF-4CB0-9CE5-6F8CFF6757D7}">
      <dsp:nvSpPr>
        <dsp:cNvPr id="0" name=""/>
        <dsp:cNvSpPr/>
      </dsp:nvSpPr>
      <dsp:spPr>
        <a:xfrm rot="10800000">
          <a:off x="1846095" y="3606"/>
          <a:ext cx="6080760" cy="1257902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4700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жилые дома и коммунально-бытовые предприятия (в составе загрязняющих веществ этой категории источников преобладают бытовой мусор, пищевые отходы, строительный мусор, отходы отопительных систем, пришедшие в негодность предметы домашнего обихода и т. п.)</a:t>
          </a:r>
          <a:endParaRPr lang="ru-RU" sz="1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846095" y="3606"/>
        <a:ext cx="6080760" cy="1257902"/>
      </dsp:txXfrm>
    </dsp:sp>
    <dsp:sp modelId="{E25B6F34-801D-46E2-B11A-4115D67003B9}">
      <dsp:nvSpPr>
        <dsp:cNvPr id="0" name=""/>
        <dsp:cNvSpPr/>
      </dsp:nvSpPr>
      <dsp:spPr>
        <a:xfrm>
          <a:off x="1217144" y="3606"/>
          <a:ext cx="1257902" cy="125790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B1D354C-1A16-4BF0-8CE7-77DA107CD092}">
      <dsp:nvSpPr>
        <dsp:cNvPr id="0" name=""/>
        <dsp:cNvSpPr/>
      </dsp:nvSpPr>
      <dsp:spPr>
        <a:xfrm rot="10800000">
          <a:off x="1846095" y="1637002"/>
          <a:ext cx="6080760" cy="1257902"/>
        </a:xfrm>
        <a:prstGeom prst="homePlat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4700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промышленные предприятия (в твёрдых и жидких промышленных отходах постоянно присутствуют вещества, способные оказывать токсическое воздействие на живые организмы, в том числе растения)</a:t>
          </a:r>
          <a:endParaRPr lang="ru-RU" sz="1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846095" y="1637002"/>
        <a:ext cx="6080760" cy="1257902"/>
      </dsp:txXfrm>
    </dsp:sp>
    <dsp:sp modelId="{E9D2F14E-F50A-4BEC-915A-C66CBA70E3F3}">
      <dsp:nvSpPr>
        <dsp:cNvPr id="0" name=""/>
        <dsp:cNvSpPr/>
      </dsp:nvSpPr>
      <dsp:spPr>
        <a:xfrm>
          <a:off x="1217144" y="1637002"/>
          <a:ext cx="1257902" cy="125790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5A7CEB-3040-44C4-A1D8-960E55037D63}">
      <dsp:nvSpPr>
        <dsp:cNvPr id="0" name=""/>
        <dsp:cNvSpPr/>
      </dsp:nvSpPr>
      <dsp:spPr>
        <a:xfrm rot="10800000">
          <a:off x="1846095" y="3270398"/>
          <a:ext cx="6080760" cy="1257902"/>
        </a:xfrm>
        <a:prstGeom prst="homePlat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4700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транспорт (при работе двигателей внутреннего сгорания интенсивно выделяются оксиды азота, свинец, углеводороды, оксид углерода, сажа и другие вещества, оседающие на поверхность Земли или поглощаемые растениями. В последнем случае эти вещества также попадают в почву и вовлекаются в круговорот, связанный с пищевыми цепями)</a:t>
          </a:r>
          <a:endParaRPr lang="ru-RU" sz="1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846095" y="3270398"/>
        <a:ext cx="6080760" cy="1257902"/>
      </dsp:txXfrm>
    </dsp:sp>
    <dsp:sp modelId="{FA8FC705-2EC5-4D97-AF41-9FC6443821FB}">
      <dsp:nvSpPr>
        <dsp:cNvPr id="0" name=""/>
        <dsp:cNvSpPr/>
      </dsp:nvSpPr>
      <dsp:spPr>
        <a:xfrm>
          <a:off x="1217144" y="3270398"/>
          <a:ext cx="1257902" cy="125790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C5D5D6E-015A-4127-A778-14D488A829D2}">
      <dsp:nvSpPr>
        <dsp:cNvPr id="0" name=""/>
        <dsp:cNvSpPr/>
      </dsp:nvSpPr>
      <dsp:spPr>
        <a:xfrm rot="10800000">
          <a:off x="1846095" y="4903794"/>
          <a:ext cx="6080760" cy="1257902"/>
        </a:xfrm>
        <a:prstGeom prst="homePlat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4700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сельское хозяйство (загрязнение почвы в сельском хозяйстве происходит вследствие внесения огромных количеств минеральных удобрений и ядохимикатов. Известно, что в составе некоторых ядохимикатов содержится ртуть)</a:t>
          </a:r>
          <a:endParaRPr lang="ru-RU" sz="1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846095" y="4903794"/>
        <a:ext cx="6080760" cy="1257902"/>
      </dsp:txXfrm>
    </dsp:sp>
    <dsp:sp modelId="{AC080820-2B9C-4A59-BC8F-DF51DF59BE7F}">
      <dsp:nvSpPr>
        <dsp:cNvPr id="0" name=""/>
        <dsp:cNvSpPr/>
      </dsp:nvSpPr>
      <dsp:spPr>
        <a:xfrm>
          <a:off x="1217144" y="4903794"/>
          <a:ext cx="1257902" cy="125790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3E96F0-243A-41D5-A286-83A511B4BEF8}">
      <dsp:nvSpPr>
        <dsp:cNvPr id="0" name=""/>
        <dsp:cNvSpPr/>
      </dsp:nvSpPr>
      <dsp:spPr>
        <a:xfrm rot="10800000">
          <a:off x="1881619" y="2143"/>
          <a:ext cx="6080760" cy="139999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7360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нефтью и нефтепродуктами является самым распространенным явлением. Нефть, покрывая плёнкой поверхность океана, может долго по ней плавать и пагубно влиять на живых организмов.  </a:t>
          </a:r>
          <a:endParaRPr lang="ru-RU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881619" y="2143"/>
        <a:ext cx="6080760" cy="1399996"/>
      </dsp:txXfrm>
    </dsp:sp>
    <dsp:sp modelId="{1E0010CB-F434-4394-AE6D-140A2C082237}">
      <dsp:nvSpPr>
        <dsp:cNvPr id="0" name=""/>
        <dsp:cNvSpPr/>
      </dsp:nvSpPr>
      <dsp:spPr>
        <a:xfrm>
          <a:off x="1181620" y="2143"/>
          <a:ext cx="1399996" cy="139999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02A94A-E360-429C-87CB-324DF189B425}">
      <dsp:nvSpPr>
        <dsp:cNvPr id="0" name=""/>
        <dsp:cNvSpPr/>
      </dsp:nvSpPr>
      <dsp:spPr>
        <a:xfrm rot="10800000">
          <a:off x="1881619" y="1820048"/>
          <a:ext cx="6080760" cy="1399996"/>
        </a:xfrm>
        <a:prstGeom prst="homePlat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7360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тяжелыми металлами. Ежедневно с земли в океан поступает до 5 тыс. т ртути, используемой в сельском хозяйстве и промышленности. Загрязнения ртутью существенно снижают первичную продуктивность морских вод. </a:t>
          </a:r>
          <a:endParaRPr lang="ru-RU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881619" y="1820048"/>
        <a:ext cx="6080760" cy="1399996"/>
      </dsp:txXfrm>
    </dsp:sp>
    <dsp:sp modelId="{1759CCA4-AFB9-49AD-9964-C7B3211F78F4}">
      <dsp:nvSpPr>
        <dsp:cNvPr id="0" name=""/>
        <dsp:cNvSpPr/>
      </dsp:nvSpPr>
      <dsp:spPr>
        <a:xfrm>
          <a:off x="1181620" y="1820048"/>
          <a:ext cx="1399996" cy="139999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666606-63B5-40D8-AD3F-919D674E9392}">
      <dsp:nvSpPr>
        <dsp:cNvPr id="0" name=""/>
        <dsp:cNvSpPr/>
      </dsp:nvSpPr>
      <dsp:spPr>
        <a:xfrm rot="10800000">
          <a:off x="1881619" y="3637954"/>
          <a:ext cx="6080760" cy="1399996"/>
        </a:xfrm>
        <a:prstGeom prst="homePlat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7360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Загрязнение бытовыми отходами. В моря и океаны через реки непосредственно с суши, с судов и барж сбрасываются жидкие и твердые бытовые отходы (фекалии, отстойный шлам, отбросы). Часть этих загрязнений оседает в прибрежной зоне.  </a:t>
          </a:r>
          <a:endParaRPr lang="ru-RU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881619" y="3637954"/>
        <a:ext cx="6080760" cy="1399996"/>
      </dsp:txXfrm>
    </dsp:sp>
    <dsp:sp modelId="{973BD021-A894-4460-9E0D-B9E010A0F574}">
      <dsp:nvSpPr>
        <dsp:cNvPr id="0" name=""/>
        <dsp:cNvSpPr/>
      </dsp:nvSpPr>
      <dsp:spPr>
        <a:xfrm>
          <a:off x="1181620" y="3637954"/>
          <a:ext cx="1399996" cy="139999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3CAF17-69A4-40CA-B849-56994405096A}">
      <dsp:nvSpPr>
        <dsp:cNvPr id="0" name=""/>
        <dsp:cNvSpPr/>
      </dsp:nvSpPr>
      <dsp:spPr>
        <a:xfrm rot="10800000">
          <a:off x="1881619" y="5455860"/>
          <a:ext cx="6080760" cy="1399996"/>
        </a:xfrm>
        <a:prstGeom prst="homePlat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7360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Борьба с загрязнением. Важную роль в борьбе с загрязнениями морей имеет Международная конвенция по предотвращению загрязнения моря нефтью. Она была принята в 1958 г. и дополнена в 1960 и 1971 гг.  </a:t>
          </a:r>
          <a:endParaRPr lang="ru-RU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881619" y="5455860"/>
        <a:ext cx="6080760" cy="1399996"/>
      </dsp:txXfrm>
    </dsp:sp>
    <dsp:sp modelId="{B2322338-1045-48E7-B32B-B5A9A9D881C7}">
      <dsp:nvSpPr>
        <dsp:cNvPr id="0" name=""/>
        <dsp:cNvSpPr/>
      </dsp:nvSpPr>
      <dsp:spPr>
        <a:xfrm>
          <a:off x="1181620" y="5455860"/>
          <a:ext cx="1399996" cy="139999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8BC8EB-2289-4FCA-B70A-012E09B804B2}">
      <dsp:nvSpPr>
        <dsp:cNvPr id="0" name=""/>
        <dsp:cNvSpPr/>
      </dsp:nvSpPr>
      <dsp:spPr>
        <a:xfrm rot="10800000">
          <a:off x="2008007" y="1852"/>
          <a:ext cx="6080760" cy="190555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295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 протяжении всей своей жизни человек оказывал на животных прямое (истреблял) и косвенное (уничтожение мест обитания, вырубка лесов, распашка полей, загрязнение среды) воздействия.  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008007" y="1852"/>
        <a:ext cx="6080760" cy="1905550"/>
      </dsp:txXfrm>
    </dsp:sp>
    <dsp:sp modelId="{8CFAD72F-88D7-4B50-99F9-A6224E9E759D}">
      <dsp:nvSpPr>
        <dsp:cNvPr id="0" name=""/>
        <dsp:cNvSpPr/>
      </dsp:nvSpPr>
      <dsp:spPr>
        <a:xfrm>
          <a:off x="1055232" y="1852"/>
          <a:ext cx="1905550" cy="19055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31AC6C-203D-4D24-84EB-08E596E22AFF}">
      <dsp:nvSpPr>
        <dsp:cNvPr id="0" name=""/>
        <dsp:cNvSpPr/>
      </dsp:nvSpPr>
      <dsp:spPr>
        <a:xfrm rot="10800000">
          <a:off x="2008007" y="2476224"/>
          <a:ext cx="6080760" cy="1905550"/>
        </a:xfrm>
        <a:prstGeom prst="homePlat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295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 последние 400 лет с лица Земли по вине человека исчезло 113 видов птиц, 83 вида млекопитающих и тысячи беспозвоночных.  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008007" y="2476224"/>
        <a:ext cx="6080760" cy="1905550"/>
      </dsp:txXfrm>
    </dsp:sp>
    <dsp:sp modelId="{7269FF7D-C348-4A7F-A91B-749D94516EFC}">
      <dsp:nvSpPr>
        <dsp:cNvPr id="0" name=""/>
        <dsp:cNvSpPr/>
      </dsp:nvSpPr>
      <dsp:spPr>
        <a:xfrm>
          <a:off x="1055232" y="2476224"/>
          <a:ext cx="1905550" cy="190555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37E97C-9C28-4975-AC5A-25AA9313E20F}">
      <dsp:nvSpPr>
        <dsp:cNvPr id="0" name=""/>
        <dsp:cNvSpPr/>
      </dsp:nvSpPr>
      <dsp:spPr>
        <a:xfrm rot="10800000">
          <a:off x="2008007" y="4950596"/>
          <a:ext cx="6080760" cy="1905550"/>
        </a:xfrm>
        <a:prstGeom prst="homePlat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295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Исчезновение многих видов может привести к разбалансировке экосистем. Свободные ниши займут низшие организмы, способные ускорить процесс деградации живых сообществ.  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008007" y="4950596"/>
        <a:ext cx="6080760" cy="1905550"/>
      </dsp:txXfrm>
    </dsp:sp>
    <dsp:sp modelId="{B8BAD91D-1813-4562-BCD3-57801E417F04}">
      <dsp:nvSpPr>
        <dsp:cNvPr id="0" name=""/>
        <dsp:cNvSpPr/>
      </dsp:nvSpPr>
      <dsp:spPr>
        <a:xfrm>
          <a:off x="1055232" y="4950596"/>
          <a:ext cx="1905550" cy="190555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152C6E-4D53-4F74-81AA-6E2F86EB5180}">
      <dsp:nvSpPr>
        <dsp:cNvPr id="0" name=""/>
        <dsp:cNvSpPr/>
      </dsp:nvSpPr>
      <dsp:spPr>
        <a:xfrm>
          <a:off x="0" y="0"/>
          <a:ext cx="9144000" cy="3086100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250D75-323A-4AB0-B320-CB482997E4D3}">
      <dsp:nvSpPr>
        <dsp:cNvPr id="0" name=""/>
        <dsp:cNvSpPr/>
      </dsp:nvSpPr>
      <dsp:spPr>
        <a:xfrm>
          <a:off x="274319" y="411480"/>
          <a:ext cx="2686050" cy="226314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3048601-784C-4395-962D-40502D6CA40A}">
      <dsp:nvSpPr>
        <dsp:cNvPr id="0" name=""/>
        <dsp:cNvSpPr/>
      </dsp:nvSpPr>
      <dsp:spPr>
        <a:xfrm rot="10800000">
          <a:off x="274319" y="3086099"/>
          <a:ext cx="2686050" cy="377190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/>
            </a:rPr>
            <a:t>Радиоактивное загрязнение в районе Чернобыльской АЭС. </a:t>
          </a:r>
          <a:r>
            <a:rPr lang="ru-RU" sz="1200" kern="1200" dirty="0" smtClean="0">
              <a:effectLst/>
            </a:rPr>
            <a:t>Произошло после аварии на Чернобыльской АЭС в 1986 году. в Результате аварии территория около 200 тыс. квадратных километров подвергалась загрязнению — в основном изотопами 137Cs и 90Sr, которые выпали с осадками и сконцентрировались в верхних слоях почвы. Наибольшее загрязнение получили юго-восточная часть Белоруссии (Могилевская и Гомельская области), Россия (Брянская область), северная часть Украины (Киевская и Житомирская области). Организована зона отчуждения.</a:t>
          </a:r>
          <a:endParaRPr lang="ru-RU" sz="1200" kern="1200" dirty="0">
            <a:effectLst/>
          </a:endParaRPr>
        </a:p>
      </dsp:txBody>
      <dsp:txXfrm rot="10800000">
        <a:off x="274319" y="3086099"/>
        <a:ext cx="2686050" cy="3771900"/>
      </dsp:txXfrm>
    </dsp:sp>
    <dsp:sp modelId="{BCF468FB-4E73-46EB-A3A7-AB5982BC13B0}">
      <dsp:nvSpPr>
        <dsp:cNvPr id="0" name=""/>
        <dsp:cNvSpPr/>
      </dsp:nvSpPr>
      <dsp:spPr>
        <a:xfrm>
          <a:off x="3228974" y="411480"/>
          <a:ext cx="2686050" cy="226314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4D0DB7-A4D1-429E-80B7-59F724399FEE}">
      <dsp:nvSpPr>
        <dsp:cNvPr id="0" name=""/>
        <dsp:cNvSpPr/>
      </dsp:nvSpPr>
      <dsp:spPr>
        <a:xfrm rot="10800000">
          <a:off x="3228974" y="3086099"/>
          <a:ext cx="2686050" cy="377190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/>
            </a:rPr>
            <a:t>Радиоактивное загрязнение в районе </a:t>
          </a:r>
          <a:r>
            <a:rPr lang="ru-RU" sz="1600" b="1" kern="1200" dirty="0" err="1" smtClean="0">
              <a:effectLst/>
            </a:rPr>
            <a:t>Фукусимы</a:t>
          </a:r>
          <a:r>
            <a:rPr lang="ru-RU" sz="1600" b="1" kern="1200" dirty="0" smtClean="0">
              <a:effectLst/>
            </a:rPr>
            <a:t>. </a:t>
          </a:r>
          <a:r>
            <a:rPr lang="ru-RU" sz="1600" kern="1200" dirty="0" smtClean="0">
              <a:effectLst/>
            </a:rPr>
            <a:t>Образовалось после аварии на японской АЭС Фукусима-1 в марте 2011 года. Введена зона отчуждения в 30 км от станции. Территория и море рядом со станцией имеют сильное загрязнение радиоактивным цезием и плутонием.</a:t>
          </a:r>
          <a:endParaRPr lang="ru-RU" sz="1600" kern="1200" dirty="0">
            <a:effectLst/>
          </a:endParaRPr>
        </a:p>
      </dsp:txBody>
      <dsp:txXfrm rot="10800000">
        <a:off x="3228974" y="3086099"/>
        <a:ext cx="2686050" cy="3771900"/>
      </dsp:txXfrm>
    </dsp:sp>
    <dsp:sp modelId="{BD1012F4-1BB0-40F9-82FE-2B50FAB67083}">
      <dsp:nvSpPr>
        <dsp:cNvPr id="0" name=""/>
        <dsp:cNvSpPr/>
      </dsp:nvSpPr>
      <dsp:spPr>
        <a:xfrm>
          <a:off x="6183630" y="411480"/>
          <a:ext cx="2686050" cy="226314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4773D1D-2663-4830-8DE6-9EFA2D010E5C}">
      <dsp:nvSpPr>
        <dsp:cNvPr id="0" name=""/>
        <dsp:cNvSpPr/>
      </dsp:nvSpPr>
      <dsp:spPr>
        <a:xfrm rot="10800000">
          <a:off x="6183630" y="3086099"/>
          <a:ext cx="2686050" cy="377190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/>
            </a:rPr>
            <a:t>Радиоактивное загрязнение в районе Семипалатинского ядерного полигона. </a:t>
          </a:r>
          <a:r>
            <a:rPr lang="ru-RU" sz="1800" kern="1200" dirty="0" smtClean="0">
              <a:effectLst/>
            </a:rPr>
            <a:t>Образовалось в ходе испытаний ядерного оружия в районе города Семипалатинск в 50-х-80-х годах XX века. Загрязнению подвергся также сопредельный Алтайский край.</a:t>
          </a:r>
          <a:endParaRPr lang="ru-RU" sz="1800" kern="1200" dirty="0">
            <a:effectLst/>
          </a:endParaRPr>
        </a:p>
      </dsp:txBody>
      <dsp:txXfrm rot="10800000">
        <a:off x="6183630" y="3086099"/>
        <a:ext cx="2686050" cy="37719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0989DF-D4FD-4E23-8A9C-5051150F04FF}">
      <dsp:nvSpPr>
        <dsp:cNvPr id="0" name=""/>
        <dsp:cNvSpPr/>
      </dsp:nvSpPr>
      <dsp:spPr>
        <a:xfrm>
          <a:off x="0" y="785115"/>
          <a:ext cx="2643885" cy="1586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Осуществлять строгий контроль за выбросами вредных веществ. 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785115"/>
        <a:ext cx="2643885" cy="1586331"/>
      </dsp:txXfrm>
    </dsp:sp>
    <dsp:sp modelId="{9F06035A-15E0-4BAD-BBCF-661CF48AE34E}">
      <dsp:nvSpPr>
        <dsp:cNvPr id="0" name=""/>
        <dsp:cNvSpPr/>
      </dsp:nvSpPr>
      <dsp:spPr>
        <a:xfrm>
          <a:off x="2908273" y="785115"/>
          <a:ext cx="2643885" cy="1586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Повторное использование отходов. Вторичная переработка.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08273" y="785115"/>
        <a:ext cx="2643885" cy="1586331"/>
      </dsp:txXfrm>
    </dsp:sp>
    <dsp:sp modelId="{A661953C-C20C-4154-9E84-4F929F4288C4}">
      <dsp:nvSpPr>
        <dsp:cNvPr id="0" name=""/>
        <dsp:cNvSpPr/>
      </dsp:nvSpPr>
      <dsp:spPr>
        <a:xfrm>
          <a:off x="5816547" y="785115"/>
          <a:ext cx="2643885" cy="1586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Использовать фильтры, малоотходные технологии. 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16547" y="785115"/>
        <a:ext cx="2643885" cy="1586331"/>
      </dsp:txXfrm>
    </dsp:sp>
    <dsp:sp modelId="{3BAEEEA8-9243-43D8-8900-E1CFFF2C62C3}">
      <dsp:nvSpPr>
        <dsp:cNvPr id="0" name=""/>
        <dsp:cNvSpPr/>
      </dsp:nvSpPr>
      <dsp:spPr>
        <a:xfrm>
          <a:off x="0" y="2635834"/>
          <a:ext cx="2643885" cy="1586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Рациональное и полное использование ресурсов.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635834"/>
        <a:ext cx="2643885" cy="1586331"/>
      </dsp:txXfrm>
    </dsp:sp>
    <dsp:sp modelId="{EE87A09B-E08E-42E5-95C2-B3250056C35A}">
      <dsp:nvSpPr>
        <dsp:cNvPr id="0" name=""/>
        <dsp:cNvSpPr/>
      </dsp:nvSpPr>
      <dsp:spPr>
        <a:xfrm>
          <a:off x="2908273" y="2635834"/>
          <a:ext cx="2643885" cy="1586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Восстановление лесов.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08273" y="2635834"/>
        <a:ext cx="2643885" cy="1586331"/>
      </dsp:txXfrm>
    </dsp:sp>
    <dsp:sp modelId="{B436508A-8494-47B6-99FD-F816C8D82B98}">
      <dsp:nvSpPr>
        <dsp:cNvPr id="0" name=""/>
        <dsp:cNvSpPr/>
      </dsp:nvSpPr>
      <dsp:spPr>
        <a:xfrm>
          <a:off x="5816547" y="2635834"/>
          <a:ext cx="2643885" cy="1586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Захоронение радиоактивных отходов. 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16547" y="2635834"/>
        <a:ext cx="2643885" cy="1586331"/>
      </dsp:txXfrm>
    </dsp:sp>
    <dsp:sp modelId="{83FA8712-AB9E-4D76-AA1F-BBD5DC9DE982}">
      <dsp:nvSpPr>
        <dsp:cNvPr id="0" name=""/>
        <dsp:cNvSpPr/>
      </dsp:nvSpPr>
      <dsp:spPr>
        <a:xfrm>
          <a:off x="0" y="4486554"/>
          <a:ext cx="2643885" cy="1586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Использование нетрадиционных источников энергии (солнце, приливы и отливы, ветер).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4486554"/>
        <a:ext cx="2643885" cy="1586331"/>
      </dsp:txXfrm>
    </dsp:sp>
    <dsp:sp modelId="{B8B01092-C92D-4597-B45D-8A23275D4680}">
      <dsp:nvSpPr>
        <dsp:cNvPr id="0" name=""/>
        <dsp:cNvSpPr/>
      </dsp:nvSpPr>
      <dsp:spPr>
        <a:xfrm>
          <a:off x="2908273" y="4486554"/>
          <a:ext cx="2643885" cy="1586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Перевод автомобилей на газовое топливо и </a:t>
          </a:r>
          <a:r>
            <a:rPr lang="ru-RU" sz="2000" kern="1200" dirty="0" err="1" smtClean="0"/>
            <a:t>электротопливо</a:t>
          </a:r>
          <a:r>
            <a:rPr lang="ru-RU" sz="2000" kern="1200" dirty="0" smtClean="0"/>
            <a:t>. 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08273" y="4486554"/>
        <a:ext cx="2643885" cy="1586331"/>
      </dsp:txXfrm>
    </dsp:sp>
    <dsp:sp modelId="{9D3E298D-5F69-4CDB-BE88-9E656A13FA42}">
      <dsp:nvSpPr>
        <dsp:cNvPr id="0" name=""/>
        <dsp:cNvSpPr/>
      </dsp:nvSpPr>
      <dsp:spPr>
        <a:xfrm>
          <a:off x="5816547" y="4486554"/>
          <a:ext cx="2643885" cy="1586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Создание сети заповедников и национальных парков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16547" y="4486554"/>
        <a:ext cx="2643885" cy="1586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89DD3-4D78-487F-9ACD-7A05F1404968}" type="datetimeFigureOut">
              <a:rPr lang="ru-RU" smtClean="0"/>
              <a:pPr/>
              <a:t>11.03.2014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2E36F-BED7-4E04-B980-1ACCB60FD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yznaik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znaika.com/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yznaika.com/" TargetMode="Externa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8.xml"/><Relationship Id="rId9" Type="http://schemas.openxmlformats.org/officeDocument/2006/relationships/hyperlink" Target="http://yznaika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yznaika.com/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ecologyproblems.ru/" TargetMode="External"/><Relationship Id="rId3" Type="http://schemas.openxmlformats.org/officeDocument/2006/relationships/hyperlink" Target="http://ru.wikipedia.org/" TargetMode="External"/><Relationship Id="rId7" Type="http://schemas.openxmlformats.org/officeDocument/2006/relationships/hyperlink" Target="http://www.psibook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andars.ru/" TargetMode="External"/><Relationship Id="rId5" Type="http://schemas.openxmlformats.org/officeDocument/2006/relationships/hyperlink" Target="http://rukhanialem.psu.kz/index.php/ru/mir-religij/novye-religioznye-dvizheniya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://www.ecology.md/" TargetMode="External"/><Relationship Id="rId9" Type="http://schemas.openxmlformats.org/officeDocument/2006/relationships/hyperlink" Target="http://yznaik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Globex\Шаблоны для PowerPoint\#0034\Компоненты\Screen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399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772816"/>
            <a:ext cx="9144000" cy="2500330"/>
          </a:xfrm>
          <a:prstGeom prst="rect">
            <a:avLst/>
          </a:prstGeom>
          <a:solidFill>
            <a:schemeClr val="bg1">
              <a:alpha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2106722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Глобальные экологические проблемы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08520" y="6453336"/>
            <a:ext cx="176368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 w="5080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Заказ </a:t>
            </a:r>
            <a:r>
              <a:rPr lang="en-US" sz="2000" b="1" cap="none" spc="0" dirty="0" smtClean="0">
                <a:ln w="5080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#00</a:t>
            </a:r>
            <a:r>
              <a:rPr lang="ru-RU" sz="2000" b="1" cap="none" spc="0" dirty="0" smtClean="0">
                <a:ln w="5080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24</a:t>
            </a:r>
            <a:endParaRPr lang="ru-RU" sz="2000" b="1" cap="none" spc="0" dirty="0">
              <a:ln w="5080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 descr="C:\Users\User\Desktop\Рисунок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6286520"/>
            <a:ext cx="2560637" cy="536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1"/>
          </a:xfrm>
          <a:prstGeom prst="rect">
            <a:avLst/>
          </a:prstGeom>
          <a:noFill/>
        </p:spPr>
      </p:pic>
      <p:grpSp>
        <p:nvGrpSpPr>
          <p:cNvPr id="9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План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graphicFrame>
        <p:nvGraphicFramePr>
          <p:cNvPr id="11" name="Схема 10"/>
          <p:cNvGraphicFramePr/>
          <p:nvPr/>
        </p:nvGraphicFramePr>
        <p:xfrm>
          <a:off x="0" y="1052736"/>
          <a:ext cx="9144000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7272808" y="4725144"/>
          <a:ext cx="1547664" cy="1988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3" name="Группа 12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13">
              <a:alphaModFix amt="70000"/>
            </a:blip>
            <a:srcRect/>
            <a:stretch>
              <a:fillRect/>
            </a:stretch>
          </a:blipFill>
        </p:grpSpPr>
        <p:sp>
          <p:nvSpPr>
            <p:cNvPr id="14" name="Пятиугольник 13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ятиугольник 14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Загрязнение атмосферы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203132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загрязняет атмосферу уже тысячелетиями. В основном существуют три основных источника загрязнения атмосферы: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промышленность, бытовые котельные, транспорт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Сейчас общепризнано, что наиболее сильно загрязняет воздух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промышленное производство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Аэрозольное загрязнение атмосферы. В последние десятилетия в связи с быстрым развитием автотранспорта и авиации существенно увеличились выбросы от подвижных источников:  автомобилей, тепловозов и самолетов.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501008"/>
            <a:ext cx="2961932" cy="29161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9556" y="3717032"/>
            <a:ext cx="4494308" cy="25226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0" name="Группа 9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5">
              <a:alphaModFix amt="70000"/>
            </a:blip>
            <a:srcRect/>
            <a:stretch>
              <a:fillRect/>
            </a:stretch>
          </a:blipFill>
        </p:grpSpPr>
        <p:sp>
          <p:nvSpPr>
            <p:cNvPr id="11" name="Пятиугольник 10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ятиугольник 11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2" descr="C:\Users\User\Desktop\Рисунок1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6286520"/>
            <a:ext cx="2560637" cy="536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Загрязнение атмосферы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419872" y="1259468"/>
            <a:ext cx="201622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загрязнения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0" y="1052736"/>
          <a:ext cx="9144000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8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Загрязнение атмосферы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95536" y="1259468"/>
            <a:ext cx="8352928" cy="14773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последствиям загрязнения атмосферы Земли можно отнести парниковый эффект, кислотные дожди, смог и озоновую дыру. Астрономы утверждают, что прозрачность атмосферы уменьшилась за последнее время. Также установлено, что ежегодно из-за загрязнения атмосферы Земли погибают не менее 1,3 миллионов человек.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212976"/>
            <a:ext cx="3744416" cy="28083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16024" y="616704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 smtClean="0"/>
              <a:t>Задымленность аэропорта Шереметьево от лесных пожаров 7 августа 2010 г.</a:t>
            </a:r>
            <a:endParaRPr lang="ru-RU" i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9326" y="3356992"/>
            <a:ext cx="4123154" cy="25711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5479547" y="6237312"/>
            <a:ext cx="26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Лесные пожары в Канаде</a:t>
            </a:r>
            <a:endParaRPr lang="ru-RU" i="1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5">
              <a:alphaModFix amt="70000"/>
            </a:blip>
            <a:srcRect/>
            <a:stretch>
              <a:fillRect/>
            </a:stretch>
          </a:blipFill>
        </p:grpSpPr>
        <p:sp>
          <p:nvSpPr>
            <p:cNvPr id="14" name="Пятиугольник 13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ятиугольник 14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Загрязнение почвы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175432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Загрязнение литосферы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(почвенного покрова) происходит в результате образования миллионов гектаров нарушенных земель, возникающих в процессе строительства и горных разработок. Важная причина загрязнения —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промышленные и сельскохозяйственные отходы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роли главных загрязнителей выступают металлы и их соединения, удобрения, ядохимикаты, радиоактивные вещества. Все более сложной становится проблема накопления бытового мусора.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94473"/>
            <a:ext cx="4158630" cy="27696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385345"/>
            <a:ext cx="4176464" cy="2779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0" name="Группа 9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5">
              <a:alphaModFix amt="70000"/>
            </a:blip>
            <a:srcRect/>
            <a:stretch>
              <a:fillRect/>
            </a:stretch>
          </a:blipFill>
        </p:grpSpPr>
        <p:sp>
          <p:nvSpPr>
            <p:cNvPr id="11" name="Пятиугольник 10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ятиугольник 11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Загрязнение почвы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699792" y="1196752"/>
            <a:ext cx="3456384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загрязнения почвы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0" y="692696"/>
          <a:ext cx="9144000" cy="61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8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Загрязнение почвы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14773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образом, интенсивное развитие промышленного производства приводит к росту промышленных отходов, которые в совокупности с бытовыми отходами существенно влияют на химический состав почвы, вызывая ухудшение её качества. Бережное и грамотное обращение с землей на сегодняшний день стало самой актуальной проблемой.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7178" y="2924944"/>
            <a:ext cx="4857070" cy="32403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267744" y="6372036"/>
            <a:ext cx="4241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Почва, загрязненная нефтепродуктами</a:t>
            </a:r>
            <a:endParaRPr lang="ru-RU" i="1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4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Загрязнение воды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923330"/>
          </a:xfrm>
          <a:prstGeom prst="rect">
            <a:avLst/>
          </a:prstGeom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Загрязнение вод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искусственные изменения химического и физического состояния, а также биологических характеристик воды, вследствие которых дальнейшее ее употребление ограничено.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39144"/>
            <a:ext cx="5089748" cy="35204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231232"/>
            <a:ext cx="4296139" cy="32221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5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Загрязнение воды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graphicFrame>
        <p:nvGraphicFramePr>
          <p:cNvPr id="10" name="Схема 9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8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Загрязнение воды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1477328"/>
          </a:xfrm>
          <a:prstGeom prst="rect">
            <a:avLst/>
          </a:prstGeom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Чистая вода прозрачна, бесцветна, не имеет запаха и вкуса, населена множеством рыб, растений и животных. Загрязненные воды мутные, с неприятным запахом, не пригодны для питья, часто содержат огромное количество бактерий и водорослей. Система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самоочистки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воды (аэрация проточной водой и осаждение на дно взвешенных частиц) не срабатывает из-за переизбытка в ней антропогенных загрязнителей.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996952"/>
            <a:ext cx="4448175" cy="3200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4077072"/>
            <a:ext cx="4741013" cy="26685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5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Проблема озонового слоя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120032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Озоновая дыра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локальное падение концентрации озона в озоновом слое Земли. По общепринятой в научной среде теории, во второй половине XX века всё возрастающее воздействие антропогенного фактора в виде выделения хлор- и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бромсодержащих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фреонов привело к значительному утончению озонового слоя.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 descr="200px-Largest_ever_Ozone_hole_sept2000_with_sca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24944"/>
            <a:ext cx="2952750" cy="25415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67544" y="5609357"/>
            <a:ext cx="3096344" cy="9159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Изображение антарктической озоновой дыры, сентябрь 2000.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780927"/>
            <a:ext cx="4680520" cy="31203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2" name="Группа 11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5">
              <a:alphaModFix amt="70000"/>
            </a:blip>
            <a:srcRect/>
            <a:stretch>
              <a:fillRect/>
            </a:stretch>
          </a:blipFill>
        </p:grpSpPr>
        <p:sp>
          <p:nvSpPr>
            <p:cNvPr id="13" name="Пятиугольник 12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ятиугольник 13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Проблема озонового слоя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120032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Ослабление озонового слоя усиливает поток солнечной радиации на Землю и вызывает у людей рост числа раковых образований кожи. Также повышенный уровень излучения ведет к резкому увеличению смертности среди морских животных и растений.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C:\Users\Admin\Desktop\Ozone_over_southern_hemisphere_Sep11_1957-200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625789"/>
            <a:ext cx="4235177" cy="41155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Группа 11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4">
              <a:alphaModFix amt="70000"/>
            </a:blip>
            <a:srcRect/>
            <a:stretch>
              <a:fillRect/>
            </a:stretch>
          </a:blipFill>
        </p:grpSpPr>
        <p:sp>
          <p:nvSpPr>
            <p:cNvPr id="13" name="Пятиугольник 12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ятиугольник 13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5" name="Picture 2" descr="C:\Users\User\Desktop\Рисунок1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6286520"/>
            <a:ext cx="2560637" cy="536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Проблема кислотных осадков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258532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 из острейших глобальных проблем современности и обозримого будущего - это проблема возрастающей кислотности атмосферных осадков и почвенного покрова. Ежегодно в атмосферу Земли выбрасывается около 200 млн. твердых частиц (пыль, сажа, и др.), 200 млн. т. сернистого газа (SO2), 700.млн. т. оксида углерода , 150.млн. т. оксидов азота, что в сумме составляет более 1 млрд. т. вредных веществ. Кислотные дожди (или, более правильно), кислотные осадки, так как выпадение вредных веществ может происходить как в виде дождя, так и в виде снега, града, наносят экологический, экономический и эстетический ущерб. В результате выпадения кислотных осадков нарушается равновесие в экосистемах.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573016"/>
            <a:ext cx="3303690" cy="312839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grpSp>
        <p:nvGrpSpPr>
          <p:cNvPr id="12" name="Группа 11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4">
              <a:alphaModFix amt="70000"/>
            </a:blip>
            <a:srcRect/>
            <a:stretch>
              <a:fillRect/>
            </a:stretch>
          </a:blipFill>
        </p:grpSpPr>
        <p:sp>
          <p:nvSpPr>
            <p:cNvPr id="13" name="Пятиугольник 12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ятиугольник 13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Проблема кислотных осадков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34163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Районы кислых почв не знают  засух,  но их естественное плодородие понижено и неустойчиво;  они быстро истощаются  и урожаи на них низкие.  Кислотные дожди вызывают не только подкисление поверхностных вод и верхних горизонтов почв. Кислотность с нисходящими потоками  воды  распространяется  на  весь почвенный профиль и вызывает значительное подкисление грунтовых вод.  Кислотные дожди возникают в результате хозяйственной деятельности человека, сопровождающейся эмиссией колоссальных количеств 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оксилов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серы,  азота, углерода. Эти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оксилы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поступая в атмосферу переносятся на большие расстояния, взаимодействуют с водой и превращаются в  растворы  смеси сернистой,  серной,  азотистой,  азотной и  угольной кислот,  которые выпадают в виде "кислых дождей"  на  сушу,  взаимодействуя  с растениями, почвами, водами. Главными  источниками в атмосфере является сжигание сланцев, нефти, углей,  газа в индустрии, в сельском хозяйстве, в быту.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4" descr="0008-017-Kislotnye-dozh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653136"/>
            <a:ext cx="2664212" cy="19979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653136"/>
            <a:ext cx="1913063" cy="20882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5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Проблема парникового эффекта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Утончение озонового слоя может привести к серьезным последствиям для человечества. Содержание озона в атмосфере менее 0.0001%, однако именно озон полностью поглощает жесткое ультрафиолетовое излучение солнца.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C:\Users\Admin\Desktop\c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348880"/>
            <a:ext cx="5904656" cy="4318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4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85855"/>
              <a:ext cx="9144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Проблема парникового эффекта</a:t>
              </a:r>
              <a:endPara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268760"/>
            <a:ext cx="8784976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Парниковый эффект возник не сегодня - он существовал с тех пор, как наша планета обзавелась атмосферой, и без него температура приземных слоев этой атмосферы были бы в среднем градусов на тридцать ниже реально наблюдаемой. Однако в последние век-полтора содержание некоторых «парниковых» газов в атмосфере очень сильно выросло: углекислоты - более чем на треть, метана - в 2,5 раза.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966442"/>
            <a:ext cx="5415720" cy="35589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0" name="Группа 9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4">
              <a:alphaModFix amt="70000"/>
            </a:blip>
            <a:srcRect/>
            <a:stretch>
              <a:fillRect/>
            </a:stretch>
          </a:blipFill>
        </p:grpSpPr>
        <p:sp>
          <p:nvSpPr>
            <p:cNvPr id="11" name="Пятиугольник 10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ятиугольник 11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147410"/>
              <a:ext cx="9144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Сокращение видового </a:t>
              </a:r>
              <a:r>
                <a:rPr lang="ru-RU" sz="36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биоразнообразия</a:t>
              </a:r>
              <a:endPara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graphicFrame>
        <p:nvGraphicFramePr>
          <p:cNvPr id="10" name="Схема 9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8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147410"/>
              <a:ext cx="9144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Сокращение видового </a:t>
              </a:r>
              <a:r>
                <a:rPr lang="ru-RU" sz="36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биоразнообразия</a:t>
              </a:r>
              <a:endPara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67544" y="1305342"/>
            <a:ext cx="8136904" cy="230832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меньшей мере 94% из примерно полумиллиарда различных видов, которые жили на земле, исчезли или эволюционировали в новые виды. Массовое вымирание в далеком прошлом происходило в результате неизвестных природных причин. В настоящее время ведутся разработки новых, более эффективных способов управления популяциями животных, делаются попытки оградить дикую природу от антропогенного воздействия, или хотя бы свести это воздействие к минимуму, при котором популяции животных перестали бы уменьшаться.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89040"/>
            <a:ext cx="3657600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395536" y="6381328"/>
            <a:ext cx="3980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Национальный Парк </a:t>
            </a:r>
            <a:r>
              <a:rPr lang="ru-RU" i="1" dirty="0" err="1" smtClean="0"/>
              <a:t>Йос</a:t>
            </a:r>
            <a:r>
              <a:rPr lang="en-US" i="1" dirty="0" smtClean="0"/>
              <a:t>e</a:t>
            </a:r>
            <a:r>
              <a:rPr lang="ru-RU" i="1" dirty="0" err="1" smtClean="0"/>
              <a:t>мити</a:t>
            </a:r>
            <a:r>
              <a:rPr lang="ru-RU" i="1" dirty="0" smtClean="0"/>
              <a:t> в США</a:t>
            </a:r>
            <a:endParaRPr lang="ru-RU" i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717032"/>
            <a:ext cx="3600400" cy="25399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4860032" y="6381328"/>
            <a:ext cx="380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err="1" smtClean="0"/>
              <a:t>Баргузинский</a:t>
            </a:r>
            <a:r>
              <a:rPr lang="ru-RU" i="1" dirty="0" smtClean="0"/>
              <a:t> заповедник в Бурятии</a:t>
            </a:r>
            <a:endParaRPr lang="ru-RU" i="1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5">
              <a:alphaModFix amt="70000"/>
            </a:blip>
            <a:srcRect/>
            <a:stretch>
              <a:fillRect/>
            </a:stretch>
          </a:blipFill>
        </p:grpSpPr>
        <p:sp>
          <p:nvSpPr>
            <p:cNvPr id="14" name="Пятиугольник 13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ятиугольник 14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147410"/>
              <a:ext cx="9144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Радиоактивное загрязнение биосферы</a:t>
              </a:r>
              <a:endPara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67544" y="1305342"/>
            <a:ext cx="8136904" cy="3139321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lt2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Радиоактивное заражение местности </a:t>
            </a:r>
            <a:r>
              <a:rPr lang="ru-RU" dirty="0" smtClean="0">
                <a:solidFill>
                  <a:schemeClr val="tx1"/>
                </a:solidFill>
              </a:rPr>
              <a:t>— загрязнение местности радиоактивными веществами, приводящее к повышению уровня радиации до опасных для здоровья человека значений (свыше 30 </a:t>
            </a:r>
            <a:r>
              <a:rPr lang="ru-RU" dirty="0" err="1" smtClean="0">
                <a:solidFill>
                  <a:schemeClr val="tx1"/>
                </a:solidFill>
              </a:rPr>
              <a:t>мкР</a:t>
            </a:r>
            <a:r>
              <a:rPr lang="ru-RU" dirty="0" smtClean="0">
                <a:solidFill>
                  <a:schemeClr val="tx1"/>
                </a:solidFill>
              </a:rPr>
              <a:t>/час).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К радиоактивному заражению местности приводит, в частности, выпадение радиоактивных веществ с атмосферными осадками и их перенос с грунтовыми водами после боевого применения и испытаний ядерного оружия, а также аварий, связанных, в частности, с повреждением или разрушением активной зоны ядерных реакторов, хранилищ радиоактивных материалов на них или в результате утечки радиоактивных отходов с предприятий, занимающихся их хранением или утилизацией.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7554">
            <a:off x="5391032" y="4275861"/>
            <a:ext cx="3499861" cy="23317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3" name="Группа 12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4">
              <a:alphaModFix amt="70000"/>
            </a:blip>
            <a:srcRect/>
            <a:stretch>
              <a:fillRect/>
            </a:stretch>
          </a:blipFill>
        </p:grpSpPr>
        <p:sp>
          <p:nvSpPr>
            <p:cNvPr id="14" name="Пятиугольник 13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ятиугольник 14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/>
        </p:nvGrpSpPr>
        <p:grpSpPr>
          <a:xfrm>
            <a:off x="0" y="0"/>
            <a:ext cx="9144000" cy="1052736"/>
            <a:chOff x="0" y="0"/>
            <a:chExt cx="9144000" cy="105273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105273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0" y="147410"/>
              <a:ext cx="9144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Радиоактивное загрязнение биосферы</a:t>
              </a:r>
              <a:endPara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graphicFrame>
        <p:nvGraphicFramePr>
          <p:cNvPr id="10" name="Схема 9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8">
              <a:alphaModFix amt="70000"/>
            </a:blip>
            <a:srcRect/>
            <a:stretch>
              <a:fillRect/>
            </a:stretch>
          </a:blipFill>
        </p:grpSpPr>
        <p:sp>
          <p:nvSpPr>
            <p:cNvPr id="12" name="Пятиугольник 11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ятиугольник 12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aphicFrame>
        <p:nvGraphicFramePr>
          <p:cNvPr id="9" name="Схема 8"/>
          <p:cNvGraphicFramePr/>
          <p:nvPr/>
        </p:nvGraphicFramePr>
        <p:xfrm>
          <a:off x="360040" y="476672"/>
          <a:ext cx="846043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alpha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14741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Пути выхода из сложившейся ситуации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8">
              <a:alphaModFix amt="70000"/>
            </a:blip>
            <a:srcRect/>
            <a:stretch>
              <a:fillRect/>
            </a:stretch>
          </a:blipFill>
        </p:grpSpPr>
        <p:sp>
          <p:nvSpPr>
            <p:cNvPr id="14" name="Пятиугольник 13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ятиугольник 14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6" name="Picture 2" descr="C:\Users\User\Desktop\Рисунок1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16" y="6286520"/>
            <a:ext cx="2560637" cy="536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alpha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14741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Пути выхода из сложившейся ситуации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2132856"/>
            <a:ext cx="9144000" cy="4725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92391"/>
                </a:solidFill>
                <a:effectLst/>
                <a:uLnTx/>
                <a:uFillTx/>
                <a:ea typeface="+mn-ea"/>
                <a:cs typeface="+mn-cs"/>
              </a:rPr>
              <a:t>Люди повинуются законам природы, даже когда 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92391"/>
                </a:solidFill>
                <a:effectLst/>
                <a:uLnTx/>
                <a:uFillTx/>
                <a:ea typeface="+mn-ea"/>
                <a:cs typeface="+mn-cs"/>
              </a:rPr>
              <a:t>                                    действуют против них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92391"/>
                </a:solidFill>
                <a:effectLst/>
                <a:uLnTx/>
                <a:uFillTx/>
                <a:ea typeface="+mn-ea"/>
                <a:cs typeface="+mn-cs"/>
              </a:rPr>
              <a:t>                                                                                                 И.В. Гете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Для решения глобальных экологических проблем требуется всестороннее, постоянное международное сотрудничество. Необходимы меры экономического, правового и воспитательного характера.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			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92391"/>
                </a:solidFill>
                <a:effectLst/>
                <a:uLnTx/>
                <a:uFillTx/>
                <a:ea typeface="+mn-ea"/>
                <a:cs typeface="+mn-cs"/>
              </a:rPr>
              <a:t>Два мира есть у человека: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92391"/>
                </a:solidFill>
                <a:effectLst/>
                <a:uLnTx/>
                <a:uFillTx/>
                <a:ea typeface="+mn-ea"/>
                <a:cs typeface="+mn-cs"/>
              </a:rPr>
              <a:t>                                     Один, который нас творил,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92391"/>
                </a:solidFill>
                <a:effectLst/>
                <a:uLnTx/>
                <a:uFillTx/>
                <a:ea typeface="+mn-ea"/>
                <a:cs typeface="+mn-cs"/>
              </a:rPr>
              <a:t>                                     Другой, который мы от века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92391"/>
                </a:solidFill>
                <a:effectLst/>
                <a:uLnTx/>
                <a:uFillTx/>
                <a:ea typeface="+mn-ea"/>
                <a:cs typeface="+mn-cs"/>
              </a:rPr>
              <a:t>                                     Творим, по мере наших сил.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92391"/>
                </a:solidFill>
                <a:effectLst/>
                <a:uLnTx/>
                <a:uFillTx/>
                <a:ea typeface="+mn-ea"/>
                <a:cs typeface="+mn-cs"/>
              </a:rPr>
              <a:t>                                                                     Н. Заболоцкий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9239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7466" y="6309320"/>
            <a:ext cx="1500198" cy="500066"/>
            <a:chOff x="3786182" y="1142984"/>
            <a:chExt cx="1500198" cy="500066"/>
          </a:xfrm>
          <a:blipFill dpi="0" rotWithShape="1">
            <a:blip r:embed="rId3">
              <a:alphaModFix amt="70000"/>
            </a:blip>
            <a:srcRect/>
            <a:stretch>
              <a:fillRect/>
            </a:stretch>
          </a:blipFill>
        </p:grpSpPr>
        <p:sp>
          <p:nvSpPr>
            <p:cNvPr id="8" name="Пятиугольник 7">
              <a:hlinkClick r:id="" action="ppaction://hlinkshowjump?jump=nextslide"/>
              <a:hlinkHover r:id="" action="ppaction://noaction" highlightClick="1"/>
            </p:cNvPr>
            <p:cNvSpPr/>
            <p:nvPr/>
          </p:nvSpPr>
          <p:spPr>
            <a:xfrm>
              <a:off x="4643438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ятиугольник 9">
              <a:hlinkClick r:id="" action="ppaction://hlinkshowjump?jump=previousslide"/>
              <a:hlinkHover r:id="" action="ppaction://noaction" highlightClick="1"/>
            </p:cNvPr>
            <p:cNvSpPr/>
            <p:nvPr/>
          </p:nvSpPr>
          <p:spPr>
            <a:xfrm flipH="1">
              <a:off x="3786182" y="1142984"/>
              <a:ext cx="642942" cy="500066"/>
            </a:xfrm>
            <a:prstGeom prst="homePlate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Picture 2" descr="C:\Users\User\Desktop\Рисунок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6286520"/>
            <a:ext cx="2560637" cy="536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Globex\Шаблоны для PowerPoint\#0034\Компоненты\Screen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alpha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85855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Литература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Группа 10"/>
          <p:cNvGrpSpPr/>
          <p:nvPr/>
        </p:nvGrpSpPr>
        <p:grpSpPr>
          <a:xfrm>
            <a:off x="275883" y="3356992"/>
            <a:ext cx="3954801" cy="3000396"/>
            <a:chOff x="739410" y="3539667"/>
            <a:chExt cx="3954801" cy="3000396"/>
          </a:xfrm>
        </p:grpSpPr>
        <p:sp>
          <p:nvSpPr>
            <p:cNvPr id="8" name="Круговая стрелка 7"/>
            <p:cNvSpPr/>
            <p:nvPr/>
          </p:nvSpPr>
          <p:spPr>
            <a:xfrm rot="16457345">
              <a:off x="1116724" y="3503960"/>
              <a:ext cx="3000396" cy="307181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22193"/>
                <a:gd name="adj5" fmla="val 125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9" name="TextBox 8">
              <a:hlinkClick r:id="" action="ppaction://hlinkshowjump?jump=firstslide"/>
              <a:hlinkHover r:id="" action="ppaction://noaction" highlightClick="1"/>
            </p:cNvPr>
            <p:cNvSpPr txBox="1"/>
            <p:nvPr/>
          </p:nvSpPr>
          <p:spPr>
            <a:xfrm>
              <a:off x="739410" y="4572009"/>
              <a:ext cx="3954801" cy="769441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4400" b="1" dirty="0" smtClean="0">
                  <a:solidFill>
                    <a:schemeClr val="bg1"/>
                  </a:solidFill>
                  <a:cs typeface="Times New Roman" pitchFamily="18" charset="0"/>
                </a:rPr>
                <a:t>ПОВТОРИТЬ </a:t>
              </a:r>
              <a:endParaRPr lang="ru-RU" sz="4400" b="1" dirty="0">
                <a:solidFill>
                  <a:schemeClr val="bg1"/>
                </a:solidFill>
                <a:cs typeface="Times New Roman" pitchFamily="18" charset="0"/>
              </a:endParaRPr>
            </a:p>
          </p:txBody>
        </p:sp>
      </p:grpSp>
      <p:grpSp>
        <p:nvGrpSpPr>
          <p:cNvPr id="10" name="Группа 13"/>
          <p:cNvGrpSpPr/>
          <p:nvPr/>
        </p:nvGrpSpPr>
        <p:grpSpPr>
          <a:xfrm>
            <a:off x="5021839" y="3594106"/>
            <a:ext cx="3817904" cy="2643206"/>
            <a:chOff x="4753518" y="3786190"/>
            <a:chExt cx="3817904" cy="2643206"/>
          </a:xfrm>
        </p:grpSpPr>
        <p:sp>
          <p:nvSpPr>
            <p:cNvPr id="13" name="Выноска со стрелкой вниз 12"/>
            <p:cNvSpPr/>
            <p:nvPr/>
          </p:nvSpPr>
          <p:spPr>
            <a:xfrm>
              <a:off x="5286380" y="3786190"/>
              <a:ext cx="2714644" cy="2643206"/>
            </a:xfrm>
            <a:prstGeom prst="downArrowCallout">
              <a:avLst>
                <a:gd name="adj1" fmla="val 21497"/>
                <a:gd name="adj2" fmla="val 25000"/>
                <a:gd name="adj3" fmla="val 25000"/>
                <a:gd name="adj4" fmla="val 18275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>
                <a:cs typeface="Times New Roman" pitchFamily="18" charset="0"/>
              </a:endParaRPr>
            </a:p>
          </p:txBody>
        </p:sp>
        <p:sp>
          <p:nvSpPr>
            <p:cNvPr id="14" name="TextBox 13">
              <a:hlinkClick r:id="" action="ppaction://hlinkshowjump?jump=endshow"/>
              <a:hlinkHover r:id="" action="ppaction://noaction" highlightClick="1"/>
            </p:cNvPr>
            <p:cNvSpPr txBox="1"/>
            <p:nvPr/>
          </p:nvSpPr>
          <p:spPr>
            <a:xfrm>
              <a:off x="4753518" y="4578695"/>
              <a:ext cx="3817904" cy="769441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4400" b="1" dirty="0" smtClean="0">
                  <a:solidFill>
                    <a:schemeClr val="bg1"/>
                  </a:solidFill>
                  <a:cs typeface="Times New Roman" pitchFamily="18" charset="0"/>
                </a:rPr>
                <a:t>ЗАКОНЧИТЬ</a:t>
              </a:r>
              <a:endParaRPr lang="ru-RU" sz="4400" b="1" dirty="0">
                <a:solidFill>
                  <a:schemeClr val="bg1"/>
                </a:solidFill>
                <a:cs typeface="Times New Roman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0" y="1628800"/>
            <a:ext cx="3500462" cy="1571636"/>
            <a:chOff x="0" y="1340768"/>
            <a:chExt cx="3500462" cy="1571636"/>
          </a:xfrm>
        </p:grpSpPr>
        <p:sp>
          <p:nvSpPr>
            <p:cNvPr id="16" name="Пятиугольник 15"/>
            <p:cNvSpPr/>
            <p:nvPr/>
          </p:nvSpPr>
          <p:spPr>
            <a:xfrm>
              <a:off x="0" y="1340768"/>
              <a:ext cx="3429024" cy="1571636"/>
            </a:xfrm>
            <a:prstGeom prst="homePlat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Times New Roman" pitchFamily="18" charset="0"/>
              </a:endParaRPr>
            </a:p>
          </p:txBody>
        </p:sp>
        <p:sp>
          <p:nvSpPr>
            <p:cNvPr id="17" name="Rectangle 1"/>
            <p:cNvSpPr>
              <a:spLocks noChangeArrowheads="1"/>
            </p:cNvSpPr>
            <p:nvPr/>
          </p:nvSpPr>
          <p:spPr bwMode="auto">
            <a:xfrm>
              <a:off x="0" y="1561728"/>
              <a:ext cx="3500462" cy="1138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</a:rPr>
                <a:t>Интернет-источники</a:t>
              </a:r>
              <a:r>
                <a:rPr kumimoji="0" lang="ru-RU" b="1" i="0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</a:rPr>
                <a:t>:</a:t>
              </a:r>
              <a:endParaRPr kumimoji="0" lang="ru-RU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endParaRPr>
            </a:p>
            <a:p>
              <a:pPr lvl="1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kumimoji="0" lang="ru-RU" sz="1000" b="0" i="0" u="sng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3"/>
                </a:rPr>
                <a:t> http:/</a:t>
              </a:r>
              <a:r>
                <a:rPr kumimoji="0" lang="en-US" sz="1000" b="0" i="0" u="sng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3"/>
                </a:rPr>
                <a:t>/ru.wikipedia.org</a:t>
              </a:r>
              <a:endPara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endParaRPr>
            </a:p>
            <a:p>
              <a:pPr lvl="1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ru-RU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4"/>
                </a:rPr>
                <a:t> </a:t>
              </a:r>
              <a:r>
                <a:rPr lang="en-US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4"/>
                </a:rPr>
                <a:t>http</a:t>
              </a:r>
              <a:r>
                <a:rPr lang="en-US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4"/>
                </a:rPr>
                <a:t>://</a:t>
              </a:r>
              <a:r>
                <a:rPr lang="en-US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4"/>
                </a:rPr>
                <a:t>www.ecology.md</a:t>
              </a:r>
              <a:r>
                <a:rPr lang="ru-RU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lang="ru-RU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</a:rPr>
                <a:t> </a:t>
              </a:r>
            </a:p>
            <a:p>
              <a:pPr lvl="1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ru-RU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5"/>
                </a:rPr>
                <a:t> http://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5"/>
                </a:rPr>
                <a:t>yznaika.com</a:t>
              </a:r>
              <a:endParaRPr lang="ru-RU" sz="1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endParaRPr>
            </a:p>
            <a:p>
              <a:pPr lvl="1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ru-RU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6"/>
                </a:rPr>
                <a:t> </a:t>
              </a:r>
              <a:r>
                <a:rPr lang="en-US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6"/>
                </a:rPr>
                <a:t>http</a:t>
              </a:r>
              <a:r>
                <a:rPr lang="en-US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6"/>
                </a:rPr>
                <a:t>://</a:t>
              </a:r>
              <a:r>
                <a:rPr lang="en-US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  <a:hlinkClick r:id="rId6"/>
                </a:rPr>
                <a:t>www.grandars.ru</a:t>
              </a:r>
              <a:r>
                <a:rPr lang="ru-RU" sz="1000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itchFamily="18" charset="0"/>
                  <a:cs typeface="Times New Roman" pitchFamily="18" charset="0"/>
                </a:rPr>
                <a:t> </a:t>
              </a:r>
              <a:endParaRPr lang="ru-RU" sz="1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endParaRPr>
            </a:p>
            <a:p>
              <a:pPr lvl="1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ru-RU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  <a:hlinkClick r:id="rId7"/>
                </a:rPr>
                <a:t>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  <a:hlinkClick r:id="rId8"/>
                </a:rPr>
                <a:t>http://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  <a:hlinkClick r:id="rId8"/>
                </a:rPr>
                <a:t>ecologyproblems.ru</a:t>
              </a:r>
              <a:r>
                <a:rPr lang="ru-RU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</a:rPr>
                <a:t> </a:t>
              </a:r>
              <a:endParaRPr lang="ru-RU" sz="12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72008" y="6381328"/>
            <a:ext cx="1763688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 w="50800"/>
                <a:cs typeface="Times New Roman" pitchFamily="18" charset="0"/>
              </a:rPr>
              <a:t>Заказ </a:t>
            </a:r>
            <a:r>
              <a:rPr lang="en-US" sz="2000" b="1" cap="none" spc="0" dirty="0" smtClean="0">
                <a:ln w="50800"/>
                <a:cs typeface="Times New Roman" pitchFamily="18" charset="0"/>
              </a:rPr>
              <a:t>#00</a:t>
            </a:r>
            <a:r>
              <a:rPr lang="ru-RU" sz="2000" b="1" cap="none" spc="0" dirty="0" smtClean="0">
                <a:ln w="50800"/>
                <a:cs typeface="Times New Roman" pitchFamily="18" charset="0"/>
              </a:rPr>
              <a:t>24</a:t>
            </a:r>
            <a:endParaRPr lang="ru-RU" sz="2000" b="1" cap="none" spc="0" dirty="0">
              <a:ln w="50800"/>
              <a:cs typeface="Times New Roman" pitchFamily="18" charset="0"/>
            </a:endParaRPr>
          </a:p>
        </p:txBody>
      </p:sp>
      <p:pic>
        <p:nvPicPr>
          <p:cNvPr id="21" name="Picture 2" descr="C:\Users\User\Desktop\Рисунок1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16" y="6286520"/>
            <a:ext cx="2560637" cy="536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БЛОН - ГЕОГРАФИ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- ГЕОГРАФИЯ</Template>
  <TotalTime>162</TotalTime>
  <Words>1790</Words>
  <Application>Microsoft Office PowerPoint</Application>
  <PresentationFormat>Экран (4:3)</PresentationFormat>
  <Paragraphs>106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Wingdings</vt:lpstr>
      <vt:lpstr>Times New Roman</vt:lpstr>
      <vt:lpstr>ШАБЛОН - ГЕОГРАФИЯ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Personal 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Yznaika.com</dc:creator>
  <cp:keywords>Yznaika.com</cp:keywords>
  <cp:lastModifiedBy>Александр</cp:lastModifiedBy>
  <cp:revision>18</cp:revision>
  <dcterms:created xsi:type="dcterms:W3CDTF">2014-03-10T19:54:57Z</dcterms:created>
  <dcterms:modified xsi:type="dcterms:W3CDTF">2014-03-11T13:43:43Z</dcterms:modified>
</cp:coreProperties>
</file>