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93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5939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5939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5939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39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94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940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940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BED20003-FA31-41D9-8609-77C29301C96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940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35A48-6EAE-475A-A158-BD9EAA1985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CBC35-C195-4546-9502-450D26FB08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625DA-B19B-4B9B-9DA5-5C835D6D2C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638DD-7BFB-43BE-841A-86C3B907C1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9D350-0BC8-4E79-A2B0-AB31FE110E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17E5E-52AF-4292-A05C-F6FEFD1042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0C679-5529-4054-97CA-4103E6DE95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4242D-38FC-490D-BC91-66FA6127C6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E1E6A-BE1C-47E7-8BB4-26C9EB558B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4CC68-99FA-4ADB-A1A7-88D0FD5E1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58371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58372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8373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5837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58375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8376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5837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83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86C4F8DD-E1FB-4D17-BE64-F4B09AC7DA1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/>
              <a:t> </a:t>
            </a:r>
            <a:br>
              <a:rPr lang="ru-RU" sz="3200"/>
            </a:br>
            <a:r>
              <a:rPr lang="ru-RU" sz="3200"/>
              <a:t/>
            </a:r>
            <a:br>
              <a:rPr lang="ru-RU" sz="3200"/>
            </a:br>
            <a:r>
              <a:rPr lang="ru-RU" sz="1600"/>
              <a:t>Я природе помогу – я водичку соберу</a:t>
            </a:r>
            <a:br>
              <a:rPr lang="ru-RU" sz="1600"/>
            </a:br>
            <a:r>
              <a:rPr lang="ru-RU" sz="1600"/>
              <a:t>                          </a:t>
            </a:r>
            <a:br>
              <a:rPr lang="ru-RU" sz="1600"/>
            </a:br>
            <a:r>
              <a:rPr lang="ru-RU" sz="1600"/>
              <a:t>                                         Авторы:     </a:t>
            </a:r>
            <a:r>
              <a:rPr lang="ru-RU" sz="1600" b="0"/>
              <a:t>Миронова Милена    05.06.2003 </a:t>
            </a:r>
            <a:br>
              <a:rPr lang="ru-RU" sz="1600" b="0"/>
            </a:br>
            <a:r>
              <a:rPr lang="ru-RU" sz="1600" b="0"/>
              <a:t>                                                              Николаев Алексей     13.10.2003</a:t>
            </a:r>
            <a:br>
              <a:rPr lang="ru-RU" sz="1600" b="0"/>
            </a:br>
            <a:r>
              <a:rPr lang="ru-RU" sz="1600" b="0"/>
              <a:t>                                                              обучающиеся 2 класса</a:t>
            </a:r>
            <a:br>
              <a:rPr lang="ru-RU" sz="1600" b="0"/>
            </a:br>
            <a:r>
              <a:rPr lang="ru-RU" sz="1600" b="0"/>
              <a:t>                МБОУ «Чувашско-Сорминская СОШ» Аликовского района</a:t>
            </a:r>
            <a:br>
              <a:rPr lang="ru-RU" sz="1600" b="0"/>
            </a:br>
            <a:r>
              <a:rPr lang="ru-RU" sz="1600"/>
              <a:t>                                           </a:t>
            </a:r>
            <a:br>
              <a:rPr lang="ru-RU" sz="1600"/>
            </a:br>
            <a:endParaRPr lang="ru-RU" sz="16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1400" b="1"/>
              <a:t>Руководитель:</a:t>
            </a:r>
            <a:r>
              <a:rPr lang="ru-RU" sz="1400"/>
              <a:t> Степанова Юлия Петровна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/>
              <a:t>Цель: Определить расход неиспользованной воды, вытекающей из исправного и неисправного кранов в Чувашско-Сорминской средней общеобразовательной школе.</a:t>
            </a:r>
            <a:br>
              <a:rPr lang="ru-RU" sz="1800"/>
            </a:br>
            <a:endParaRPr lang="ru-RU" sz="18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600"/>
              <a:t>Задачи:</a:t>
            </a:r>
          </a:p>
          <a:p>
            <a:pPr>
              <a:lnSpc>
                <a:spcPct val="80000"/>
              </a:lnSpc>
            </a:pPr>
            <a:r>
              <a:rPr lang="ru-RU" sz="1600"/>
              <a:t>1.Найти информацию о роли воды в природе.                                                                                                                               </a:t>
            </a:r>
          </a:p>
          <a:p>
            <a:pPr>
              <a:lnSpc>
                <a:spcPct val="80000"/>
              </a:lnSpc>
            </a:pPr>
            <a:r>
              <a:rPr lang="ru-RU" sz="1600"/>
              <a:t>2.Путём эксперимента выяснить количество воды, которую можно сэкономить при исправном кране и при правильном закрытии крана. Рассчитать количество сэкономленной воды .</a:t>
            </a:r>
          </a:p>
          <a:p>
            <a:pPr>
              <a:lnSpc>
                <a:spcPct val="80000"/>
              </a:lnSpc>
            </a:pPr>
            <a:r>
              <a:rPr lang="ru-RU" sz="1600"/>
              <a:t>3. Встреча с пожилыми людьми.</a:t>
            </a:r>
          </a:p>
          <a:p>
            <a:pPr>
              <a:lnSpc>
                <a:spcPct val="80000"/>
              </a:lnSpc>
            </a:pPr>
            <a:r>
              <a:rPr lang="ru-RU" sz="1600"/>
              <a:t>3. Экскурсия на скважину.</a:t>
            </a:r>
          </a:p>
          <a:p>
            <a:pPr>
              <a:lnSpc>
                <a:spcPct val="80000"/>
              </a:lnSpc>
            </a:pPr>
            <a:r>
              <a:rPr lang="ru-RU" sz="1600"/>
              <a:t>4. Подготовить кукольный спектакль по экологической сказке «Королева-Вода» и выступить перед учащимися начальных классов.</a:t>
            </a:r>
          </a:p>
          <a:p>
            <a:pPr>
              <a:lnSpc>
                <a:spcPct val="80000"/>
              </a:lnSpc>
            </a:pPr>
            <a:r>
              <a:rPr lang="ru-RU" sz="1600"/>
              <a:t>5. Собрать загадки, пословицы и поговорки о воде на родном (чувашском) языке, высказывания стихи о водопроводной воде.</a:t>
            </a:r>
          </a:p>
          <a:p>
            <a:pPr>
              <a:lnSpc>
                <a:spcPct val="80000"/>
              </a:lnSpc>
            </a:pPr>
            <a:r>
              <a:rPr lang="ru-RU" sz="1600"/>
              <a:t>6. Подготовить плакаты  “Берегите воду”.</a:t>
            </a:r>
          </a:p>
          <a:p>
            <a:pPr>
              <a:lnSpc>
                <a:spcPct val="80000"/>
              </a:lnSpc>
            </a:pPr>
            <a:r>
              <a:rPr lang="ru-RU" sz="1600"/>
              <a:t>7. Составить правила. пользования водопроводной водой .</a:t>
            </a:r>
          </a:p>
          <a:p>
            <a:pPr>
              <a:lnSpc>
                <a:spcPct val="80000"/>
              </a:lnSpc>
            </a:pPr>
            <a:r>
              <a:rPr lang="ru-RU" sz="1600"/>
              <a:t>8.Сделать выводы.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74613"/>
          </a:xfrm>
        </p:spPr>
        <p:txBody>
          <a:bodyPr/>
          <a:lstStyle/>
          <a:p>
            <a:endParaRPr lang="ru-RU" sz="3200"/>
          </a:p>
        </p:txBody>
      </p:sp>
      <p:pic>
        <p:nvPicPr>
          <p:cNvPr id="62469" name="Диаграмма 2"/>
          <p:cNvPicPr>
            <a:picLocks noChangeArrowheads="1"/>
          </p:cNvPicPr>
          <p:nvPr>
            <p:ph type="body" idx="1"/>
          </p:nvPr>
        </p:nvPicPr>
        <p:blipFill>
          <a:blip r:embed="rId2"/>
          <a:srcRect b="-67"/>
          <a:stretch>
            <a:fillRect/>
          </a:stretch>
        </p:blipFill>
        <p:spPr>
          <a:xfrm>
            <a:off x="684213" y="981075"/>
            <a:ext cx="7848600" cy="58769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506413"/>
          </a:xfrm>
        </p:spPr>
        <p:txBody>
          <a:bodyPr/>
          <a:lstStyle/>
          <a:p>
            <a:r>
              <a:rPr lang="ru-RU" sz="2000"/>
              <a:t>               Встреча с Михайловой Маргаритой Алексеевной</a:t>
            </a:r>
          </a:p>
        </p:txBody>
      </p:sp>
      <p:pic>
        <p:nvPicPr>
          <p:cNvPr id="63492" name="Picture 4" descr="P1050918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3284538"/>
            <a:ext cx="3209925" cy="2141537"/>
          </a:xfrm>
          <a:noFill/>
          <a:ln/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500563" y="2636838"/>
            <a:ext cx="3636962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У чувашей в древности было много богов: Бог Земли, Бог Воздуха, Бог Воды, добрый Бог Пихампар, злой - Киремет и др.. Чуваши очень ценили воду. Они приносили ей жертвоприношения. Для жертвоприношения выбирали самую красивую девушку в деревне. Так чуваши благодарили Богу Воды за воду. Об этом можно увидеть в опере «Шывармань».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Grp="1" noChangeArrowheads="1"/>
          </p:cNvSpPr>
          <p:nvPr>
            <p:ph type="title"/>
          </p:nvPr>
        </p:nvSpPr>
        <p:spPr>
          <a:xfrm>
            <a:off x="1908175" y="762000"/>
            <a:ext cx="6778625" cy="1143000"/>
          </a:xfrm>
        </p:spPr>
        <p:txBody>
          <a:bodyPr/>
          <a:lstStyle/>
          <a:p>
            <a:r>
              <a:rPr lang="ru-RU" sz="2400"/>
              <a:t>Встреча с инженером СХПК «Новый путь» Николаевым Владимиром Васильевичем</a:t>
            </a:r>
            <a:r>
              <a:rPr lang="ru-RU"/>
              <a:t> </a:t>
            </a:r>
          </a:p>
        </p:txBody>
      </p:sp>
      <p:pic>
        <p:nvPicPr>
          <p:cNvPr id="64516" name="Picture 4" descr="P105091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2708275"/>
            <a:ext cx="3049588" cy="2033588"/>
          </a:xfrm>
          <a:noFill/>
          <a:ln/>
        </p:spPr>
      </p:pic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932363" y="2565400"/>
            <a:ext cx="3462337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Сначала бурят скважину. Эта скважина была построена в 1986 году глубиной 111м. Из скважины вода поднимается по трубам, а помогает воду подниматься насос, который установлен в 93 м  глубины. Эту скважину строили один месяц. Но не везде можно бурить скважину, потому что воды может и не быть. Поэтому специалисты сначала находят  место, где течёт вода под землёй.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/>
              <a:t>1.Сколько воды утекает из открытого крана за один урок?</a:t>
            </a:r>
            <a:br>
              <a:rPr lang="ru-RU" sz="1600"/>
            </a:br>
            <a:r>
              <a:rPr lang="ru-RU" sz="1600" b="0"/>
              <a:t>За один урок протекает 13 вёдер воды.</a:t>
            </a:r>
            <a:br>
              <a:rPr lang="ru-RU" sz="1600" b="0"/>
            </a:br>
            <a:r>
              <a:rPr lang="ru-RU" sz="1600" b="0"/>
              <a:t>- Сколько наберется за 6 уроков?</a:t>
            </a:r>
            <a:br>
              <a:rPr lang="ru-RU" sz="1600" b="0"/>
            </a:br>
            <a:r>
              <a:rPr lang="ru-RU" sz="1600" b="0"/>
              <a:t>За 6 уроков- 78 ведер.</a:t>
            </a:r>
            <a:br>
              <a:rPr lang="ru-RU" sz="1600" b="0"/>
            </a:br>
            <a:r>
              <a:rPr lang="ru-RU" sz="1600" b="0"/>
              <a:t> За неделю?</a:t>
            </a:r>
            <a:br>
              <a:rPr lang="ru-RU" sz="1600" b="0"/>
            </a:br>
            <a:r>
              <a:rPr lang="ru-RU" sz="1600" b="0"/>
              <a:t>За неделю- 468 ведер. 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600" b="1"/>
              <a:t>2. Сколько воды утекает понапрасну из неплотно закрытого крана за один урок, если вода течет струйкой величиной со спичку?</a:t>
            </a:r>
          </a:p>
          <a:p>
            <a:pPr>
              <a:buFont typeface="Wingdings" pitchFamily="2" charset="2"/>
              <a:buNone/>
            </a:pPr>
            <a:r>
              <a:rPr lang="ru-RU" sz="1600"/>
              <a:t>За один урок течёт 8 литров воды.</a:t>
            </a:r>
          </a:p>
          <a:p>
            <a:pPr>
              <a:buFont typeface="Wingdings" pitchFamily="2" charset="2"/>
              <a:buNone/>
            </a:pPr>
            <a:r>
              <a:rPr lang="ru-RU" sz="1600"/>
              <a:t>-Сколько наберется за 6 уроков?   </a:t>
            </a:r>
          </a:p>
          <a:p>
            <a:pPr>
              <a:buFont typeface="Wingdings" pitchFamily="2" charset="2"/>
              <a:buNone/>
            </a:pPr>
            <a:r>
              <a:rPr lang="ru-RU" sz="1600"/>
              <a:t>Почти 5 ведра.</a:t>
            </a:r>
          </a:p>
          <a:p>
            <a:pPr>
              <a:buFont typeface="Wingdings" pitchFamily="2" charset="2"/>
              <a:buNone/>
            </a:pPr>
            <a:r>
              <a:rPr lang="ru-RU" sz="1600"/>
              <a:t>-За неделю?30 ведер. </a:t>
            </a:r>
          </a:p>
          <a:p>
            <a:pPr>
              <a:buFont typeface="Wingdings" pitchFamily="2" charset="2"/>
              <a:buNone/>
            </a:pPr>
            <a:endParaRPr lang="ru-RU" sz="1600"/>
          </a:p>
          <a:p>
            <a:pPr>
              <a:buFont typeface="Wingdings" pitchFamily="2" charset="2"/>
              <a:buNone/>
            </a:pPr>
            <a:endParaRPr lang="ru-RU" sz="160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755650" y="4584700"/>
            <a:ext cx="7921625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/>
              <a:t> </a:t>
            </a:r>
            <a:r>
              <a:rPr lang="ru-RU" sz="1600" b="1"/>
              <a:t>3,Сколько воды бесполезно тратится, если вода капает из крана?</a:t>
            </a:r>
          </a:p>
          <a:p>
            <a:pPr algn="ctr"/>
            <a:endParaRPr lang="ru-RU" sz="1600" b="1"/>
          </a:p>
          <a:p>
            <a:pPr algn="ctr"/>
            <a:r>
              <a:rPr lang="ru-RU" sz="1600"/>
              <a:t>За два урока- 1 литр.</a:t>
            </a:r>
          </a:p>
          <a:p>
            <a:pPr algn="ctr"/>
            <a:r>
              <a:rPr lang="ru-RU" sz="1600"/>
              <a:t>За 6 уроков -3 литра, за неделю 21 литр воды.</a:t>
            </a:r>
            <a:r>
              <a:rPr lang="ru-RU"/>
              <a:t> </a:t>
            </a:r>
            <a:r>
              <a:rPr lang="ru-RU" sz="1600"/>
              <a:t>У нас в школе 33 крана. Если они будут капать один урок, то воды   впустую истратится 33 литра. А за один день наберется 198 литра воды. Это почти 20 ведер. А сколько наберётся за учебный год? </a:t>
            </a:r>
          </a:p>
        </p:txBody>
      </p:sp>
      <p:pic>
        <p:nvPicPr>
          <p:cNvPr id="65541" name="Picture 5" descr="P10508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3900" y="2924175"/>
            <a:ext cx="16271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/>
              <a:t>Вывод. </a:t>
            </a:r>
            <a:r>
              <a:rPr lang="ru-RU" sz="1600" b="0"/>
              <a:t>Если кран остается открытым, то не только впустую истрачена чистая вода, но и увеличено количество загрязненной воды. Чистую воду надо беречь и экономить.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/>
              <a:t>плакаты: «Берегите воду!»</a:t>
            </a:r>
            <a:r>
              <a:rPr lang="ru-RU"/>
              <a:t> </a:t>
            </a:r>
          </a:p>
        </p:txBody>
      </p:sp>
      <p:pic>
        <p:nvPicPr>
          <p:cNvPr id="66564" name="Picture 4" descr="P1050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3068638"/>
            <a:ext cx="4032250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5" descr="P10509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508500"/>
            <a:ext cx="34385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/>
              <a:t>Мы изготовили своими руками персонажей и декорацию к экологической сказке «Королева-Вода». Премьера этой сказки  состоялась 1 октября в классе.</a:t>
            </a:r>
          </a:p>
        </p:txBody>
      </p:sp>
      <p:pic>
        <p:nvPicPr>
          <p:cNvPr id="67588" name="Picture 4" descr="P1050901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3932238"/>
            <a:ext cx="6408738" cy="2925762"/>
          </a:xfrm>
          <a:noFill/>
          <a:ln/>
        </p:spPr>
      </p:pic>
      <p:pic>
        <p:nvPicPr>
          <p:cNvPr id="67589" name="Picture 5" descr="P1050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700213"/>
            <a:ext cx="2909888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6" descr="P10509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1844675"/>
            <a:ext cx="3529013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/>
              <a:t>Правила пользования водопроводной  водой.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ru-RU" sz="2000"/>
              <a:t>Плотно закрывай кран.</a:t>
            </a:r>
          </a:p>
          <a:p>
            <a:pPr marL="533400" indent="-533400">
              <a:lnSpc>
                <a:spcPct val="90000"/>
              </a:lnSpc>
            </a:pPr>
            <a:r>
              <a:rPr lang="ru-RU" sz="2000"/>
              <a:t>Если заметил, что из крана течет напрасно вода, закрой кран.</a:t>
            </a:r>
          </a:p>
          <a:p>
            <a:pPr marL="533400" indent="-533400">
              <a:lnSpc>
                <a:spcPct val="90000"/>
              </a:lnSpc>
            </a:pPr>
            <a:r>
              <a:rPr lang="ru-RU" sz="2000"/>
              <a:t>Когда моешь руки – не включай сильно струю. Это не помешает умыться, а воды утечет меньше.   </a:t>
            </a:r>
          </a:p>
          <a:p>
            <a:pPr marL="533400" indent="-533400">
              <a:lnSpc>
                <a:spcPct val="90000"/>
              </a:lnSpc>
            </a:pPr>
            <a:r>
              <a:rPr lang="ru-RU" sz="2000"/>
              <a:t>Наливай воду в стаканчик, когда чистишь зубы. Полоскать рот из стаканчика очень удобно, а сколько воды сбережешь!</a:t>
            </a:r>
          </a:p>
          <a:p>
            <a:pPr marL="533400" indent="-533400">
              <a:lnSpc>
                <a:spcPct val="90000"/>
              </a:lnSpc>
            </a:pPr>
            <a:r>
              <a:rPr lang="ru-RU" sz="2000"/>
              <a:t>Когда охлаждаешь бутылку с лимонадом, поставь её в холодильник, не держи под холодной струёй воды.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37</TotalTime>
  <Words>545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Wingdings</vt:lpstr>
      <vt:lpstr>Times New Roman</vt:lpstr>
      <vt:lpstr>Капсулы</vt:lpstr>
      <vt:lpstr>   Я природе помогу – я водичку соберу                                                                     Авторы:     Миронова Милена    05.06.2003                                                                Николаев Алексей     13.10.2003                                                               обучающиеся 2 класса                 МБОУ «Чувашско-Сорминская СОШ» Аликовского района                                             </vt:lpstr>
      <vt:lpstr>Цель: Определить расход неиспользованной воды, вытекающей из исправного и неисправного кранов в Чувашско-Сорминской средней общеобразовательной школе. </vt:lpstr>
      <vt:lpstr>Слайд 3</vt:lpstr>
      <vt:lpstr>               Встреча с Михайловой Маргаритой Алексеевной</vt:lpstr>
      <vt:lpstr>Встреча с инженером СХПК «Новый путь» Николаевым Владимиром Васильевичем </vt:lpstr>
      <vt:lpstr>1.Сколько воды утекает из открытого крана за один урок? За один урок протекает 13 вёдер воды. - Сколько наберется за 6 уроков? За 6 уроков- 78 ведер.  За неделю? За неделю- 468 ведер. </vt:lpstr>
      <vt:lpstr>Вывод. Если кран остается открытым, то не только впустую истрачена чистая вода, но и увеличено количество загрязненной воды. Чистую воду надо беречь и экономить.</vt:lpstr>
      <vt:lpstr>Мы изготовили своими руками персонажей и декорацию к экологической сказке «Королева-Вода». Премьера этой сказки  состоялась 1 октября в классе.</vt:lpstr>
      <vt:lpstr>Правила пользования водопроводной  водой.</vt:lpstr>
    </vt:vector>
  </TitlesOfParts>
  <Company>Министерство образования Российской Федерации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Я природе помогу – я водичку соберу                                                                     Авторы:     Миронова Милена    05.06.2003                                                                Николаев Алексей     13.10.2003                                                               обучающиеся 2 класса                 МБОУ «Чувашско-Сорминская СОШ» Аликовского района                                             </dc:title>
  <dc:creator>Администратор</dc:creator>
  <cp:lastModifiedBy>Антон</cp:lastModifiedBy>
  <cp:revision>2</cp:revision>
  <dcterms:created xsi:type="dcterms:W3CDTF">2012-02-07T11:58:11Z</dcterms:created>
  <dcterms:modified xsi:type="dcterms:W3CDTF">2015-04-09T11:45:19Z</dcterms:modified>
</cp:coreProperties>
</file>