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9" r:id="rId4"/>
    <p:sldId id="258" r:id="rId5"/>
    <p:sldId id="257" r:id="rId6"/>
    <p:sldId id="261" r:id="rId7"/>
    <p:sldId id="260" r:id="rId8"/>
    <p:sldId id="262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  <a:srgbClr val="99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956" y="-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8679D2-2A65-402F-8517-D9BDFB27E0A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ED9EF8-1847-4302-9FB9-D45B805F35A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853953-6151-449E-9437-F17F5A9D0E6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1838C0-42CA-497D-83F8-A8100ADB526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1A3058-CFF9-4158-93FF-99E2B774202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5CD86C-E5BD-4D23-BE7E-76AE6B6D5AA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1281D2-4F70-4AD9-8764-B737630E06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D5B9F0-216C-49B2-9CE6-5E9610A4CAB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82F698-AEAD-44C5-8A61-021DBA99317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B61E2-0710-43CA-9297-6EF6B13EFC9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D16B55-AD3C-4D00-A5C2-8073DAE69E2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7C9E1006-94B2-4DB2-8B70-B0AC2CE31C1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WordArt 4"/>
          <p:cNvSpPr>
            <a:spLocks noChangeArrowheads="1" noChangeShapeType="1" noTextEdit="1"/>
          </p:cNvSpPr>
          <p:nvPr/>
        </p:nvSpPr>
        <p:spPr bwMode="auto">
          <a:xfrm>
            <a:off x="900113" y="1196975"/>
            <a:ext cx="7200900" cy="3527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993366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Политические </a:t>
            </a:r>
          </a:p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993366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партии России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890588"/>
            <a:ext cx="2520950" cy="189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3949700"/>
            <a:ext cx="2376487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3400425" y="5876925"/>
            <a:ext cx="28273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>
                <a:solidFill>
                  <a:srgbClr val="990033"/>
                </a:solidFill>
              </a:rPr>
              <a:t>Сопредседатель ВС:</a:t>
            </a:r>
          </a:p>
          <a:p>
            <a:pPr algn="ctr"/>
            <a:r>
              <a:rPr lang="ru-RU">
                <a:solidFill>
                  <a:srgbClr val="990033"/>
                </a:solidFill>
              </a:rPr>
              <a:t>Шойгу С. К.</a:t>
            </a:r>
            <a:endParaRPr lang="ru-RU" b="0">
              <a:solidFill>
                <a:srgbClr val="990033"/>
              </a:solidFill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6283325" y="5805488"/>
            <a:ext cx="28971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>
                <a:solidFill>
                  <a:srgbClr val="990033"/>
                </a:solidFill>
              </a:rPr>
              <a:t>Сопредседатель ВС:</a:t>
            </a:r>
            <a:r>
              <a:rPr lang="ru-RU"/>
              <a:t> </a:t>
            </a:r>
          </a:p>
          <a:p>
            <a:pPr algn="ctr"/>
            <a:r>
              <a:rPr lang="ru-RU">
                <a:solidFill>
                  <a:srgbClr val="990033"/>
                </a:solidFill>
              </a:rPr>
              <a:t>Шаймиев М. Ш.</a:t>
            </a:r>
            <a:r>
              <a:rPr lang="ru-RU" b="0">
                <a:solidFill>
                  <a:srgbClr val="990033"/>
                </a:solidFill>
              </a:rPr>
              <a:t> </a:t>
            </a: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25" y="3986213"/>
            <a:ext cx="2519363" cy="167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82975" y="3984625"/>
            <a:ext cx="2384425" cy="178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4925" y="2935288"/>
            <a:ext cx="273685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rgbClr val="990033"/>
                </a:solidFill>
              </a:rPr>
              <a:t>Председатель:</a:t>
            </a:r>
          </a:p>
          <a:p>
            <a:pPr algn="ctr">
              <a:spcBef>
                <a:spcPct val="50000"/>
              </a:spcBef>
            </a:pPr>
            <a:r>
              <a:rPr lang="ru-RU">
                <a:solidFill>
                  <a:srgbClr val="990033"/>
                </a:solidFill>
              </a:rPr>
              <a:t>Путин В. В.</a:t>
            </a: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34925" y="5895975"/>
            <a:ext cx="3241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990033"/>
                </a:solidFill>
              </a:rPr>
              <a:t>Председатель Высшего Совета: Грызлов Б. В.</a:t>
            </a:r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88125" y="620713"/>
            <a:ext cx="2376488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2843213" y="549275"/>
            <a:ext cx="345757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60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Всероссийская политическая партия «Единая Россия» Создана 1 декабря 2001 года.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412875"/>
            <a:ext cx="2397125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-323850" y="4652963"/>
            <a:ext cx="35639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rgbClr val="990033"/>
                </a:solidFill>
              </a:rPr>
              <a:t>Председатель – ЗЮГАНОВ Геннадий Андреевич. </a:t>
            </a: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4149725"/>
            <a:ext cx="2376488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795963" y="5302250"/>
            <a:ext cx="302418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990033"/>
                </a:solidFill>
              </a:rPr>
              <a:t>Зам. председателя - Мельников Иван Иванович</a:t>
            </a:r>
          </a:p>
        </p:txBody>
      </p: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7900" y="1268413"/>
            <a:ext cx="403225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250825" y="333375"/>
            <a:ext cx="8893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142875" y="260350"/>
            <a:ext cx="900112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60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Коммунистическая партия  Российской Федерации.                   Создана 13 февраля 1993 года.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72225" y="260350"/>
            <a:ext cx="2720975" cy="292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42875" y="542925"/>
            <a:ext cx="6084888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Либерально-демократическая партия России.                   Создана 13 декабря 1989 года.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4427538" y="5805488"/>
            <a:ext cx="43418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>
                <a:solidFill>
                  <a:srgbClr val="990033"/>
                </a:solidFill>
              </a:rPr>
              <a:t>Руководитель Высшего Совета- </a:t>
            </a:r>
          </a:p>
          <a:p>
            <a:pPr algn="ctr"/>
            <a:r>
              <a:rPr lang="ru-RU">
                <a:solidFill>
                  <a:srgbClr val="990033"/>
                </a:solidFill>
              </a:rPr>
              <a:t>Лебедев Игорь Владимирови </a:t>
            </a: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3357563"/>
            <a:ext cx="3173413" cy="232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2636838"/>
            <a:ext cx="4006850" cy="26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395288" y="5373688"/>
            <a:ext cx="35639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rgbClr val="990033"/>
                </a:solidFill>
              </a:rPr>
              <a:t>Председатель - ЖИРИНОВСКИЙ Владимир Вольфович.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2420938"/>
            <a:ext cx="230505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755650" y="4868863"/>
            <a:ext cx="34559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rgbClr val="990033"/>
                </a:solidFill>
              </a:rPr>
              <a:t>Миронов Сергей Михайлович </a:t>
            </a: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2924175"/>
            <a:ext cx="2447925" cy="199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4140200" y="5157788"/>
            <a:ext cx="2879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rgbClr val="990033"/>
                </a:solidFill>
              </a:rPr>
              <a:t>Бабаков  Александр Михайлович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-612775" y="765175"/>
            <a:ext cx="6983413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Партия «Справедливая Россия» </a:t>
            </a:r>
            <a:br>
              <a:rPr lang="ru-RU" sz="280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ru-RU" sz="280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Создана 28 октября 2006 года </a:t>
            </a:r>
          </a:p>
          <a:p>
            <a:pPr algn="ctr">
              <a:spcBef>
                <a:spcPct val="50000"/>
              </a:spcBef>
            </a:pPr>
            <a:endParaRPr lang="ru-RU" sz="2800">
              <a:solidFill>
                <a:srgbClr val="99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51500" y="188913"/>
            <a:ext cx="3384550" cy="193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2492375"/>
            <a:ext cx="2076450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042988" y="5734050"/>
            <a:ext cx="28813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rgbClr val="990033"/>
                </a:solidFill>
              </a:rPr>
              <a:t>Митрохин Сергей Сергеевич 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-252413" y="620713"/>
            <a:ext cx="6983413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Российская объединенная демократическая партия "ЯБЛОКО". </a:t>
            </a:r>
            <a:br>
              <a:rPr lang="ru-RU" sz="280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ru-RU" sz="280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Создана в ноябре 1993 года. </a:t>
            </a:r>
          </a:p>
          <a:p>
            <a:pPr algn="ctr">
              <a:spcBef>
                <a:spcPct val="50000"/>
              </a:spcBef>
            </a:pPr>
            <a:endParaRPr lang="ru-RU" sz="2800">
              <a:solidFill>
                <a:srgbClr val="99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2565400"/>
            <a:ext cx="2006600" cy="308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4573588" y="5805488"/>
            <a:ext cx="33115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rgbClr val="990033"/>
                </a:solidFill>
              </a:rPr>
              <a:t>Явлинский Григорий Алексеевич (председатель до 2008)</a:t>
            </a:r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51600" y="115888"/>
            <a:ext cx="2657475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7338" y="3284538"/>
            <a:ext cx="1836737" cy="244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-360363" y="5822950"/>
            <a:ext cx="31321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rgbClr val="990033"/>
                </a:solidFill>
              </a:rPr>
              <a:t>Бовт Георгий Георгович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325" y="3286125"/>
            <a:ext cx="1624013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555875" y="5822950"/>
            <a:ext cx="29527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rgbClr val="990033"/>
                </a:solidFill>
              </a:rPr>
              <a:t>Гозман Леонид Яковлевич</a:t>
            </a: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3357563"/>
            <a:ext cx="23812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5580063" y="5822950"/>
            <a:ext cx="28082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rgbClr val="990033"/>
                </a:solidFill>
              </a:rPr>
              <a:t>Титов Борис Юрьевич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142875" y="260350"/>
            <a:ext cx="90011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60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34925" y="981075"/>
            <a:ext cx="622935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Партия  «Правое дело»</a:t>
            </a:r>
          </a:p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Создана 18 февраля 2009 года. В состав партии вошли представители трех партий: «Союза Правых Сил», «Гражданской силы» и Демократической партии России.  </a:t>
            </a:r>
          </a:p>
        </p:txBody>
      </p:sp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24538" y="60325"/>
            <a:ext cx="3211512" cy="163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4925" y="260350"/>
            <a:ext cx="56165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Политическая партия «Патриоты России») — умеренно левая политическая партия. Создана 23 ноября 2008 года.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1500" y="260350"/>
            <a:ext cx="333375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-252413" y="5445125"/>
            <a:ext cx="3024188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rgbClr val="990033"/>
                </a:solidFill>
              </a:rPr>
              <a:t>Семигин Геннадий Юрьевич</a:t>
            </a:r>
          </a:p>
          <a:p>
            <a:pPr algn="ctr">
              <a:spcBef>
                <a:spcPct val="50000"/>
              </a:spcBef>
            </a:pPr>
            <a:endParaRPr lang="ru-RU">
              <a:solidFill>
                <a:srgbClr val="990033"/>
              </a:solidFill>
            </a:endParaRPr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2492375"/>
            <a:ext cx="1917700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2843213" y="2276475"/>
            <a:ext cx="61214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rgbClr val="990033"/>
                </a:solidFill>
                <a:latin typeface="Times New Roman" pitchFamily="18" charset="0"/>
              </a:rPr>
              <a:t>Главная стратегическая цель партии — создание в РФ общества равных возможностей, гармонично сочетающего политическую стабильность, социальную справедливость и устойчивое экономическое развитие. Партия стремится к объединению всех оппозиционных сил страны на базе патриотизма, основываясь на социалистических идеях. Партия отвергает национализм в любых проявлениях.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174</Words>
  <Application>Microsoft Office PowerPoint</Application>
  <PresentationFormat>Экран (4:3)</PresentationFormat>
  <Paragraphs>32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Times New Roman</vt:lpstr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</dc:creator>
  <cp:lastModifiedBy>Антон</cp:lastModifiedBy>
  <cp:revision>4</cp:revision>
  <dcterms:created xsi:type="dcterms:W3CDTF">2011-03-07T16:58:06Z</dcterms:created>
  <dcterms:modified xsi:type="dcterms:W3CDTF">2015-04-09T08:26:02Z</dcterms:modified>
</cp:coreProperties>
</file>