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8" r:id="rId6"/>
    <p:sldId id="267" r:id="rId7"/>
    <p:sldId id="266" r:id="rId8"/>
    <p:sldId id="269" r:id="rId9"/>
    <p:sldId id="270" r:id="rId10"/>
    <p:sldId id="273" r:id="rId11"/>
    <p:sldId id="265" r:id="rId12"/>
    <p:sldId id="272" r:id="rId13"/>
    <p:sldId id="27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</p:showPr>
  <p:clrMru>
    <a:srgbClr val="FFCCFF"/>
    <a:srgbClr val="FFCCCC"/>
    <a:srgbClr val="990033"/>
    <a:srgbClr val="800080"/>
    <a:srgbClr val="FF66FF"/>
    <a:srgbClr val="A50021"/>
    <a:srgbClr val="FF9966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647D9-FB89-4BCD-8E8F-94028FE92EA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73401-5C22-40F1-A26C-FF90040FCB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CADA0-3860-4015-9C4E-3EBF29C6F17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90EFD-EBD5-4DFA-9859-836E17DC8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81D79-9A4F-4600-AF85-FDAE4EC4820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3F2D7-56B9-462A-AEAF-0EA3C4F01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BF96C-61A1-4627-914B-01FE22B1470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43C58-5841-46CD-8F09-84D50FCA30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619AE-68AE-434A-AFAC-1AF7F196D19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7050A-CD5E-4F11-B5DC-170ED040B5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6DCAE-DCA1-42CF-9B88-EBFBA01CFB3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DAF04-C1B4-4DE1-B8C0-68473B1A8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62E37-9986-46B6-9D48-2B50461D534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182BA-9FE2-48CA-A396-B9F760ABC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E0EC7-9E3A-4879-AD4B-3B747F4D8C7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F3790-68CF-4AC9-84EE-A18648F1EE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A5754-1C8E-4994-B452-108210BCF15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B1281-AEDD-40F8-B417-CE80AFF9BA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BA430-DE6C-4EF9-8823-EB6D7E708AA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CF049-72BE-454B-8673-CBEE9F79E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F7B4-27BC-446C-96EF-FB303153C7D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39B43-A839-4FE2-BB54-B6BCBB598A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8E2487-0D1C-4744-93D6-37E44A3F7EC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33FD2F-1608-4E18-BE86-24E85FD98E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hlinkClick r:id="" action="ppaction://macro?name=wrk_start"/>
          </p:cNvPr>
          <p:cNvSpPr>
            <a:spLocks noChangeArrowheads="1"/>
          </p:cNvSpPr>
          <p:nvPr/>
        </p:nvSpPr>
        <p:spPr bwMode="auto">
          <a:xfrm>
            <a:off x="4932363" y="4581525"/>
            <a:ext cx="3000375" cy="714375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lt1"/>
                </a:solidFill>
                <a:cs typeface="Arial" pitchFamily="34" charset="0"/>
              </a:rPr>
              <a:t>Начать тест</a:t>
            </a:r>
          </a:p>
        </p:txBody>
      </p:sp>
      <p:sp>
        <p:nvSpPr>
          <p:cNvPr id="3" name="Подзаголовок 2"/>
          <p:cNvSpPr>
            <a:spLocks/>
          </p:cNvSpPr>
          <p:nvPr/>
        </p:nvSpPr>
        <p:spPr bwMode="auto">
          <a:xfrm>
            <a:off x="250825" y="6453188"/>
            <a:ext cx="85725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ru-RU" sz="1000" b="1">
              <a:solidFill>
                <a:srgbClr val="898989"/>
              </a:solidFill>
              <a:cs typeface="Arial" pitchFamily="34" charset="0"/>
            </a:endParaRPr>
          </a:p>
        </p:txBody>
      </p:sp>
      <p:pic>
        <p:nvPicPr>
          <p:cNvPr id="3082" name="Picture 10" descr="8"/>
          <p:cNvPicPr>
            <a:picLocks noChangeAspect="1" noChangeArrowheads="1"/>
          </p:cNvPicPr>
          <p:nvPr/>
        </p:nvPicPr>
        <p:blipFill>
          <a:blip r:embed="rId2"/>
          <a:srcRect t="39868"/>
          <a:stretch>
            <a:fillRect/>
          </a:stretch>
        </p:blipFill>
        <p:spPr bwMode="auto">
          <a:xfrm>
            <a:off x="107950" y="1700213"/>
            <a:ext cx="3748088" cy="3887787"/>
          </a:xfrm>
          <a:prstGeom prst="rect">
            <a:avLst/>
          </a:prstGeom>
          <a:noFill/>
        </p:spPr>
      </p:pic>
      <p:sp>
        <p:nvSpPr>
          <p:cNvPr id="3084" name="WordArt 12"/>
          <p:cNvSpPr>
            <a:spLocks noChangeArrowheads="1" noChangeShapeType="1" noTextEdit="1"/>
          </p:cNvSpPr>
          <p:nvPr/>
        </p:nvSpPr>
        <p:spPr bwMode="auto">
          <a:xfrm>
            <a:off x="3995738" y="476250"/>
            <a:ext cx="4568825" cy="3457575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Волшебник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Изумрудного города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  <a:cs typeface="Arial" pitchFamily="34" charset="0"/>
              </a:rPr>
              <a:t>Результат теста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2000250"/>
            <a:ext cx="5900738" cy="32861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sz="4800" smtClean="0">
                <a:latin typeface="Arial" pitchFamily="34" charset="0"/>
                <a:cs typeface="Arial" pitchFamily="34" charset="0"/>
              </a:rPr>
              <a:t>Верно: 11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800" smtClean="0">
                <a:latin typeface="Arial" pitchFamily="34" charset="0"/>
                <a:cs typeface="Arial" pitchFamily="34" charset="0"/>
              </a:rPr>
              <a:t>Ошибки: 0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800" smtClean="0">
                <a:latin typeface="Arial" pitchFamily="34" charset="0"/>
                <a:cs typeface="Arial" pitchFamily="34" charset="0"/>
              </a:rPr>
              <a:t>Отметка: 5</a:t>
            </a:r>
          </a:p>
        </p:txBody>
      </p:sp>
      <p:sp>
        <p:nvSpPr>
          <p:cNvPr id="4100" name="Содержимое 2"/>
          <p:cNvSpPr txBox="1">
            <a:spLocks/>
          </p:cNvSpPr>
          <p:nvPr/>
        </p:nvSpPr>
        <p:spPr bwMode="auto">
          <a:xfrm>
            <a:off x="500063" y="5572125"/>
            <a:ext cx="585787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r>
              <a:rPr lang="ru-RU" sz="3200">
                <a:cs typeface="Arial" pitchFamily="34" charset="0"/>
              </a:rPr>
              <a:t>Время: 0 мин. 47 сек.</a:t>
            </a:r>
          </a:p>
        </p:txBody>
      </p:sp>
      <p:sp>
        <p:nvSpPr>
          <p:cNvPr id="5" name="Скругленный прямоугольник 4">
            <a:hlinkClick r:id="" action="ppaction://macro?name=wrk_repeat"/>
          </p:cNvPr>
          <p:cNvSpPr/>
          <p:nvPr/>
        </p:nvSpPr>
        <p:spPr>
          <a:xfrm>
            <a:off x="6500813" y="5572125"/>
            <a:ext cx="2286000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ещё</a:t>
            </a:r>
          </a:p>
        </p:txBody>
      </p:sp>
      <p:sp>
        <p:nvSpPr>
          <p:cNvPr id="6" name="Скругленный прямоугольник 5" hidden="1">
            <a:hlinkClick r:id="" action="ppaction://macro?name=wrk_correct"/>
          </p:cNvPr>
          <p:cNvSpPr/>
          <p:nvPr/>
        </p:nvSpPr>
        <p:spPr>
          <a:xfrm>
            <a:off x="6500813" y="4643438"/>
            <a:ext cx="2286000" cy="714375"/>
          </a:xfrm>
          <a:prstGeom prst="roundRect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исправить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Monotype Corsiva" pitchFamily="66" charset="0"/>
                <a:cs typeface="Arial" pitchFamily="34" charset="0"/>
              </a:rPr>
              <a:t>Какая девочка в домике совершила путешествие по воздуху в волшебную страну ?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827088" y="4437063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АЛИСА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779838" y="436562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СУОК</a:t>
            </a:r>
          </a:p>
        </p:txBody>
      </p:sp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708400" y="26368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A50021"/>
                </a:solidFill>
                <a:cs typeface="Arial" pitchFamily="34" charset="0"/>
              </a:rPr>
              <a:t>ЭННИ</a:t>
            </a:r>
          </a:p>
        </p:txBody>
      </p:sp>
      <p:pic>
        <p:nvPicPr>
          <p:cNvPr id="5129" name="Picture 9" descr="c3925ec7ae"/>
          <p:cNvPicPr>
            <a:picLocks noChangeAspect="1" noChangeArrowheads="1"/>
          </p:cNvPicPr>
          <p:nvPr/>
        </p:nvPicPr>
        <p:blipFill>
          <a:blip r:embed="rId2"/>
          <a:srcRect l="60472" t="28999"/>
          <a:stretch>
            <a:fillRect/>
          </a:stretch>
        </p:blipFill>
        <p:spPr bwMode="auto">
          <a:xfrm>
            <a:off x="6300788" y="2565400"/>
            <a:ext cx="2513012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827088" y="26368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ЭЛЛИ</a:t>
            </a:r>
          </a:p>
        </p:txBody>
      </p:sp>
      <p:pic>
        <p:nvPicPr>
          <p:cNvPr id="5132" name="Picture 12" descr="nm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373688"/>
            <a:ext cx="476250" cy="13239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39750" y="1341438"/>
            <a:ext cx="4762500" cy="4603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Родной город Элли.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3563938" y="24923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КАНЗАС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755650" y="4868863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ЧИКАГО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755650" y="24923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ТЕХАС</a:t>
            </a:r>
          </a:p>
        </p:txBody>
      </p:sp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492500" y="4868863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КУРУ-КУСУ</a:t>
            </a:r>
          </a:p>
        </p:txBody>
      </p:sp>
      <p:pic>
        <p:nvPicPr>
          <p:cNvPr id="7179" name="Picture 11" descr="2"/>
          <p:cNvPicPr>
            <a:picLocks noChangeAspect="1" noChangeArrowheads="1"/>
          </p:cNvPicPr>
          <p:nvPr/>
        </p:nvPicPr>
        <p:blipFill>
          <a:blip r:embed="rId2"/>
          <a:srcRect b="15118"/>
          <a:stretch>
            <a:fillRect/>
          </a:stretch>
        </p:blipFill>
        <p:spPr bwMode="auto">
          <a:xfrm>
            <a:off x="5940425" y="1557338"/>
            <a:ext cx="2944813" cy="3887787"/>
          </a:xfrm>
          <a:prstGeom prst="rect">
            <a:avLst/>
          </a:prstGeom>
          <a:noFill/>
        </p:spPr>
      </p:pic>
      <p:pic>
        <p:nvPicPr>
          <p:cNvPr id="7180" name="Picture 12" descr="nm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373688"/>
            <a:ext cx="476250" cy="13239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125538"/>
            <a:ext cx="8675687" cy="140017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В чём заключалась волшебная сила Гингемы?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684213" y="479742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В БАШМАКАХ</a:t>
            </a:r>
          </a:p>
        </p:txBody>
      </p:sp>
      <p:pic>
        <p:nvPicPr>
          <p:cNvPr id="28679" name="Picture 7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059113" y="38608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В ПЛАТКЕ</a:t>
            </a:r>
          </a:p>
        </p:txBody>
      </p:sp>
      <p:pic>
        <p:nvPicPr>
          <p:cNvPr id="28681" name="Picture 9" descr="9c6604e5af"/>
          <p:cNvPicPr>
            <a:picLocks noChangeAspect="1" noChangeArrowheads="1"/>
          </p:cNvPicPr>
          <p:nvPr/>
        </p:nvPicPr>
        <p:blipFill>
          <a:blip r:embed="rId3"/>
          <a:srcRect r="15118"/>
          <a:stretch>
            <a:fillRect/>
          </a:stretch>
        </p:blipFill>
        <p:spPr bwMode="auto">
          <a:xfrm>
            <a:off x="5435600" y="2565400"/>
            <a:ext cx="34131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611188" y="28527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В МОЗГАХ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132138" y="1916113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В ШЛЯПЕ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196975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Какое желание было самым заветным у Страшилы?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468313" y="24923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Получить мозги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468313" y="4437063"/>
            <a:ext cx="2000250" cy="1143000"/>
          </a:xfrm>
          <a:prstGeom prst="roundRect">
            <a:avLst>
              <a:gd name="adj" fmla="val 16667"/>
            </a:avLst>
          </a:prstGeom>
          <a:solidFill>
            <a:srgbClr val="FF9966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Серебряные бубенчики на шляпу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2843213" y="24923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Чтобы его сняли с кола</a:t>
            </a:r>
          </a:p>
        </p:txBody>
      </p:sp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2916238" y="4437063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Новые сапоги</a:t>
            </a:r>
          </a:p>
        </p:txBody>
      </p:sp>
      <p:pic>
        <p:nvPicPr>
          <p:cNvPr id="27656" name="Picture 8" descr="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989138"/>
            <a:ext cx="3773488" cy="4248150"/>
          </a:xfrm>
          <a:prstGeom prst="rect">
            <a:avLst/>
          </a:prstGeom>
          <a:noFill/>
        </p:spPr>
      </p:pic>
      <p:pic>
        <p:nvPicPr>
          <p:cNvPr id="27657" name="Picture 9" descr="nm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268413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Где Элли встретила Железного Дровосека?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3348038" y="458152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В ЛЕСУ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900113" y="45085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990033"/>
                </a:solidFill>
                <a:cs typeface="Arial" pitchFamily="34" charset="0"/>
              </a:rPr>
              <a:t>В ФИОЛЕТОВОЙСТРАНЕ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900113" y="26368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В ПОЛЕ</a:t>
            </a:r>
          </a:p>
        </p:txBody>
      </p:sp>
      <p:pic>
        <p:nvPicPr>
          <p:cNvPr id="26632" name="Picture 8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5373688"/>
            <a:ext cx="576262" cy="1323975"/>
          </a:xfrm>
          <a:prstGeom prst="rect">
            <a:avLst/>
          </a:prstGeom>
          <a:noFill/>
        </p:spPr>
      </p:pic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492500" y="26368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НА РЕКЕ</a:t>
            </a:r>
          </a:p>
        </p:txBody>
      </p:sp>
      <p:pic>
        <p:nvPicPr>
          <p:cNvPr id="26631" name="Picture 7" descr="39"/>
          <p:cNvPicPr>
            <a:picLocks noChangeAspect="1" noChangeArrowheads="1"/>
          </p:cNvPicPr>
          <p:nvPr/>
        </p:nvPicPr>
        <p:blipFill>
          <a:blip r:embed="rId3"/>
          <a:srcRect t="10185" b="24542"/>
          <a:stretch>
            <a:fillRect/>
          </a:stretch>
        </p:blipFill>
        <p:spPr bwMode="auto">
          <a:xfrm>
            <a:off x="5795963" y="2060575"/>
            <a:ext cx="3079750" cy="388778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395288" y="981075"/>
            <a:ext cx="8229600" cy="1255713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Какое несчастье случилось со Страшилой по дороге в Изумрудный город?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3492500" y="19891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Он застрял на шесте посреди реки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971550" y="414972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Его смыло наводнением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827088" y="20605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Он уснул в маковом поле</a:t>
            </a:r>
          </a:p>
        </p:txBody>
      </p:sp>
      <p:pic>
        <p:nvPicPr>
          <p:cNvPr id="30727" name="Picture 7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6227763" y="20605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Дождь смыл с лица всю краску</a:t>
            </a:r>
          </a:p>
        </p:txBody>
      </p:sp>
      <p:pic>
        <p:nvPicPr>
          <p:cNvPr id="30729" name="Picture 9" descr="f8f26b0ff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3213100"/>
            <a:ext cx="5076825" cy="33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Содержимое 2"/>
          <p:cNvSpPr>
            <a:spLocks noGrp="1"/>
          </p:cNvSpPr>
          <p:nvPr>
            <p:ph idx="4294967295"/>
          </p:nvPr>
        </p:nvSpPr>
        <p:spPr>
          <a:xfrm>
            <a:off x="395288" y="1341438"/>
            <a:ext cx="8229600" cy="5334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Кто спас Элли во время наводнения?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3059113" y="24209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ЛЕВ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539750" y="24209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СТРАШИЛА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203575" y="42926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>
                  <a:alpha val="99001"/>
                </a:srgbClr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ЖЕЛЕЗНЫЙ ДРОВОСЕК</a:t>
            </a:r>
          </a:p>
        </p:txBody>
      </p:sp>
      <p:pic>
        <p:nvPicPr>
          <p:cNvPr id="31751" name="Picture 7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539750" y="436562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ЛЕТУЧИЕ ОБЕЗЬЯНЫ</a:t>
            </a:r>
          </a:p>
        </p:txBody>
      </p:sp>
      <p:pic>
        <p:nvPicPr>
          <p:cNvPr id="31753" name="Picture 9" descr="2"/>
          <p:cNvPicPr>
            <a:picLocks noChangeAspect="1" noChangeArrowheads="1"/>
          </p:cNvPicPr>
          <p:nvPr/>
        </p:nvPicPr>
        <p:blipFill>
          <a:blip r:embed="rId3"/>
          <a:srcRect b="15118"/>
          <a:stretch>
            <a:fillRect/>
          </a:stretch>
        </p:blipFill>
        <p:spPr bwMode="auto">
          <a:xfrm>
            <a:off x="5867400" y="2133600"/>
            <a:ext cx="2944813" cy="388778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268413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Что подарила Элли королева мышей Рамина?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3643313" y="314325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Серебряный свисток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684213" y="42926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Волшебную шапку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1116013" y="24209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Серебряные башмачки</a:t>
            </a:r>
          </a:p>
        </p:txBody>
      </p:sp>
      <p:pic>
        <p:nvPicPr>
          <p:cNvPr id="34822" name="Picture 6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203575" y="515778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Волшебную палочку</a:t>
            </a:r>
          </a:p>
        </p:txBody>
      </p:sp>
      <p:pic>
        <p:nvPicPr>
          <p:cNvPr id="34825" name="Picture 9" descr="3"/>
          <p:cNvPicPr>
            <a:picLocks noChangeAspect="1" noChangeArrowheads="1"/>
          </p:cNvPicPr>
          <p:nvPr/>
        </p:nvPicPr>
        <p:blipFill>
          <a:blip r:embed="rId3"/>
          <a:srcRect t="13998" b="21536"/>
          <a:stretch>
            <a:fillRect/>
          </a:stretch>
        </p:blipFill>
        <p:spPr bwMode="auto">
          <a:xfrm>
            <a:off x="5940425" y="2060575"/>
            <a:ext cx="3040063" cy="338296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>
          <a:xfrm>
            <a:off x="323850" y="1052513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«Бамбара, чуфара, лорики, ерики пикапу, трикапу, скорики, морики» - это заклинание произносится при использовании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755650" y="26368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Золотой шапки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684213" y="42926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Серебряных башмачков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276600" y="27082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Волшебной книги Виллины</a:t>
            </a:r>
          </a:p>
        </p:txBody>
      </p:sp>
      <p:pic>
        <p:nvPicPr>
          <p:cNvPr id="22535" name="Picture 7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sp>
        <p:nvSpPr>
          <p:cNvPr id="2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348038" y="42926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Серебряного свистка Рамины</a:t>
            </a:r>
          </a:p>
        </p:txBody>
      </p:sp>
      <p:pic>
        <p:nvPicPr>
          <p:cNvPr id="22538" name="Picture 10" descr="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5516563"/>
            <a:ext cx="1182687" cy="1341437"/>
          </a:xfrm>
          <a:prstGeom prst="rect">
            <a:avLst/>
          </a:prstGeom>
          <a:noFill/>
        </p:spPr>
      </p:pic>
      <p:pic>
        <p:nvPicPr>
          <p:cNvPr id="22539" name="Picture 11" descr="dd270724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2420938"/>
            <a:ext cx="27305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196975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Кто мешал Элли пройти в Розовую страну?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395288" y="45085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ПРЫГУНЫ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23850" y="28527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ЖЕВУНЫ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059113" y="2924175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БОЛТУНЫ</a:t>
            </a:r>
          </a:p>
        </p:txBody>
      </p:sp>
      <p:pic>
        <p:nvPicPr>
          <p:cNvPr id="33799" name="Picture 7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pic>
        <p:nvPicPr>
          <p:cNvPr id="33800" name="Picture 8" descr="17"/>
          <p:cNvPicPr>
            <a:picLocks noChangeAspect="1" noChangeArrowheads="1"/>
          </p:cNvPicPr>
          <p:nvPr/>
        </p:nvPicPr>
        <p:blipFill>
          <a:blip r:embed="rId3"/>
          <a:srcRect l="13576" t="25197" r="13576" b="18898"/>
          <a:stretch>
            <a:fillRect/>
          </a:stretch>
        </p:blipFill>
        <p:spPr bwMode="auto">
          <a:xfrm>
            <a:off x="5435600" y="2133600"/>
            <a:ext cx="3402013" cy="3673475"/>
          </a:xfrm>
          <a:prstGeom prst="rect">
            <a:avLst/>
          </a:prstGeom>
          <a:noFill/>
        </p:spPr>
      </p:pic>
      <p:sp>
        <p:nvSpPr>
          <p:cNvPr id="2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3059113" y="4437063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МИГУНЫ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268413"/>
            <a:ext cx="8229600" cy="14001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Как Элли вернулась в Канзас?</a:t>
            </a:r>
          </a:p>
        </p:txBody>
      </p:sp>
      <p:sp>
        <p:nvSpPr>
          <p:cNvPr id="4" name="Скругленный прямоугольник 3">
            <a:hlinkClick r:id="" action="ppaction://macro?name=DA"/>
          </p:cNvPr>
          <p:cNvSpPr>
            <a:spLocks noChangeArrowheads="1"/>
          </p:cNvSpPr>
          <p:nvPr/>
        </p:nvSpPr>
        <p:spPr bwMode="auto">
          <a:xfrm>
            <a:off x="2987675" y="40767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 помощью серебряных башмачков</a:t>
            </a: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468313" y="40767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 помощью золотой шапки</a:t>
            </a: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611188" y="2133600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 помощью волшебства Стеллы</a:t>
            </a:r>
          </a:p>
        </p:txBody>
      </p:sp>
      <p:pic>
        <p:nvPicPr>
          <p:cNvPr id="32775" name="Picture 7" descr="nmb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300663"/>
            <a:ext cx="476250" cy="1323975"/>
          </a:xfrm>
          <a:prstGeom prst="rect">
            <a:avLst/>
          </a:prstGeom>
          <a:noFill/>
        </p:spPr>
      </p:pic>
      <p:sp>
        <p:nvSpPr>
          <p:cNvPr id="2" name="Скругленный прямоугольник 4">
            <a:hlinkClick r:id="" action="ppaction://macro?name=NET"/>
          </p:cNvPr>
          <p:cNvSpPr>
            <a:spLocks noChangeArrowheads="1"/>
          </p:cNvSpPr>
          <p:nvPr/>
        </p:nvSpPr>
        <p:spPr bwMode="auto">
          <a:xfrm>
            <a:off x="2987675" y="2205038"/>
            <a:ext cx="200025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100000">
                <a:srgbClr val="FFCC99"/>
              </a:gs>
            </a:gsLst>
            <a:lin ang="5400000" scaled="1"/>
          </a:gra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rgbClr val="990033"/>
                </a:solidFill>
                <a:cs typeface="Arial" pitchFamily="34" charset="0"/>
              </a:rPr>
              <a:t>С помощью волшебства Гудвина</a:t>
            </a:r>
          </a:p>
        </p:txBody>
      </p:sp>
      <p:pic>
        <p:nvPicPr>
          <p:cNvPr id="32777" name="Picture 9" descr="13"/>
          <p:cNvPicPr>
            <a:picLocks noChangeAspect="1" noChangeArrowheads="1"/>
          </p:cNvPicPr>
          <p:nvPr/>
        </p:nvPicPr>
        <p:blipFill>
          <a:blip r:embed="rId3"/>
          <a:srcRect t="30980" b="8852"/>
          <a:stretch>
            <a:fillRect/>
          </a:stretch>
        </p:blipFill>
        <p:spPr bwMode="auto">
          <a:xfrm>
            <a:off x="5580063" y="2276475"/>
            <a:ext cx="3313112" cy="32385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accent6">
            <a:lumMod val="40000"/>
            <a:lumOff val="60000"/>
          </a:schemeClr>
        </a:solidFill>
      </a:spPr>
      <a:bodyPr wrap="square" rtlCol="0">
        <a:spAutoFit/>
      </a:bodyPr>
      <a:lstStyle>
        <a:defPPr>
          <a:defRPr sz="1000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225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Monotype Corsiva</vt:lpstr>
      <vt:lpstr>Тема Office</vt:lpstr>
      <vt:lpstr>Слайд 1</vt:lpstr>
      <vt:lpstr>Результат теста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ind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ind</dc:creator>
  <cp:lastModifiedBy>Антон</cp:lastModifiedBy>
  <cp:revision>712</cp:revision>
  <dcterms:created xsi:type="dcterms:W3CDTF">2007-04-26T13:09:51Z</dcterms:created>
  <dcterms:modified xsi:type="dcterms:W3CDTF">2015-04-09T08:22:06Z</dcterms:modified>
</cp:coreProperties>
</file>