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9"/>
  </p:notesMasterIdLst>
  <p:handoutMasterIdLst>
    <p:handoutMasterId r:id="rId10"/>
  </p:handoutMasterIdLst>
  <p:sldIdLst>
    <p:sldId id="256" r:id="rId2"/>
    <p:sldId id="257" r:id="rId3"/>
    <p:sldId id="270" r:id="rId4"/>
    <p:sldId id="271" r:id="rId5"/>
    <p:sldId id="268" r:id="rId6"/>
    <p:sldId id="297" r:id="rId7"/>
    <p:sldId id="295" r:id="rId8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0000"/>
    <a:srgbClr val="0000CC"/>
    <a:srgbClr val="1F18B0"/>
    <a:srgbClr val="660033"/>
    <a:srgbClr val="FF3300"/>
    <a:srgbClr val="FFFF66"/>
    <a:srgbClr val="FFCC00"/>
    <a:srgbClr val="8C3C8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 autoAdjust="0"/>
    <p:restoredTop sz="94721" autoAdjust="0"/>
  </p:normalViewPr>
  <p:slideViewPr>
    <p:cSldViewPr>
      <p:cViewPr varScale="1">
        <p:scale>
          <a:sx n="70" d="100"/>
          <a:sy n="70" d="100"/>
        </p:scale>
        <p:origin x="-1386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onstantia" pitchFamily="18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577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onstantia" pitchFamily="18" charset="0"/>
                <a:cs typeface="Arial" charset="0"/>
              </a:defRPr>
            </a:lvl1pPr>
          </a:lstStyle>
          <a:p>
            <a:pPr>
              <a:defRPr/>
            </a:pPr>
            <a:fld id="{E5161CEB-1931-4A63-9D16-525DE466DE28}" type="datetime1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7578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onstantia" pitchFamily="18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578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onstantia" pitchFamily="18" charset="0"/>
                <a:cs typeface="Arial" charset="0"/>
              </a:defRPr>
            </a:lvl1pPr>
          </a:lstStyle>
          <a:p>
            <a:pPr>
              <a:defRPr/>
            </a:pPr>
            <a:fld id="{92DC53E5-52E9-436A-8D7E-645627CC144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onstantia" pitchFamily="18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37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onstantia" pitchFamily="18" charset="0"/>
                <a:cs typeface="Arial" charset="0"/>
              </a:defRPr>
            </a:lvl1pPr>
          </a:lstStyle>
          <a:p>
            <a:pPr>
              <a:defRPr/>
            </a:pPr>
            <a:fld id="{132A3B7C-D729-4264-8F0E-ECF9CBDF839B}" type="datetime1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10244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37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737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onstantia" pitchFamily="18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37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onstantia" pitchFamily="18" charset="0"/>
                <a:cs typeface="Arial" charset="0"/>
              </a:defRPr>
            </a:lvl1pPr>
          </a:lstStyle>
          <a:p>
            <a:pPr>
              <a:defRPr/>
            </a:pPr>
            <a:fld id="{65BA6904-6552-472D-AB23-9DE3BA351EB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EE02CA2-2BAC-45C2-98D8-4E6ABFBEE493}" type="slidenum">
              <a:rPr lang="ru-RU" smtClean="0">
                <a:cs typeface="Arial" pitchFamily="34" charset="0"/>
              </a:rPr>
              <a:pPr/>
              <a:t>5</a:t>
            </a:fld>
            <a:endParaRPr lang="ru-RU" smtClean="0">
              <a:cs typeface="Arial" pitchFamily="34" charset="0"/>
            </a:endParaRPr>
          </a:p>
        </p:txBody>
      </p:sp>
      <p:sp>
        <p:nvSpPr>
          <p:cNvPr id="1126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822827-18DE-49FD-8A1F-93EA6A9F26A1}" type="datetime1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75A8F2-FE9C-4AC3-8FD5-EFE8A087941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495523-A11E-4631-AD26-283E8820A823}" type="datetime1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DE151F-8BCC-4757-BF74-28DF6B1749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B68016-A1EA-4F48-914A-C024ECFF5323}" type="datetime1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BC7363-AE24-4F51-BB4C-204F7383083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E56C3C-56B4-4A61-AB5E-A02AE2FF6A50}" type="datetime1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FCEB95-DA89-4825-A6E3-68D5172BB85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04127C-D908-4B27-B2D0-13B4051B2771}" type="datetime1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690682-C781-46C0-A5D4-D265551C420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3BE590-9EFA-4C3C-8C88-B62D53E492F0}" type="datetime1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4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A27543-7107-4865-87EA-7F43A645E1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B126FB-270C-4DE9-9447-4D0E648DB788}" type="datetime1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3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FF2BCA-9F13-473B-A66A-7BC7C387C12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374621-3A2A-4870-9D61-772A5C88BA6E}" type="datetime1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C104B2-571A-4438-890F-0B624566169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с одним вырезанным скругленным углом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ый треугольник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Полилиния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9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42F964-FEF4-4E69-815A-962E5D7C6FC1}" type="datetime1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10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972E35-A70A-4238-9DC7-B471A37CA4B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E33CBB-2D86-4A8B-8D34-47766C6AF196}" type="datetime1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F3EE57-EA13-4DD7-A56E-F1A3E6BBB55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7C361E-15EE-4DC4-8164-259B957CF20F}" type="datetime1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FC0262-4CC7-4F77-81FC-30384E974EC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935163"/>
            <a:ext cx="4038600" cy="438943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35163"/>
            <a:ext cx="4038600" cy="438943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F6D62A-B8CF-4F8F-834A-9B6D74F9DAA8}" type="datetime1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6DF863-5D2C-421D-AB4C-F5C50E85806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28" name="Заголовок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9" name="Текст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F1678FA-FCA3-4CF6-8FEA-13DE8A72FAC9}" type="datetime1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2F2F2F"/>
                </a:solidFill>
                <a:latin typeface="Constantia" pitchFamily="18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FFE2C62-2A0F-43F4-A911-35DA7105B3F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033" name="Группа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  <p:sldLayoutId id="2147483739" r:id="rId4"/>
    <p:sldLayoutId id="2147483740" r:id="rId5"/>
    <p:sldLayoutId id="2147483741" r:id="rId6"/>
    <p:sldLayoutId id="2147483742" r:id="rId7"/>
    <p:sldLayoutId id="2147483743" r:id="rId8"/>
    <p:sldLayoutId id="2147483747" r:id="rId9"/>
    <p:sldLayoutId id="2147483744" r:id="rId10"/>
    <p:sldLayoutId id="2147483745" r:id="rId11"/>
    <p:sldLayoutId id="2147483746" r:id="rId12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1B587C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1B587C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4E8542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1375D4C-D9E8-4FF2-8CFD-DEA782538EB6}" type="slidenum">
              <a:rPr lang="ru-RU"/>
              <a:pPr>
                <a:defRPr/>
              </a:pPr>
              <a:t>1</a:t>
            </a:fld>
            <a:endParaRPr lang="ru-RU"/>
          </a:p>
        </p:txBody>
      </p:sp>
      <p:sp>
        <p:nvSpPr>
          <p:cNvPr id="4099" name="Rectangle 7"/>
          <p:cNvSpPr>
            <a:spLocks noGrp="1"/>
          </p:cNvSpPr>
          <p:nvPr>
            <p:ph type="ctrTitle" idx="4294967295"/>
          </p:nvPr>
        </p:nvSpPr>
        <p:spPr>
          <a:xfrm>
            <a:off x="5357813" y="357188"/>
            <a:ext cx="3429000" cy="1439862"/>
          </a:xfrm>
        </p:spPr>
        <p:txBody>
          <a:bodyPr/>
          <a:lstStyle/>
          <a:p>
            <a:pPr algn="r" eaLnBrk="1" hangingPunct="1"/>
            <a:r>
              <a:rPr lang="ru-RU" sz="7200" b="1" smtClean="0">
                <a:solidFill>
                  <a:srgbClr val="800000"/>
                </a:solidFill>
                <a:latin typeface="Monotype Corsiva" pitchFamily="66" charset="0"/>
              </a:rPr>
              <a:t>Заповеди</a:t>
            </a:r>
          </a:p>
        </p:txBody>
      </p:sp>
      <p:sp>
        <p:nvSpPr>
          <p:cNvPr id="4100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4313" y="1857375"/>
            <a:ext cx="6072187" cy="4071938"/>
          </a:xfrm>
        </p:spPr>
        <p:txBody>
          <a:bodyPr/>
          <a:lstStyle/>
          <a:p>
            <a:pPr marR="0" algn="ctr" eaLnBrk="1" hangingPunct="1"/>
            <a:r>
              <a:rPr lang="ru-RU" sz="4400" smtClean="0">
                <a:solidFill>
                  <a:srgbClr val="800000"/>
                </a:solidFill>
                <a:latin typeface="Monotype Corsiva" pitchFamily="66" charset="0"/>
              </a:rPr>
              <a:t>Вы узнаете</a:t>
            </a:r>
          </a:p>
          <a:p>
            <a:pPr marR="0" algn="l" eaLnBrk="1" hangingPunct="1">
              <a:buFont typeface="Wingdings" pitchFamily="2" charset="2"/>
              <a:buChar char="v"/>
            </a:pPr>
            <a:r>
              <a:rPr lang="ru-RU" sz="4000" smtClean="0">
                <a:solidFill>
                  <a:srgbClr val="800000"/>
                </a:solidFill>
                <a:latin typeface="Monotype Corsiva" pitchFamily="66" charset="0"/>
              </a:rPr>
              <a:t>Какие заповеди даны людям.</a:t>
            </a:r>
          </a:p>
          <a:p>
            <a:pPr marR="0" algn="l" eaLnBrk="1" hangingPunct="1">
              <a:buFont typeface="Wingdings" pitchFamily="2" charset="2"/>
              <a:buChar char="v"/>
            </a:pPr>
            <a:r>
              <a:rPr lang="ru-RU" sz="4000" smtClean="0">
                <a:solidFill>
                  <a:srgbClr val="800000"/>
                </a:solidFill>
                <a:latin typeface="Monotype Corsiva" pitchFamily="66" charset="0"/>
              </a:rPr>
              <a:t>Что общего у убийства и воровства.</a:t>
            </a:r>
          </a:p>
          <a:p>
            <a:pPr marR="0" algn="l" eaLnBrk="1" hangingPunct="1">
              <a:buFont typeface="Wingdings" pitchFamily="2" charset="2"/>
              <a:buChar char="v"/>
            </a:pPr>
            <a:r>
              <a:rPr lang="ru-RU" sz="4000" smtClean="0">
                <a:solidFill>
                  <a:srgbClr val="800000"/>
                </a:solidFill>
                <a:latin typeface="Monotype Corsiva" pitchFamily="66" charset="0"/>
              </a:rPr>
              <a:t>Как зависть гасит радость</a:t>
            </a:r>
          </a:p>
          <a:p>
            <a:pPr marR="0" algn="ctr" eaLnBrk="1" hangingPunct="1"/>
            <a:endParaRPr lang="ru-RU" sz="4400" smtClean="0">
              <a:solidFill>
                <a:srgbClr val="800000"/>
              </a:solidFill>
              <a:latin typeface="Monotype Corsiva" pitchFamily="66" charset="0"/>
            </a:endParaRPr>
          </a:p>
        </p:txBody>
      </p:sp>
      <p:pic>
        <p:nvPicPr>
          <p:cNvPr id="4101" name="Picture 8" descr="90021[1]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86563" y="3714750"/>
            <a:ext cx="2058987" cy="266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9" descr="Детская библия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313" y="0"/>
            <a:ext cx="2428875" cy="181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4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41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41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41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/>
      <p:bldP spid="4100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accent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38FFBEE-7B6E-47F6-8A71-38AA7FE58D39}" type="slidenum">
              <a:rPr lang="ru-RU"/>
              <a:pPr>
                <a:defRPr/>
              </a:pPr>
              <a:t>2</a:t>
            </a:fld>
            <a:endParaRPr lang="ru-RU"/>
          </a:p>
        </p:txBody>
      </p:sp>
      <p:sp>
        <p:nvSpPr>
          <p:cNvPr id="4125" name="Rectangle 29"/>
          <p:cNvSpPr>
            <a:spLocks noGrp="1"/>
          </p:cNvSpPr>
          <p:nvPr>
            <p:ph type="title" idx="4294967295"/>
          </p:nvPr>
        </p:nvSpPr>
        <p:spPr>
          <a:xfrm>
            <a:off x="5214938" y="2071688"/>
            <a:ext cx="3471862" cy="3795712"/>
          </a:xfrm>
        </p:spPr>
        <p:txBody>
          <a:bodyPr/>
          <a:lstStyle/>
          <a:p>
            <a:pPr algn="ctr" eaLnBrk="1" hangingPunct="1"/>
            <a:r>
              <a:rPr lang="ru-RU" sz="6000" smtClean="0">
                <a:solidFill>
                  <a:srgbClr val="800000"/>
                </a:solidFill>
                <a:latin typeface="Monotype Corsiva" pitchFamily="66" charset="0"/>
              </a:rPr>
              <a:t>Заповеди</a:t>
            </a:r>
            <a:br>
              <a:rPr lang="ru-RU" sz="6000" smtClean="0">
                <a:solidFill>
                  <a:srgbClr val="800000"/>
                </a:solidFill>
                <a:latin typeface="Monotype Corsiva" pitchFamily="66" charset="0"/>
              </a:rPr>
            </a:br>
            <a:r>
              <a:rPr lang="ru-RU" sz="6000" smtClean="0">
                <a:solidFill>
                  <a:srgbClr val="800000"/>
                </a:solidFill>
                <a:latin typeface="Monotype Corsiva" pitchFamily="66" charset="0"/>
              </a:rPr>
              <a:t/>
            </a:r>
            <a:br>
              <a:rPr lang="ru-RU" sz="6000" smtClean="0">
                <a:solidFill>
                  <a:srgbClr val="800000"/>
                </a:solidFill>
                <a:latin typeface="Monotype Corsiva" pitchFamily="66" charset="0"/>
              </a:rPr>
            </a:br>
            <a:r>
              <a:rPr lang="ru-RU" sz="6000" smtClean="0">
                <a:solidFill>
                  <a:srgbClr val="800000"/>
                </a:solidFill>
                <a:latin typeface="Monotype Corsiva" pitchFamily="66" charset="0"/>
              </a:rPr>
              <a:t>Различие добра и зла</a:t>
            </a:r>
          </a:p>
        </p:txBody>
      </p:sp>
      <p:pic>
        <p:nvPicPr>
          <p:cNvPr id="5124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63" y="1071563"/>
            <a:ext cx="4097337" cy="5005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4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2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accent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2F789B8-817A-4B4A-9FE0-3379ED451F0E}" type="slidenum">
              <a:rPr lang="ru-RU"/>
              <a:pPr>
                <a:defRPr/>
              </a:pPr>
              <a:t>3</a:t>
            </a:fld>
            <a:endParaRPr lang="ru-RU"/>
          </a:p>
        </p:txBody>
      </p:sp>
      <p:pic>
        <p:nvPicPr>
          <p:cNvPr id="6147" name="Picture 5" descr="Адам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500" y="1214438"/>
            <a:ext cx="3702050" cy="400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4" name="Прямоугольник 3"/>
          <p:cNvSpPr>
            <a:spLocks noChangeArrowheads="1"/>
          </p:cNvSpPr>
          <p:nvPr/>
        </p:nvSpPr>
        <p:spPr bwMode="auto">
          <a:xfrm>
            <a:off x="5572125" y="2967038"/>
            <a:ext cx="128587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6149" name="Прямоугольник 4"/>
          <p:cNvSpPr>
            <a:spLocks noChangeArrowheads="1"/>
          </p:cNvSpPr>
          <p:nvPr/>
        </p:nvSpPr>
        <p:spPr bwMode="auto">
          <a:xfrm>
            <a:off x="4429125" y="1285875"/>
            <a:ext cx="4429125" cy="1292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6000" b="1">
                <a:solidFill>
                  <a:srgbClr val="800000"/>
                </a:solidFill>
                <a:latin typeface="Monotype Corsiva" pitchFamily="66" charset="0"/>
              </a:rPr>
              <a:t>Заповеди</a:t>
            </a:r>
            <a:br>
              <a:rPr lang="ru-RU" sz="6000" b="1">
                <a:solidFill>
                  <a:srgbClr val="800000"/>
                </a:solidFill>
                <a:latin typeface="Monotype Corsiva" pitchFamily="66" charset="0"/>
              </a:rPr>
            </a:br>
            <a:endParaRPr lang="ru-RU"/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5143500" y="4813300"/>
            <a:ext cx="371475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6000" b="1">
                <a:solidFill>
                  <a:srgbClr val="800000"/>
                </a:solidFill>
                <a:latin typeface="Monotype Corsiva" pitchFamily="66" charset="0"/>
              </a:rPr>
              <a:t>Заповедный</a:t>
            </a:r>
          </a:p>
        </p:txBody>
      </p:sp>
      <p:sp>
        <p:nvSpPr>
          <p:cNvPr id="7" name="Прямоугольник 6"/>
          <p:cNvSpPr>
            <a:spLocks noChangeArrowheads="1"/>
          </p:cNvSpPr>
          <p:nvPr/>
        </p:nvSpPr>
        <p:spPr bwMode="auto">
          <a:xfrm>
            <a:off x="4857750" y="2967038"/>
            <a:ext cx="400050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6000" b="1">
                <a:solidFill>
                  <a:srgbClr val="800000"/>
                </a:solidFill>
                <a:latin typeface="Monotype Corsiva" pitchFamily="66" charset="0"/>
              </a:rPr>
              <a:t>Заповедник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9" grpId="0"/>
      <p:bldP spid="6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accent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3960F3-7859-4561-8C4F-51B0D87C0608}" type="slidenum">
              <a:rPr lang="ru-RU"/>
              <a:pPr>
                <a:defRPr/>
              </a:pPr>
              <a:t>4</a:t>
            </a:fld>
            <a:endParaRPr lang="ru-RU"/>
          </a:p>
        </p:txBody>
      </p:sp>
      <p:sp>
        <p:nvSpPr>
          <p:cNvPr id="7171" name="Прямоугольник 3"/>
          <p:cNvSpPr>
            <a:spLocks noChangeArrowheads="1"/>
          </p:cNvSpPr>
          <p:nvPr/>
        </p:nvSpPr>
        <p:spPr bwMode="auto">
          <a:xfrm>
            <a:off x="3714750" y="2214563"/>
            <a:ext cx="5214938" cy="452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4800" b="1" u="sng">
                <a:solidFill>
                  <a:srgbClr val="7030A0"/>
                </a:solidFill>
                <a:latin typeface="Monotype Corsiva" pitchFamily="66" charset="0"/>
              </a:rPr>
              <a:t>Религиозное предписание</a:t>
            </a:r>
            <a:r>
              <a:rPr lang="ru-RU" sz="4800" b="1">
                <a:solidFill>
                  <a:srgbClr val="7030A0"/>
                </a:solidFill>
                <a:latin typeface="Monotype Corsiva" pitchFamily="66" charset="0"/>
              </a:rPr>
              <a:t>, составляющие одну из </a:t>
            </a:r>
            <a:r>
              <a:rPr lang="ru-RU" sz="4800" b="1" u="sng">
                <a:solidFill>
                  <a:srgbClr val="7030A0"/>
                </a:solidFill>
                <a:latin typeface="Monotype Corsiva" pitchFamily="66" charset="0"/>
              </a:rPr>
              <a:t>моральных норм </a:t>
            </a:r>
            <a:r>
              <a:rPr lang="ru-RU" sz="4800" b="1">
                <a:solidFill>
                  <a:srgbClr val="7030A0"/>
                </a:solidFill>
                <a:latin typeface="Monotype Corsiva" pitchFamily="66" charset="0"/>
              </a:rPr>
              <a:t>человечества.</a:t>
            </a:r>
            <a:br>
              <a:rPr lang="ru-RU" sz="4800" b="1">
                <a:solidFill>
                  <a:srgbClr val="7030A0"/>
                </a:solidFill>
                <a:latin typeface="Monotype Corsiva" pitchFamily="66" charset="0"/>
              </a:rPr>
            </a:br>
            <a:endParaRPr lang="ru-RU" sz="4800" b="1">
              <a:solidFill>
                <a:srgbClr val="7030A0"/>
              </a:solidFill>
              <a:latin typeface="Monotype Corsiva" pitchFamily="66" charset="0"/>
            </a:endParaRPr>
          </a:p>
        </p:txBody>
      </p:sp>
      <p:sp>
        <p:nvSpPr>
          <p:cNvPr id="7172" name="Прямоугольник 5"/>
          <p:cNvSpPr>
            <a:spLocks noChangeArrowheads="1"/>
          </p:cNvSpPr>
          <p:nvPr/>
        </p:nvSpPr>
        <p:spPr bwMode="auto">
          <a:xfrm>
            <a:off x="2286000" y="785813"/>
            <a:ext cx="4572000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8000" b="1">
                <a:solidFill>
                  <a:srgbClr val="800000"/>
                </a:solidFill>
                <a:latin typeface="Monotype Corsiva" pitchFamily="66" charset="0"/>
              </a:rPr>
              <a:t>Заповеди</a:t>
            </a:r>
          </a:p>
        </p:txBody>
      </p:sp>
      <p:pic>
        <p:nvPicPr>
          <p:cNvPr id="7173" name="Picture 6" descr="C:\Documents and Settings\Admin\Мои документы\Мои рисунки\2021643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75" y="2071688"/>
            <a:ext cx="3797300" cy="3786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0" name="Picture 7" descr="C:\Documents and Settings\Admin\Мои документы\Мои рисунки\839533138.jpg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57313" y="785813"/>
            <a:ext cx="790575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1" name="Picture 8" descr="C:\Documents and Settings\Admin\Мои документы\Мои рисунки\838287779.jpg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215188" y="785813"/>
            <a:ext cx="790575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/>
      <p:bldP spid="717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accent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FDB9BE-2116-4620-A70A-181CF7A9D12A}" type="slidenum">
              <a:rPr lang="ru-RU"/>
              <a:pPr>
                <a:defRPr/>
              </a:pPr>
              <a:t>5</a:t>
            </a:fld>
            <a:endParaRPr lang="ru-RU"/>
          </a:p>
        </p:txBody>
      </p:sp>
      <p:sp>
        <p:nvSpPr>
          <p:cNvPr id="40962" name="Rectangle 2"/>
          <p:cNvSpPr>
            <a:spLocks noGrp="1"/>
          </p:cNvSpPr>
          <p:nvPr>
            <p:ph type="title" idx="4294967295"/>
          </p:nvPr>
        </p:nvSpPr>
        <p:spPr>
          <a:xfrm>
            <a:off x="3786188" y="357188"/>
            <a:ext cx="4827587" cy="1214437"/>
          </a:xfrm>
        </p:spPr>
        <p:txBody>
          <a:bodyPr/>
          <a:lstStyle/>
          <a:p>
            <a:pPr algn="ctr" eaLnBrk="1" hangingPunct="1"/>
            <a:r>
              <a:rPr lang="ru-RU" sz="4000" b="1" smtClean="0">
                <a:solidFill>
                  <a:srgbClr val="800000"/>
                </a:solidFill>
                <a:latin typeface="Monotype Corsiva" pitchFamily="66" charset="0"/>
              </a:rPr>
              <a:t>Каждый христианин должен…, т.к:</a:t>
            </a:r>
          </a:p>
        </p:txBody>
      </p:sp>
      <p:pic>
        <p:nvPicPr>
          <p:cNvPr id="40964" name="Picture 4" descr="Безымянный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50" y="928688"/>
            <a:ext cx="2571750" cy="2913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3000375" y="1714500"/>
            <a:ext cx="58578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600" b="1">
                <a:solidFill>
                  <a:srgbClr val="7030A0"/>
                </a:solidFill>
                <a:latin typeface="Monotype Corsiva" pitchFamily="66" charset="0"/>
              </a:rPr>
              <a:t>Соблюдать Заповеди.</a:t>
            </a:r>
            <a:endParaRPr lang="ru-RU" sz="3600" b="1">
              <a:solidFill>
                <a:srgbClr val="7030A0"/>
              </a:solidFill>
            </a:endParaRPr>
          </a:p>
        </p:txBody>
      </p:sp>
      <p:sp>
        <p:nvSpPr>
          <p:cNvPr id="7" name="Прямоугольник 6"/>
          <p:cNvSpPr>
            <a:spLocks noChangeArrowheads="1"/>
          </p:cNvSpPr>
          <p:nvPr/>
        </p:nvSpPr>
        <p:spPr bwMode="auto">
          <a:xfrm>
            <a:off x="3071813" y="2357438"/>
            <a:ext cx="557212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 b="1">
                <a:solidFill>
                  <a:srgbClr val="800000"/>
                </a:solidFill>
                <a:latin typeface="Monotype Corsiva" pitchFamily="66" charset="0"/>
              </a:rPr>
              <a:t>1</a:t>
            </a:r>
            <a:r>
              <a:rPr lang="ru-RU" sz="3600" b="1">
                <a:solidFill>
                  <a:srgbClr val="800000"/>
                </a:solidFill>
                <a:latin typeface="Monotype Corsiva" pitchFamily="66" charset="0"/>
              </a:rPr>
              <a:t>. Заповеди даны …</a:t>
            </a:r>
            <a:endParaRPr lang="ru-RU" sz="3600" b="1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3000375" y="3357563"/>
            <a:ext cx="17145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600" b="1">
                <a:solidFill>
                  <a:srgbClr val="7030A0"/>
                </a:solidFill>
                <a:latin typeface="Monotype Corsiva" pitchFamily="66" charset="0"/>
              </a:rPr>
              <a:t>Богом.</a:t>
            </a:r>
            <a:endParaRPr lang="ru-RU" sz="3600" b="1">
              <a:solidFill>
                <a:srgbClr val="7030A0"/>
              </a:solidFill>
            </a:endParaRPr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285750" y="4357688"/>
            <a:ext cx="357187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600" b="1">
                <a:solidFill>
                  <a:srgbClr val="800000"/>
                </a:solidFill>
                <a:latin typeface="Monotype Corsiva" pitchFamily="66" charset="0"/>
              </a:rPr>
              <a:t>2.Они учат …</a:t>
            </a:r>
            <a:endParaRPr lang="ru-RU" sz="3600" b="1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42875" y="5072063"/>
            <a:ext cx="442912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600" b="1">
                <a:solidFill>
                  <a:srgbClr val="7030A0"/>
                </a:solidFill>
                <a:latin typeface="Monotype Corsiva" pitchFamily="66" charset="0"/>
              </a:rPr>
              <a:t>Отличать добро от зла.</a:t>
            </a:r>
            <a:endParaRPr lang="ru-RU" sz="3600" b="1">
              <a:solidFill>
                <a:srgbClr val="7030A0"/>
              </a:solidFill>
            </a:endParaRPr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4714875" y="3643313"/>
            <a:ext cx="4214813" cy="175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600" b="1">
                <a:solidFill>
                  <a:srgbClr val="800000"/>
                </a:solidFill>
                <a:latin typeface="Monotype Corsiva" pitchFamily="66" charset="0"/>
              </a:rPr>
              <a:t>3.Выполнение заповедей даёт человеку …</a:t>
            </a:r>
            <a:endParaRPr lang="ru-RU" sz="3600" b="1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4643438" y="5461000"/>
            <a:ext cx="428625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600" b="1">
                <a:solidFill>
                  <a:srgbClr val="7030A0"/>
                </a:solidFill>
                <a:latin typeface="Monotype Corsiva" pitchFamily="66" charset="0"/>
              </a:rPr>
              <a:t>Душевный покой, приближает его к Богу.</a:t>
            </a:r>
            <a:endParaRPr lang="ru-RU" sz="3600" b="1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09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409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2" grpId="0"/>
      <p:bldP spid="6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3EC3D3B-9AB0-4105-A751-AF7E3F5AAABF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  <p:sp>
        <p:nvSpPr>
          <p:cNvPr id="3" name="Прямоугольник 2"/>
          <p:cNvSpPr>
            <a:spLocks noChangeArrowheads="1"/>
          </p:cNvSpPr>
          <p:nvPr/>
        </p:nvSpPr>
        <p:spPr bwMode="auto">
          <a:xfrm>
            <a:off x="357188" y="0"/>
            <a:ext cx="842962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4000" b="1">
                <a:solidFill>
                  <a:srgbClr val="800000"/>
                </a:solidFill>
                <a:latin typeface="Monotype Corsiva" pitchFamily="66" charset="0"/>
              </a:rPr>
              <a:t>Кроссворд</a:t>
            </a:r>
            <a:endParaRPr lang="ru-RU" sz="4000" b="1"/>
          </a:p>
        </p:txBody>
      </p:sp>
      <p:sp>
        <p:nvSpPr>
          <p:cNvPr id="10" name="Блок-схема: процесс 9"/>
          <p:cNvSpPr/>
          <p:nvPr/>
        </p:nvSpPr>
        <p:spPr>
          <a:xfrm>
            <a:off x="785813" y="2071688"/>
            <a:ext cx="914400" cy="612775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800" b="1" dirty="0"/>
              <a:t>с</a:t>
            </a:r>
          </a:p>
        </p:txBody>
      </p:sp>
      <p:sp>
        <p:nvSpPr>
          <p:cNvPr id="11" name="Блок-схема: процесс 10"/>
          <p:cNvSpPr/>
          <p:nvPr/>
        </p:nvSpPr>
        <p:spPr>
          <a:xfrm>
            <a:off x="1714500" y="2071688"/>
            <a:ext cx="914400" cy="612775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800" b="1" dirty="0"/>
              <a:t>к</a:t>
            </a:r>
          </a:p>
        </p:txBody>
      </p:sp>
      <p:sp>
        <p:nvSpPr>
          <p:cNvPr id="12" name="Блок-схема: процесс 11"/>
          <p:cNvSpPr/>
          <p:nvPr/>
        </p:nvSpPr>
        <p:spPr>
          <a:xfrm>
            <a:off x="2643188" y="2071688"/>
            <a:ext cx="914400" cy="612775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800" b="1" dirty="0" err="1"/>
              <a:t>р</a:t>
            </a:r>
            <a:endParaRPr lang="ru-RU" sz="2800" b="1" dirty="0"/>
          </a:p>
        </p:txBody>
      </p:sp>
      <p:sp>
        <p:nvSpPr>
          <p:cNvPr id="13" name="Блок-схема: процесс 12"/>
          <p:cNvSpPr/>
          <p:nvPr/>
        </p:nvSpPr>
        <p:spPr>
          <a:xfrm>
            <a:off x="3571875" y="2071688"/>
            <a:ext cx="914400" cy="612775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800" b="1" dirty="0"/>
              <a:t>и</a:t>
            </a:r>
          </a:p>
        </p:txBody>
      </p:sp>
      <p:sp>
        <p:nvSpPr>
          <p:cNvPr id="14" name="Блок-схема: процесс 13"/>
          <p:cNvSpPr/>
          <p:nvPr/>
        </p:nvSpPr>
        <p:spPr>
          <a:xfrm>
            <a:off x="4500563" y="2071688"/>
            <a:ext cx="914400" cy="612775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800" b="1" dirty="0"/>
              <a:t>ж</a:t>
            </a:r>
          </a:p>
        </p:txBody>
      </p:sp>
      <p:sp>
        <p:nvSpPr>
          <p:cNvPr id="15" name="Блок-схема: процесс 14"/>
          <p:cNvSpPr/>
          <p:nvPr/>
        </p:nvSpPr>
        <p:spPr>
          <a:xfrm>
            <a:off x="5429250" y="2071688"/>
            <a:ext cx="914400" cy="612775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800" b="1" dirty="0"/>
              <a:t>а</a:t>
            </a:r>
          </a:p>
        </p:txBody>
      </p:sp>
      <p:sp>
        <p:nvSpPr>
          <p:cNvPr id="16" name="Блок-схема: процесс 15"/>
          <p:cNvSpPr/>
          <p:nvPr/>
        </p:nvSpPr>
        <p:spPr>
          <a:xfrm>
            <a:off x="5429250" y="2714625"/>
            <a:ext cx="914400" cy="612775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800" b="1" dirty="0" err="1"/>
              <a:t>п</a:t>
            </a:r>
            <a:endParaRPr lang="ru-RU" sz="2800" b="1" dirty="0"/>
          </a:p>
        </p:txBody>
      </p:sp>
      <p:sp>
        <p:nvSpPr>
          <p:cNvPr id="17" name="Блок-схема: процесс 16"/>
          <p:cNvSpPr/>
          <p:nvPr/>
        </p:nvSpPr>
        <p:spPr>
          <a:xfrm>
            <a:off x="7286625" y="2071688"/>
            <a:ext cx="914400" cy="612775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800" b="1" dirty="0"/>
              <a:t>и</a:t>
            </a:r>
          </a:p>
        </p:txBody>
      </p:sp>
      <p:sp>
        <p:nvSpPr>
          <p:cNvPr id="19" name="Блок-схема: процесс 18"/>
          <p:cNvSpPr/>
          <p:nvPr/>
        </p:nvSpPr>
        <p:spPr>
          <a:xfrm>
            <a:off x="785813" y="4000500"/>
            <a:ext cx="914400" cy="612775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800" b="1" dirty="0" err="1"/>
              <a:t>ь</a:t>
            </a:r>
            <a:endParaRPr lang="ru-RU" sz="2800" b="1" dirty="0"/>
          </a:p>
        </p:txBody>
      </p:sp>
      <p:sp>
        <p:nvSpPr>
          <p:cNvPr id="20" name="Блок-схема: процесс 19"/>
          <p:cNvSpPr/>
          <p:nvPr/>
        </p:nvSpPr>
        <p:spPr>
          <a:xfrm>
            <a:off x="785813" y="3357563"/>
            <a:ext cx="914400" cy="612775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800" b="1" dirty="0"/>
              <a:t>т</a:t>
            </a:r>
          </a:p>
        </p:txBody>
      </p:sp>
      <p:sp>
        <p:nvSpPr>
          <p:cNvPr id="21" name="Блок-схема: процесс 20"/>
          <p:cNvSpPr/>
          <p:nvPr/>
        </p:nvSpPr>
        <p:spPr>
          <a:xfrm>
            <a:off x="785813" y="2714625"/>
            <a:ext cx="914400" cy="612775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800" b="1" dirty="0"/>
              <a:t>я</a:t>
            </a:r>
          </a:p>
        </p:txBody>
      </p:sp>
      <p:sp>
        <p:nvSpPr>
          <p:cNvPr id="22" name="Блок-схема: процесс 21"/>
          <p:cNvSpPr/>
          <p:nvPr/>
        </p:nvSpPr>
        <p:spPr>
          <a:xfrm>
            <a:off x="785813" y="1428750"/>
            <a:ext cx="914400" cy="612775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800" b="1" dirty="0"/>
              <a:t>е</a:t>
            </a:r>
          </a:p>
        </p:txBody>
      </p:sp>
      <p:sp>
        <p:nvSpPr>
          <p:cNvPr id="23" name="Блок-схема: процесс 22"/>
          <p:cNvSpPr/>
          <p:nvPr/>
        </p:nvSpPr>
        <p:spPr>
          <a:xfrm>
            <a:off x="785813" y="785813"/>
            <a:ext cx="914400" cy="612775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800" b="1" dirty="0"/>
              <a:t>д</a:t>
            </a:r>
          </a:p>
        </p:txBody>
      </p:sp>
      <p:sp>
        <p:nvSpPr>
          <p:cNvPr id="24" name="Блок-схема: процесс 23"/>
          <p:cNvSpPr/>
          <p:nvPr/>
        </p:nvSpPr>
        <p:spPr>
          <a:xfrm>
            <a:off x="3571875" y="4000500"/>
            <a:ext cx="914400" cy="612775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800" b="1" dirty="0" err="1"/>
              <a:t>й</a:t>
            </a:r>
            <a:endParaRPr lang="ru-RU" sz="2800" b="1" dirty="0"/>
          </a:p>
        </p:txBody>
      </p:sp>
      <p:sp>
        <p:nvSpPr>
          <p:cNvPr id="25" name="Блок-схема: процесс 24"/>
          <p:cNvSpPr/>
          <p:nvPr/>
        </p:nvSpPr>
        <p:spPr>
          <a:xfrm>
            <a:off x="3571875" y="3357563"/>
            <a:ext cx="914400" cy="612775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800" b="1" dirty="0"/>
              <a:t>е</a:t>
            </a:r>
          </a:p>
        </p:txBody>
      </p:sp>
      <p:sp>
        <p:nvSpPr>
          <p:cNvPr id="26" name="Блок-схема: процесс 25"/>
          <p:cNvSpPr/>
          <p:nvPr/>
        </p:nvSpPr>
        <p:spPr>
          <a:xfrm>
            <a:off x="3571875" y="2714625"/>
            <a:ext cx="914400" cy="612775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800" b="1" dirty="0"/>
              <a:t>с</a:t>
            </a:r>
          </a:p>
        </p:txBody>
      </p:sp>
      <p:sp>
        <p:nvSpPr>
          <p:cNvPr id="27" name="Блок-схема: процесс 26"/>
          <p:cNvSpPr/>
          <p:nvPr/>
        </p:nvSpPr>
        <p:spPr>
          <a:xfrm>
            <a:off x="3571875" y="1428750"/>
            <a:ext cx="914400" cy="612775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800" b="1" dirty="0"/>
              <a:t>о</a:t>
            </a:r>
          </a:p>
        </p:txBody>
      </p:sp>
      <p:sp>
        <p:nvSpPr>
          <p:cNvPr id="28" name="Блок-схема: процесс 27"/>
          <p:cNvSpPr/>
          <p:nvPr/>
        </p:nvSpPr>
        <p:spPr>
          <a:xfrm>
            <a:off x="7286625" y="1428750"/>
            <a:ext cx="914400" cy="612775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800" b="1" dirty="0"/>
              <a:t>с</a:t>
            </a:r>
          </a:p>
        </p:txBody>
      </p:sp>
      <p:sp>
        <p:nvSpPr>
          <p:cNvPr id="29" name="Блок-схема: процесс 28"/>
          <p:cNvSpPr/>
          <p:nvPr/>
        </p:nvSpPr>
        <p:spPr>
          <a:xfrm>
            <a:off x="6357938" y="2071688"/>
            <a:ext cx="914400" cy="612775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800" b="1" dirty="0"/>
              <a:t>л</a:t>
            </a:r>
          </a:p>
        </p:txBody>
      </p:sp>
      <p:sp>
        <p:nvSpPr>
          <p:cNvPr id="30" name="Блок-схема: процесс 29"/>
          <p:cNvSpPr/>
          <p:nvPr/>
        </p:nvSpPr>
        <p:spPr>
          <a:xfrm>
            <a:off x="5429250" y="5929313"/>
            <a:ext cx="914400" cy="612775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800" b="1" dirty="0"/>
              <a:t>и</a:t>
            </a:r>
          </a:p>
        </p:txBody>
      </p:sp>
      <p:sp>
        <p:nvSpPr>
          <p:cNvPr id="31" name="Блок-схема: процесс 30"/>
          <p:cNvSpPr/>
          <p:nvPr/>
        </p:nvSpPr>
        <p:spPr>
          <a:xfrm>
            <a:off x="5429250" y="5286375"/>
            <a:ext cx="914400" cy="612775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800" b="1" dirty="0"/>
              <a:t>д</a:t>
            </a:r>
          </a:p>
        </p:txBody>
      </p:sp>
      <p:sp>
        <p:nvSpPr>
          <p:cNvPr id="32" name="Блок-схема: процесс 31"/>
          <p:cNvSpPr/>
          <p:nvPr/>
        </p:nvSpPr>
        <p:spPr>
          <a:xfrm>
            <a:off x="5429250" y="4643438"/>
            <a:ext cx="914400" cy="612775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800" b="1" dirty="0"/>
              <a:t>е</a:t>
            </a:r>
          </a:p>
        </p:txBody>
      </p:sp>
      <p:sp>
        <p:nvSpPr>
          <p:cNvPr id="33" name="Блок-схема: процесс 32"/>
          <p:cNvSpPr/>
          <p:nvPr/>
        </p:nvSpPr>
        <p:spPr>
          <a:xfrm>
            <a:off x="5429250" y="4000500"/>
            <a:ext cx="914400" cy="612775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800" b="1" dirty="0"/>
              <a:t>в</a:t>
            </a:r>
          </a:p>
        </p:txBody>
      </p:sp>
      <p:sp>
        <p:nvSpPr>
          <p:cNvPr id="34" name="Блок-схема: процесс 33"/>
          <p:cNvSpPr/>
          <p:nvPr/>
        </p:nvSpPr>
        <p:spPr>
          <a:xfrm>
            <a:off x="5429250" y="3357563"/>
            <a:ext cx="914400" cy="612775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800" b="1" dirty="0"/>
              <a:t>о</a:t>
            </a:r>
          </a:p>
        </p:txBody>
      </p:sp>
      <p:sp>
        <p:nvSpPr>
          <p:cNvPr id="35" name="Блок-схема: процесс 34"/>
          <p:cNvSpPr/>
          <p:nvPr/>
        </p:nvSpPr>
        <p:spPr>
          <a:xfrm>
            <a:off x="5429250" y="1428750"/>
            <a:ext cx="914400" cy="612775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800" b="1" dirty="0" err="1"/>
              <a:t>з</a:t>
            </a:r>
            <a:endParaRPr lang="ru-RU" sz="2800" b="1" dirty="0"/>
          </a:p>
        </p:txBody>
      </p:sp>
      <p:sp>
        <p:nvSpPr>
          <p:cNvPr id="36" name="Блок-схема: процесс 35"/>
          <p:cNvSpPr/>
          <p:nvPr/>
        </p:nvSpPr>
        <p:spPr>
          <a:xfrm>
            <a:off x="3571875" y="785813"/>
            <a:ext cx="914400" cy="612775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800" b="1" dirty="0"/>
              <a:t>м</a:t>
            </a:r>
          </a:p>
        </p:txBody>
      </p:sp>
      <p:sp>
        <p:nvSpPr>
          <p:cNvPr id="37" name="Блок-схема: процесс 36"/>
          <p:cNvSpPr/>
          <p:nvPr/>
        </p:nvSpPr>
        <p:spPr>
          <a:xfrm>
            <a:off x="7286625" y="4000500"/>
            <a:ext cx="914400" cy="612775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800" b="1" dirty="0" err="1"/>
              <a:t>й</a:t>
            </a:r>
            <a:endParaRPr lang="ru-RU" sz="2800" b="1" dirty="0"/>
          </a:p>
        </p:txBody>
      </p:sp>
      <p:sp>
        <p:nvSpPr>
          <p:cNvPr id="38" name="Блок-схема: процесс 37"/>
          <p:cNvSpPr/>
          <p:nvPr/>
        </p:nvSpPr>
        <p:spPr>
          <a:xfrm>
            <a:off x="7286625" y="3357563"/>
            <a:ext cx="914400" cy="612775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800" b="1" dirty="0"/>
              <a:t>а</a:t>
            </a:r>
          </a:p>
        </p:txBody>
      </p:sp>
      <p:sp>
        <p:nvSpPr>
          <p:cNvPr id="39" name="Блок-схема: процесс 38"/>
          <p:cNvSpPr/>
          <p:nvPr/>
        </p:nvSpPr>
        <p:spPr>
          <a:xfrm>
            <a:off x="7286625" y="2714625"/>
            <a:ext cx="914400" cy="612775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800" b="1" dirty="0" err="1"/>
              <a:t>н</a:t>
            </a:r>
            <a:endParaRPr lang="ru-RU" sz="2800" b="1" dirty="0"/>
          </a:p>
        </p:txBody>
      </p:sp>
      <p:sp>
        <p:nvSpPr>
          <p:cNvPr id="40" name="Блок-схема: процесс 39"/>
          <p:cNvSpPr/>
          <p:nvPr/>
        </p:nvSpPr>
        <p:spPr>
          <a:xfrm>
            <a:off x="1714500" y="5929313"/>
            <a:ext cx="914400" cy="612775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800" b="1" dirty="0"/>
              <a:t>б</a:t>
            </a:r>
          </a:p>
        </p:txBody>
      </p:sp>
      <p:sp>
        <p:nvSpPr>
          <p:cNvPr id="41" name="Блок-схема: процесс 40"/>
          <p:cNvSpPr/>
          <p:nvPr/>
        </p:nvSpPr>
        <p:spPr>
          <a:xfrm>
            <a:off x="2643188" y="5929313"/>
            <a:ext cx="914400" cy="612775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800" b="1" dirty="0"/>
              <a:t>и</a:t>
            </a:r>
          </a:p>
        </p:txBody>
      </p:sp>
      <p:sp>
        <p:nvSpPr>
          <p:cNvPr id="42" name="Блок-схема: процесс 41"/>
          <p:cNvSpPr/>
          <p:nvPr/>
        </p:nvSpPr>
        <p:spPr>
          <a:xfrm>
            <a:off x="3571875" y="5929313"/>
            <a:ext cx="914400" cy="612775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800" b="1" dirty="0"/>
              <a:t>б</a:t>
            </a:r>
          </a:p>
        </p:txBody>
      </p:sp>
      <p:sp>
        <p:nvSpPr>
          <p:cNvPr id="43" name="Блок-схема: процесс 42"/>
          <p:cNvSpPr/>
          <p:nvPr/>
        </p:nvSpPr>
        <p:spPr>
          <a:xfrm>
            <a:off x="4500563" y="5929313"/>
            <a:ext cx="914400" cy="612775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800" b="1" dirty="0"/>
              <a:t>л</a:t>
            </a:r>
          </a:p>
        </p:txBody>
      </p:sp>
      <p:sp>
        <p:nvSpPr>
          <p:cNvPr id="44" name="Блок-схема: процесс 43"/>
          <p:cNvSpPr/>
          <p:nvPr/>
        </p:nvSpPr>
        <p:spPr>
          <a:xfrm>
            <a:off x="6357938" y="5929313"/>
            <a:ext cx="914400" cy="612775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800" b="1" dirty="0"/>
              <a:t>я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8" dur="20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83" dur="2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88" dur="2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3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8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3" dur="20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8" dur="20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1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6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1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" fill="hold">
                      <p:stCondLst>
                        <p:cond delay="indefinite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6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1" dur="10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10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10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10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9" dur="10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10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10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10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7" dur="10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10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10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10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5" dur="10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10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7" dur="10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10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9" fill="hold">
                      <p:stCondLst>
                        <p:cond delay="indefinite"/>
                      </p:stCondLst>
                      <p:childTnLst>
                        <p:par>
                          <p:cTn id="210" fill="hold">
                            <p:stCondLst>
                              <p:cond delay="0"/>
                            </p:stCondLst>
                            <p:childTnLst>
                              <p:par>
                                <p:cTn id="211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3" dur="10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4" dur="10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5" dur="10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6" dur="10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FCF0E7-EA78-485B-BAB0-21DD950BD1D8}" type="slidenum">
              <a:rPr lang="ru-RU"/>
              <a:pPr>
                <a:defRPr/>
              </a:pPr>
              <a:t>7</a:t>
            </a:fld>
            <a:endParaRPr lang="ru-RU"/>
          </a:p>
        </p:txBody>
      </p:sp>
      <p:sp>
        <p:nvSpPr>
          <p:cNvPr id="77826" name="Rectangle 2"/>
          <p:cNvSpPr>
            <a:spLocks noGrp="1"/>
          </p:cNvSpPr>
          <p:nvPr>
            <p:ph type="title"/>
          </p:nvPr>
        </p:nvSpPr>
        <p:spPr>
          <a:xfrm>
            <a:off x="457200" y="404813"/>
            <a:ext cx="8229600" cy="1008062"/>
          </a:xfrm>
          <a:ln w="28575">
            <a:solidFill>
              <a:srgbClr val="0000CC"/>
            </a:solidFill>
          </a:ln>
        </p:spPr>
        <p:txBody>
          <a:bodyPr/>
          <a:lstStyle/>
          <a:p>
            <a:pPr eaLnBrk="1" hangingPunct="1">
              <a:defRPr/>
            </a:pPr>
            <a:r>
              <a:rPr lang="ru-RU" i="1" smtClean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Домашнее задание:</a:t>
            </a:r>
          </a:p>
        </p:txBody>
      </p:sp>
      <p:sp>
        <p:nvSpPr>
          <p:cNvPr id="77827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200000"/>
              </a:lnSpc>
              <a:defRPr/>
            </a:pPr>
            <a:r>
              <a:rPr lang="ru-RU" sz="32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Прочитать текст на  стр.40-41.</a:t>
            </a:r>
          </a:p>
          <a:p>
            <a:pPr eaLnBrk="1" hangingPunct="1">
              <a:lnSpc>
                <a:spcPct val="200000"/>
              </a:lnSpc>
              <a:defRPr/>
            </a:pPr>
            <a:r>
              <a:rPr lang="ru-RU" sz="32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Подготовить пересказ  любой заповеди.</a:t>
            </a:r>
          </a:p>
        </p:txBody>
      </p:sp>
      <p:pic>
        <p:nvPicPr>
          <p:cNvPr id="77829" name="Picture 5" descr="Девочка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32588" y="333375"/>
            <a:ext cx="2160587" cy="2046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778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78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778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778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778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778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778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778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778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778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826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345</TotalTime>
  <Words>127</Words>
  <Application>Microsoft Office PowerPoint</Application>
  <PresentationFormat>Экран (4:3)</PresentationFormat>
  <Paragraphs>65</Paragraphs>
  <Slides>7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4" baseType="lpstr">
      <vt:lpstr>Arial</vt:lpstr>
      <vt:lpstr>Calibri</vt:lpstr>
      <vt:lpstr>Constantia</vt:lpstr>
      <vt:lpstr>Wingdings 2</vt:lpstr>
      <vt:lpstr>Monotype Corsiva</vt:lpstr>
      <vt:lpstr>Wingdings</vt:lpstr>
      <vt:lpstr>Поток</vt:lpstr>
      <vt:lpstr>Заповеди</vt:lpstr>
      <vt:lpstr>Заповеди  Различие добра и зла</vt:lpstr>
      <vt:lpstr>Слайд 3</vt:lpstr>
      <vt:lpstr>Слайд 4</vt:lpstr>
      <vt:lpstr>Каждый христианин должен…, т.к:</vt:lpstr>
      <vt:lpstr>Слайд 6</vt:lpstr>
      <vt:lpstr>Домашнее задание: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Олюнина</dc:creator>
  <cp:lastModifiedBy>Антон</cp:lastModifiedBy>
  <cp:revision>36</cp:revision>
  <dcterms:created xsi:type="dcterms:W3CDTF">2009-03-16T01:39:38Z</dcterms:created>
  <dcterms:modified xsi:type="dcterms:W3CDTF">2015-04-09T10:26:23Z</dcterms:modified>
</cp:coreProperties>
</file>