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sldIdLst>
    <p:sldId id="256" r:id="rId2"/>
    <p:sldId id="257" r:id="rId3"/>
    <p:sldId id="263" r:id="rId4"/>
    <p:sldId id="262" r:id="rId5"/>
    <p:sldId id="258" r:id="rId6"/>
    <p:sldId id="259" r:id="rId7"/>
    <p:sldId id="260" r:id="rId8"/>
    <p:sldId id="261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01D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7412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C7C929D-F9F7-42FB-A33A-10BCA9700292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70D1B9-81D1-47DD-A378-6C240B75B76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CFB380-1536-4918-A0EB-9DA34E53446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F2128D-9355-4559-99D4-5D6C97DDD70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B688CF-6C5E-45A7-AED9-4043B902DC0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01F4A7-2369-4641-A7FA-8AEFF19F1B8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BDCC48-A465-4B6F-9B27-C1F7481F582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006326-0CF4-4896-A088-4BAEBBA8A15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81FCED-32AD-4145-852B-B96EED0A40C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AF7B35-54AA-455C-B2F9-390F15C0E20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DE1BBE-192C-4E66-8A8C-06AFFC49772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1pPr>
          </a:lstStyle>
          <a:p>
            <a:endParaRPr lang="ru-RU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1pPr>
          </a:lstStyle>
          <a:p>
            <a:endParaRPr lang="ru-RU"/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1pPr>
          </a:lstStyle>
          <a:p>
            <a:fld id="{19F58FE2-265D-4677-A8FB-D62F45A9E277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upload.wikimedia.org/wikipedia/commons/4/45/Map_of_Russia_-_Krasnoyarsk_Krai_(2008-03).sv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6/6c/%D0%A0%D0%B5%D0%BA%D0%B0_%D0%9A%D0%BE%D1%82%D1%83%D0%B9.jpg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Файл:Map of Russia - Krasnoyarsk Krai (2008-03).sv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997188" y="193657"/>
            <a:ext cx="3286148" cy="189774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625474" y="2372842"/>
            <a:ext cx="6182109" cy="31421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Реки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Красноярского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края</a:t>
            </a: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356100" y="274638"/>
            <a:ext cx="4330700" cy="2001837"/>
          </a:xfrm>
        </p:spPr>
        <p:txBody>
          <a:bodyPr/>
          <a:lstStyle/>
          <a:p>
            <a:r>
              <a:rPr lang="ru-RU" sz="1800" b="1">
                <a:solidFill>
                  <a:schemeClr val="tx1"/>
                </a:solidFill>
                <a:effectLst/>
              </a:rPr>
              <a:t>Реки - одно из главных богатств  Красноярского края. Они текут с юга  на север и относятся к бассейну Северного Ледовитого океана. Наши реки многоводны. Они мощные и красивые.</a:t>
            </a:r>
            <a:endParaRPr lang="ru-RU" sz="400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260350"/>
            <a:ext cx="3106738" cy="62642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108" name="Text Box 12"/>
          <p:cNvSpPr txBox="1">
            <a:spLocks noChangeArrowheads="1"/>
          </p:cNvSpPr>
          <p:nvPr/>
        </p:nvSpPr>
        <p:spPr bwMode="auto">
          <a:xfrm>
            <a:off x="4427538" y="2565400"/>
            <a:ext cx="4032250" cy="380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С юга на север протекает одна из крупнейших рек мира — Енисей.  В Енисей впадают крупные притоки: Ангара, Подкаменная Тунгуска, Нижняя Тунгуска, Курейка, Хантайка, Сым и еще множество более мелких рек.</a:t>
            </a:r>
          </a:p>
          <a:p>
            <a:pPr>
              <a:spcBef>
                <a:spcPct val="50000"/>
              </a:spcBef>
            </a:pPr>
            <a:r>
              <a:rPr lang="ru-RU"/>
              <a:t>Еще есть множество рек не входящих в бассейн Енисея: Чулым впадает в Обь, а северные реки Пясина, Таймыра, Хатанга – впадающие в Карское море и море Лаптевых.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Заголовок 5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0388" y="238125"/>
            <a:ext cx="3255962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1" name="TextBox 4"/>
          <p:cNvSpPr txBox="1">
            <a:spLocks noChangeArrowheads="1"/>
          </p:cNvSpPr>
          <p:nvPr/>
        </p:nvSpPr>
        <p:spPr bwMode="auto">
          <a:xfrm>
            <a:off x="4143375" y="571500"/>
            <a:ext cx="45720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>
                <a:latin typeface="Verdana" pitchFamily="34" charset="0"/>
              </a:rPr>
              <a:t>Река Енисей одна из самых крупных рек на территории России, её длина составляет от истоков Большого Енисея - 4092 км Площадь водного бассейна составляет 2590 кв.км.</a:t>
            </a:r>
            <a:br>
              <a:rPr lang="ru-RU">
                <a:latin typeface="Verdana" pitchFamily="34" charset="0"/>
              </a:rPr>
            </a:br>
            <a:r>
              <a:rPr lang="ru-RU">
                <a:latin typeface="Verdana" pitchFamily="34" charset="0"/>
              </a:rPr>
              <a:t>Реку Енисей считают наиболее глубокой рекой в России. Большие глубины позволяют морским судам подниматься по Енисею почти на 1000 км. Название происходит от эвенкийского «Ионэсси» — большая вода. </a:t>
            </a:r>
          </a:p>
        </p:txBody>
      </p:sp>
      <p:pic>
        <p:nvPicPr>
          <p:cNvPr id="9218" name="Picture 2" descr="http://dic.academic.ru/pictures/enc_colier/ph097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" y="4071938"/>
            <a:ext cx="3500438" cy="23415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220" name="Picture 4" descr="http://www.narodsevera.ru/dat/pic/image/118-enisey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3" y="1143000"/>
            <a:ext cx="3429000" cy="23574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222" name="Picture 6" descr="http://www.pi-ar.com/UserFiles/Image/1160858385_mana%20rek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4875" y="4000500"/>
            <a:ext cx="3714750" cy="23637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головок 1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79525" y="328613"/>
            <a:ext cx="6797675" cy="75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Прямоугольник 3"/>
          <p:cNvSpPr>
            <a:spLocks noChangeArrowheads="1"/>
          </p:cNvSpPr>
          <p:nvPr/>
        </p:nvSpPr>
        <p:spPr bwMode="auto">
          <a:xfrm>
            <a:off x="3000375" y="4271963"/>
            <a:ext cx="5572125" cy="256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>
                <a:latin typeface="Verdana" pitchFamily="34" charset="0"/>
              </a:rPr>
              <a:t> Ангара вытекает из озера Байкал - это единственный путь выхода байкальских вод. Главная особенность реки Ангары удивительная чистота и прозрачность её воды, ее неповторимый сине-зеленый цвет. Этим она обязана Байкалу. Главная причина - в чрезвычайно малом количестве солей, растворенных в байкальской воде. </a:t>
            </a:r>
            <a:br>
              <a:rPr lang="ru-RU">
                <a:latin typeface="Verdana" pitchFamily="34" charset="0"/>
              </a:rPr>
            </a:br>
            <a:endParaRPr lang="ru-RU">
              <a:latin typeface="Verdana" pitchFamily="34" charset="0"/>
            </a:endParaRPr>
          </a:p>
        </p:txBody>
      </p:sp>
      <p:pic>
        <p:nvPicPr>
          <p:cNvPr id="7170" name="Picture 2" descr="http://green.tomsk.ru/shared/uploads/newsImages/311/na_reke_Angare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" y="1285875"/>
            <a:ext cx="3786188" cy="26431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172" name="Picture 4" descr="http://i018.radikal.ru/0803/cf/3f50ff12050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1285875"/>
            <a:ext cx="3929062" cy="26574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122" name="Picture 2" descr="http://rus-fishsoft.ru/images/imagesriver/3.jpg"/>
          <p:cNvPicPr>
            <a:picLocks noChangeAspect="1" noChangeArrowheads="1"/>
          </p:cNvPicPr>
          <p:nvPr/>
        </p:nvPicPr>
        <p:blipFill>
          <a:blip r:embed="rId5">
            <a:lum contrast="10000"/>
          </a:blip>
          <a:srcRect/>
          <a:stretch>
            <a:fillRect/>
          </a:stretch>
        </p:blipFill>
        <p:spPr bwMode="auto">
          <a:xfrm>
            <a:off x="571500" y="4143375"/>
            <a:ext cx="2071688" cy="23383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головок 1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6738" y="261938"/>
            <a:ext cx="8126412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Прямоугольник 4"/>
          <p:cNvSpPr>
            <a:spLocks noChangeArrowheads="1"/>
          </p:cNvSpPr>
          <p:nvPr/>
        </p:nvSpPr>
        <p:spPr bwMode="auto">
          <a:xfrm>
            <a:off x="500063" y="4214813"/>
            <a:ext cx="8143875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>
                <a:latin typeface="Verdana" pitchFamily="34" charset="0"/>
              </a:rPr>
              <a:t>Длина реки 227 км, площадь бассейна 364 тыс. км</a:t>
            </a:r>
            <a:r>
              <a:rPr lang="ru-RU"/>
              <a:t>²</a:t>
            </a:r>
            <a:r>
              <a:rPr lang="ru-RU">
                <a:latin typeface="Verdana" pitchFamily="34" charset="0"/>
              </a:rPr>
              <a:t>. Впадает в Хатангский залив моря Лаптевых. Образуется при слиянии рек Котуй и Хета. Хатанга протекает по Северо-Сибирской низменности в широкой долине, разбиваясь на рукава. На нижнем участке ширина долины до 5 км, в русле расположено большое количество островов. В бассейне Хатанги находится около 112 тысяч озёр общей площадью 11,6 тыс. км². Питание реки главным образом снеговое</a:t>
            </a:r>
          </a:p>
        </p:txBody>
      </p:sp>
      <p:pic>
        <p:nvPicPr>
          <p:cNvPr id="5124" name="Picture 4" descr="Файл:Река Котуй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8" y="1214438"/>
            <a:ext cx="3571875" cy="26797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4" descr="hat04-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1214438"/>
            <a:ext cx="3910013" cy="27146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Заголовок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850" y="261938"/>
            <a:ext cx="4840288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Прямоугольник 4"/>
          <p:cNvSpPr>
            <a:spLocks noChangeArrowheads="1"/>
          </p:cNvSpPr>
          <p:nvPr/>
        </p:nvSpPr>
        <p:spPr bwMode="auto">
          <a:xfrm>
            <a:off x="500063" y="4572000"/>
            <a:ext cx="8143875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>
                <a:latin typeface="Verdana" pitchFamily="34" charset="0"/>
              </a:rPr>
              <a:t>Суровая северная река, ее бассейн почти полностью лежит за Полярным кругом. Курейка начинается в самом центре плато Путорана, на высотах более тысячи метров над уровнем моря. Курейка - горная река почти на всем своем протяжении, с многочисленными теснинами, порогами, перекатами, где скорость потока воды превышает 5 м/с. Лишь на последних 160 км русло расширяется до 500 м  и течение замедляется.</a:t>
            </a:r>
          </a:p>
        </p:txBody>
      </p:sp>
      <p:pic>
        <p:nvPicPr>
          <p:cNvPr id="3074" name="Picture 2" descr="http://i045.radikal.ru/0907/07/4455c60041a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" y="1285875"/>
            <a:ext cx="4497388" cy="3000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6" name="Picture 4" descr="http://www.ecotravel.ru/img/photogallery/folder4/031106Kureyka(00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2125" y="357188"/>
            <a:ext cx="2981325" cy="39719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головок 1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638" y="188913"/>
            <a:ext cx="4260850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21" name="Прямоугольник 2"/>
          <p:cNvSpPr>
            <a:spLocks noChangeArrowheads="1"/>
          </p:cNvSpPr>
          <p:nvPr/>
        </p:nvSpPr>
        <p:spPr bwMode="auto">
          <a:xfrm>
            <a:off x="357188" y="3357563"/>
            <a:ext cx="4071937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>
                <a:latin typeface="Verdana" pitchFamily="34" charset="0"/>
              </a:rPr>
              <a:t/>
            </a:r>
            <a:br>
              <a:rPr lang="ru-RU">
                <a:latin typeface="Verdana" pitchFamily="34" charset="0"/>
              </a:rPr>
            </a:br>
            <a:r>
              <a:rPr lang="ru-RU">
                <a:latin typeface="Verdana" pitchFamily="34" charset="0"/>
              </a:rPr>
              <a:t>Удивительное явление на реке мощные водовороты-"корчаги". Самый крупный находится в 400 км от устья. Глубина реки в этом месте достигает 60 м, а радиус притяжения водоворота -нескольких сотен метров. Дерево, попавшее в корчагу, выбрасывается из нее очищенным от ветвей и коры.</a:t>
            </a:r>
            <a:br>
              <a:rPr lang="ru-RU">
                <a:latin typeface="Verdana" pitchFamily="34" charset="0"/>
              </a:rPr>
            </a:br>
            <a:endParaRPr lang="ru-RU">
              <a:latin typeface="Verdana" pitchFamily="34" charset="0"/>
            </a:endParaRPr>
          </a:p>
        </p:txBody>
      </p:sp>
      <p:pic>
        <p:nvPicPr>
          <p:cNvPr id="6146" name="Picture 2" descr="http://green.tomsk.ru/shared/uploads/newsImages/86/N_Tunguska_turuhans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" y="1143000"/>
            <a:ext cx="3643313" cy="24288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1523" name="Прямоугольник 5"/>
          <p:cNvSpPr>
            <a:spLocks noChangeArrowheads="1"/>
          </p:cNvSpPr>
          <p:nvPr/>
        </p:nvSpPr>
        <p:spPr bwMode="auto">
          <a:xfrm>
            <a:off x="4572000" y="357188"/>
            <a:ext cx="4071938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>
                <a:latin typeface="Verdana" pitchFamily="34" charset="0"/>
              </a:rPr>
              <a:t>Начинается  на Ангарском кряже.  Длина реки - 2 989 км. Площадь водосбора - 473 тыс. км</a:t>
            </a:r>
            <a:r>
              <a:rPr lang="ru-RU" baseline="30000">
                <a:latin typeface="Verdana" pitchFamily="34" charset="0"/>
              </a:rPr>
              <a:t>2</a:t>
            </a:r>
            <a:r>
              <a:rPr lang="ru-RU">
                <a:latin typeface="Verdana" pitchFamily="34" charset="0"/>
              </a:rPr>
              <a:t>. Средний годовой расход воды около 3 500 м</a:t>
            </a:r>
            <a:r>
              <a:rPr lang="ru-RU" baseline="30000">
                <a:latin typeface="Verdana" pitchFamily="34" charset="0"/>
              </a:rPr>
              <a:t>3</a:t>
            </a:r>
            <a:r>
              <a:rPr lang="ru-RU">
                <a:latin typeface="Verdana" pitchFamily="34" charset="0"/>
              </a:rPr>
              <a:t>/с. В половодье уровень воды в реке за считанные дни и даже часы поднимается на 20-30, а иногда даже на 40 м. Такого большого и быстрого подъема уровня не наблюдается ни на одной реке нашей страны.</a:t>
            </a:r>
          </a:p>
        </p:txBody>
      </p:sp>
      <p:pic>
        <p:nvPicPr>
          <p:cNvPr id="6148" name="Picture 4" descr="http://img-2005-10.photosight.ru/03/1063333.jpg"/>
          <p:cNvPicPr>
            <a:picLocks noChangeAspect="1" noChangeArrowheads="1"/>
          </p:cNvPicPr>
          <p:nvPr/>
        </p:nvPicPr>
        <p:blipFill>
          <a:blip r:embed="rId4">
            <a:lum bright="10000"/>
          </a:blip>
          <a:srcRect/>
          <a:stretch>
            <a:fillRect/>
          </a:stretch>
        </p:blipFill>
        <p:spPr bwMode="auto">
          <a:xfrm>
            <a:off x="4857750" y="3786188"/>
            <a:ext cx="3575050" cy="25241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Заголовок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850" y="261938"/>
            <a:ext cx="8242300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Прямоугольник 5"/>
          <p:cNvSpPr>
            <a:spLocks noChangeArrowheads="1"/>
          </p:cNvSpPr>
          <p:nvPr/>
        </p:nvSpPr>
        <p:spPr bwMode="auto">
          <a:xfrm>
            <a:off x="428625" y="4286250"/>
            <a:ext cx="828675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>
                <a:latin typeface="Verdana" pitchFamily="34" charset="0"/>
              </a:rPr>
              <a:t>Её называют Подкаменной, видимо, потому, что впадает в Енисей ниже северной оконечности Енисейского кряжа ("Камня"). Река протекает по Средне-Сибирскому плоскогорью и на большей части своего течения имеет горный характер. Многочисленны пороги, некоторые пороги имеют длину почти 10 км. На остальных участках долина реки превращается в узкое скалистое ущелье, высота стенок которого достигает 100-200 м. Длина Подкаменной Тунгуски - 1 865 км, площадь водосбора - 240 тыс. км</a:t>
            </a:r>
            <a:r>
              <a:rPr lang="ru-RU" baseline="30000">
                <a:latin typeface="Verdana" pitchFamily="34" charset="0"/>
              </a:rPr>
              <a:t>2</a:t>
            </a:r>
            <a:r>
              <a:rPr lang="ru-RU">
                <a:latin typeface="Verdana" pitchFamily="34" charset="0"/>
              </a:rPr>
              <a:t>. </a:t>
            </a:r>
          </a:p>
        </p:txBody>
      </p:sp>
      <p:pic>
        <p:nvPicPr>
          <p:cNvPr id="4098" name="Picture 2" descr="http://img0.liveinternet.ru/images/attach/c/0/46/527/46527372_Podkamennaya_Tungusk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428750"/>
            <a:ext cx="3929062" cy="2740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100" name="Picture 4" descr="http://www.turuhansk-region.ru/_ph/33/52582269.jpg"/>
          <p:cNvPicPr>
            <a:picLocks noChangeAspect="1" noChangeArrowheads="1"/>
          </p:cNvPicPr>
          <p:nvPr/>
        </p:nvPicPr>
        <p:blipFill>
          <a:blip r:embed="rId4">
            <a:lum contrast="10000"/>
          </a:blip>
          <a:srcRect/>
          <a:stretch>
            <a:fillRect/>
          </a:stretch>
        </p:blipFill>
        <p:spPr bwMode="auto">
          <a:xfrm>
            <a:off x="571500" y="1428750"/>
            <a:ext cx="3786188" cy="26908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0" name="Picture 6" descr="Фото р.Чулым">
            <a:hlinkClick r:id="" action="ppaction://noaction" tooltip="Следующее фото"/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052513"/>
            <a:ext cx="4032250" cy="3024187"/>
          </a:xfrm>
          <a:prstGeom prst="rect">
            <a:avLst/>
          </a:prstGeom>
          <a:noFill/>
        </p:spPr>
      </p:pic>
      <p:pic>
        <p:nvPicPr>
          <p:cNvPr id="26632" name="Picture 8" descr="река Чулым, август 2010. DSC0086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052513"/>
            <a:ext cx="4392613" cy="2998787"/>
          </a:xfrm>
          <a:prstGeom prst="rect">
            <a:avLst/>
          </a:prstGeom>
          <a:noFill/>
        </p:spPr>
      </p:pic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827088" y="4365625"/>
            <a:ext cx="7777162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Длина 1799 км, площадь бассейна 134 тыс. км². Образуется слиянием рек Белый</a:t>
            </a:r>
            <a:r>
              <a:rPr lang="ru-RU" b="1"/>
              <a:t> </a:t>
            </a:r>
            <a:r>
              <a:rPr lang="ru-RU"/>
              <a:t>и Черный Июс, берущих начало с Кузнецкого Алатау. От истока до города Ачинск имеет горный характер. Ниже река протекает по широкой пойме, изобилующей озёрами и старицами </a:t>
            </a:r>
          </a:p>
        </p:txBody>
      </p:sp>
      <p:sp>
        <p:nvSpPr>
          <p:cNvPr id="26635" name="Rectangle 11"/>
          <p:cNvSpPr>
            <a:spLocks noChangeArrowheads="1"/>
          </p:cNvSpPr>
          <p:nvPr/>
        </p:nvSpPr>
        <p:spPr bwMode="auto">
          <a:xfrm>
            <a:off x="3779838" y="333375"/>
            <a:ext cx="18002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0101DD"/>
                </a:solidFill>
              </a:rPr>
              <a:t>Чулым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3" name="Picture 5" descr="Фото БИРЮСА">
            <a:hlinkClick r:id="" action="ppaction://noaction" tooltip="Следующее фото"/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333375"/>
            <a:ext cx="4176713" cy="3132138"/>
          </a:xfrm>
          <a:prstGeom prst="rect">
            <a:avLst/>
          </a:prstGeom>
          <a:noFill/>
        </p:spPr>
      </p:pic>
      <p:pic>
        <p:nvPicPr>
          <p:cNvPr id="27655" name="Picture 7" descr="Фото БИРЮСА">
            <a:hlinkClick r:id="" action="ppaction://noaction" tooltip="Следующее фото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463" y="765175"/>
            <a:ext cx="4152900" cy="3114675"/>
          </a:xfrm>
          <a:prstGeom prst="rect">
            <a:avLst/>
          </a:prstGeom>
          <a:noFill/>
        </p:spPr>
      </p:pic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5795963" y="188913"/>
            <a:ext cx="18002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0101DD"/>
                </a:solidFill>
              </a:rPr>
              <a:t>Бирюса</a:t>
            </a:r>
          </a:p>
        </p:txBody>
      </p:sp>
      <p:sp>
        <p:nvSpPr>
          <p:cNvPr id="27657" name="Text Box 9"/>
          <p:cNvSpPr txBox="1">
            <a:spLocks noChangeArrowheads="1"/>
          </p:cNvSpPr>
          <p:nvPr/>
        </p:nvSpPr>
        <p:spPr bwMode="auto">
          <a:xfrm>
            <a:off x="5003800" y="4149725"/>
            <a:ext cx="3743325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Общая протяженность реки составляет около 1012 км, площадь бассейна — 55 800 км². Берёт начало на склонах Джуглымского хребта в Восточном Саяне. Далее течёт по Среднесибирскому плоскогорью. </a:t>
            </a:r>
          </a:p>
        </p:txBody>
      </p:sp>
      <p:pic>
        <p:nvPicPr>
          <p:cNvPr id="27659" name="Picture 11" descr="Фото БИРЮСА">
            <a:hlinkClick r:id="" action="ppaction://noaction" tooltip="Следующее фото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3573463"/>
            <a:ext cx="4152900" cy="31146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Океан">
  <a:themeElements>
    <a:clrScheme name="Океан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Океан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кеан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</Template>
  <TotalTime>54</TotalTime>
  <Words>425</Words>
  <Application>Microsoft Office PowerPoint</Application>
  <PresentationFormat>Экран (4:3)</PresentationFormat>
  <Paragraphs>17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Tahoma</vt:lpstr>
      <vt:lpstr>Wingdings</vt:lpstr>
      <vt:lpstr>Verdana</vt:lpstr>
      <vt:lpstr>Океан</vt:lpstr>
      <vt:lpstr>Слайд 1</vt:lpstr>
      <vt:lpstr>Реки - одно из главных богатств  Красноярского края. Они текут с юга  на север и относятся к бассейну Северного Ледовитого океана. Наши реки многоводны. Они мощные и красивые.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Aleksandr</dc:creator>
  <cp:lastModifiedBy>Антон</cp:lastModifiedBy>
  <cp:revision>2</cp:revision>
  <dcterms:created xsi:type="dcterms:W3CDTF">2011-12-24T10:56:07Z</dcterms:created>
  <dcterms:modified xsi:type="dcterms:W3CDTF">2015-04-09T12:01:36Z</dcterms:modified>
</cp:coreProperties>
</file>