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a:srgbClr val="F04646"/>
    <a:srgbClr val="CC9900"/>
    <a:srgbClr val="CC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581" autoAdjust="0"/>
  </p:normalViewPr>
  <p:slideViewPr>
    <p:cSldViewPr>
      <p:cViewPr varScale="1">
        <p:scale>
          <a:sx n="42" d="100"/>
          <a:sy n="42" d="100"/>
        </p:scale>
        <p:origin x="-1290"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4" name="Freeform 4"/>
          <p:cNvSpPr>
            <a:spLocks/>
          </p:cNvSpPr>
          <p:nvPr/>
        </p:nvSpPr>
        <p:spPr bwMode="auto">
          <a:xfrm>
            <a:off x="285750" y="2803525"/>
            <a:ext cx="1588" cy="3035300"/>
          </a:xfrm>
          <a:custGeom>
            <a:avLst/>
            <a:gdLst>
              <a:gd name="T0" fmla="*/ 0 w 1588"/>
              <a:gd name="T1" fmla="*/ 0 h 1912"/>
              <a:gd name="T2" fmla="*/ 0 w 1588"/>
              <a:gd name="T3" fmla="*/ 9525 h 1912"/>
              <a:gd name="T4" fmla="*/ 0 w 1588"/>
              <a:gd name="T5" fmla="*/ 9525 h 1912"/>
              <a:gd name="T6" fmla="*/ 0 w 1588"/>
              <a:gd name="T7" fmla="*/ 95250 h 1912"/>
              <a:gd name="T8" fmla="*/ 0 w 1588"/>
              <a:gd name="T9" fmla="*/ 3035300 h 1912"/>
              <a:gd name="T10" fmla="*/ 0 w 1588"/>
              <a:gd name="T11" fmla="*/ 3035300 h 1912"/>
              <a:gd name="T12" fmla="*/ 0 w 1588"/>
              <a:gd name="T13" fmla="*/ 0 h 1912"/>
              <a:gd name="T14" fmla="*/ 0 w 1588"/>
              <a:gd name="T15" fmla="*/ 0 h 19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88" h="1912">
                <a:moveTo>
                  <a:pt x="0" y="0"/>
                </a:moveTo>
                <a:lnTo>
                  <a:pt x="0" y="6"/>
                </a:lnTo>
                <a:lnTo>
                  <a:pt x="0" y="60"/>
                </a:lnTo>
                <a:lnTo>
                  <a:pt x="0" y="1912"/>
                </a:lnTo>
                <a:lnTo>
                  <a:pt x="0" y="0"/>
                </a:lnTo>
                <a:close/>
              </a:path>
            </a:pathLst>
          </a:custGeom>
          <a:solidFill>
            <a:srgbClr val="6BBA27"/>
          </a:solidFill>
          <a:ln w="9525">
            <a:noFill/>
            <a:round/>
            <a:headEnd/>
            <a:tailEnd/>
          </a:ln>
        </p:spPr>
        <p:txBody>
          <a:bodyPr/>
          <a:lstStyle/>
          <a:p>
            <a:endParaRPr lang="ru-RU"/>
          </a:p>
        </p:txBody>
      </p:sp>
      <p:sp>
        <p:nvSpPr>
          <p:cNvPr id="521218" name="Rectangle 2"/>
          <p:cNvSpPr>
            <a:spLocks noGrp="1" noChangeArrowheads="1"/>
          </p:cNvSpPr>
          <p:nvPr>
            <p:ph type="ctrTitle" sz="quarter"/>
          </p:nvPr>
        </p:nvSpPr>
        <p:spPr>
          <a:xfrm>
            <a:off x="685800" y="1997075"/>
            <a:ext cx="7772400" cy="1431925"/>
          </a:xfrm>
        </p:spPr>
        <p:txBody>
          <a:bodyPr anchor="b" anchorCtr="1"/>
          <a:lstStyle>
            <a:lvl1pPr algn="ctr">
              <a:defRPr/>
            </a:lvl1pPr>
          </a:lstStyle>
          <a:p>
            <a:r>
              <a:rPr lang="en-US"/>
              <a:t>Click to edit Master title style</a:t>
            </a:r>
          </a:p>
        </p:txBody>
      </p:sp>
      <p:sp>
        <p:nvSpPr>
          <p:cNvPr id="521219" name="Rectangle 3"/>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5" name="Rectangle 5"/>
          <p:cNvSpPr>
            <a:spLocks noGrp="1" noChangeArrowheads="1"/>
          </p:cNvSpPr>
          <p:nvPr>
            <p:ph type="ftr" sz="quarter" idx="10"/>
          </p:nvPr>
        </p:nvSpPr>
        <p:spPr/>
        <p:txBody>
          <a:bodyPr/>
          <a:lstStyle>
            <a:lvl1pPr>
              <a:defRPr/>
            </a:lvl1pPr>
          </a:lstStyle>
          <a:p>
            <a:pPr>
              <a:defRPr/>
            </a:pPr>
            <a:endParaRPr lang="en-US"/>
          </a:p>
        </p:txBody>
      </p:sp>
      <p:sp>
        <p:nvSpPr>
          <p:cNvPr id="6" name="Rectangle 6"/>
          <p:cNvSpPr>
            <a:spLocks noGrp="1" noChangeArrowheads="1"/>
          </p:cNvSpPr>
          <p:nvPr>
            <p:ph type="sldNum" sz="quarter" idx="11"/>
          </p:nvPr>
        </p:nvSpPr>
        <p:spPr/>
        <p:txBody>
          <a:bodyPr/>
          <a:lstStyle>
            <a:lvl1pPr>
              <a:defRPr/>
            </a:lvl1pPr>
          </a:lstStyle>
          <a:p>
            <a:pPr>
              <a:defRPr/>
            </a:pPr>
            <a:fld id="{3F1A8E9A-6687-4C3C-A077-167BF7EC46F8}" type="slidenum">
              <a:rPr lang="en-US"/>
              <a:pPr>
                <a:defRPr/>
              </a:pPr>
              <a:t>‹#›</a:t>
            </a:fld>
            <a:endParaRPr lang="en-US"/>
          </a:p>
        </p:txBody>
      </p:sp>
      <p:sp>
        <p:nvSpPr>
          <p:cNvPr id="7" name="Rectangle 7"/>
          <p:cNvSpPr>
            <a:spLocks noGrp="1" noChangeArrowheads="1"/>
          </p:cNvSpPr>
          <p:nvPr>
            <p:ph type="dt" sz="quarter" idx="12"/>
          </p:nvPr>
        </p:nvSpPr>
        <p:spPr/>
        <p:txBody>
          <a:bodyPr/>
          <a:lstStyle>
            <a:lvl1pPr>
              <a:defRPr/>
            </a:lvl1pPr>
          </a:lstStyle>
          <a:p>
            <a:pPr>
              <a:defRPr/>
            </a:pP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3BE1390-4552-45DB-BEC6-874C08FF3E05}"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2C0B155-D849-4A18-9152-AD5267BE0AA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6A5DCB6-7C39-48F7-BFEA-FBCDEFEE004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544CF853-C5AA-4C28-A702-84E069343BF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663513C-B62A-4DF9-B9FF-6C7EB5599F9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B634345-2189-4731-A8DD-1C7FF354395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1BA64F9-F344-448B-BADE-EBF88CDBA8D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F25EA9F-D496-4959-9AB5-9E869B26734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0E3CA81-8D8F-486A-ADE6-8B7B6AE78B5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92100"/>
            <a:ext cx="2057400" cy="57277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92100"/>
            <a:ext cx="6019800" cy="57277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775FA69-03BD-416F-A660-C0ADA77B191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520194" name="Rectangle 2"/>
          <p:cNvSpPr>
            <a:spLocks noGrp="1" noChangeArrowheads="1"/>
          </p:cNvSpPr>
          <p:nvPr>
            <p:ph type="title"/>
          </p:nvPr>
        </p:nvSpPr>
        <p:spPr bwMode="auto">
          <a:xfrm>
            <a:off x="457200" y="292100"/>
            <a:ext cx="8229600" cy="1384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20195" name="Rectangle 3"/>
          <p:cNvSpPr>
            <a:spLocks noGrp="1" noChangeArrowheads="1"/>
          </p:cNvSpPr>
          <p:nvPr>
            <p:ph type="body" idx="1"/>
          </p:nvPr>
        </p:nvSpPr>
        <p:spPr bwMode="auto">
          <a:xfrm>
            <a:off x="457200" y="19050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2019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a:p>
        </p:txBody>
      </p:sp>
      <p:sp>
        <p:nvSpPr>
          <p:cNvPr id="52019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a:p>
        </p:txBody>
      </p:sp>
      <p:sp>
        <p:nvSpPr>
          <p:cNvPr id="52019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pPr>
              <a:defRPr/>
            </a:pPr>
            <a:fld id="{50357F6B-5726-4973-AB65-0134992714E9}"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784"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xStyles>
    <p:title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WordArt 9"/>
          <p:cNvSpPr>
            <a:spLocks noChangeArrowheads="1" noChangeShapeType="1" noTextEdit="1"/>
          </p:cNvSpPr>
          <p:nvPr/>
        </p:nvSpPr>
        <p:spPr bwMode="auto">
          <a:xfrm rot="5400000">
            <a:off x="1459706" y="1131094"/>
            <a:ext cx="2452688" cy="647700"/>
          </a:xfrm>
          <a:prstGeom prst="rect">
            <a:avLst/>
          </a:prstGeom>
        </p:spPr>
        <p:txBody>
          <a:bodyPr vert="wordArtVert" wrap="none" fromWordArt="1">
            <a:prstTxWarp prst="textWave4">
              <a:avLst>
                <a:gd name="adj1" fmla="val 13005"/>
                <a:gd name="adj2" fmla="val 0"/>
              </a:avLst>
            </a:prstTxWarp>
          </a:bodyPr>
          <a:lstStyle/>
          <a:p>
            <a:pPr algn="ctr" fontAlgn="auto"/>
            <a:r>
              <a:rPr lang="ru-RU" sz="3600" kern="10">
                <a:ln w="9525">
                  <a:noFill/>
                  <a:round/>
                  <a:headEnd/>
                  <a:tailEnd/>
                </a:ln>
                <a:gradFill rotWithShape="1">
                  <a:gsLst>
                    <a:gs pos="0">
                      <a:srgbClr val="00FF00"/>
                    </a:gs>
                    <a:gs pos="100000">
                      <a:srgbClr val="00CCFF"/>
                    </a:gs>
                  </a:gsLst>
                  <a:lin ang="0" scaled="1"/>
                </a:gradFill>
                <a:effectLst>
                  <a:outerShdw dist="99190" dir="7788334" algn="ctr" rotWithShape="0">
                    <a:srgbClr val="000080">
                      <a:alpha val="79999"/>
                    </a:srgbClr>
                  </a:outerShdw>
                </a:effectLst>
                <a:latin typeface="Arial Black"/>
              </a:rPr>
              <a:t>ЕВРОПА</a:t>
            </a:r>
          </a:p>
        </p:txBody>
      </p:sp>
      <p:sp>
        <p:nvSpPr>
          <p:cNvPr id="3075" name="WordArt 13"/>
          <p:cNvSpPr>
            <a:spLocks noChangeArrowheads="1" noChangeShapeType="1" noTextEdit="1"/>
          </p:cNvSpPr>
          <p:nvPr/>
        </p:nvSpPr>
        <p:spPr bwMode="auto">
          <a:xfrm rot="5400000">
            <a:off x="621506" y="3569494"/>
            <a:ext cx="2452688" cy="647700"/>
          </a:xfrm>
          <a:prstGeom prst="rect">
            <a:avLst/>
          </a:prstGeom>
        </p:spPr>
        <p:txBody>
          <a:bodyPr vert="wordArtVert" wrap="none" fromWordArt="1">
            <a:prstTxWarp prst="textWave4">
              <a:avLst>
                <a:gd name="adj1" fmla="val 13005"/>
                <a:gd name="adj2" fmla="val 0"/>
              </a:avLst>
            </a:prstTxWarp>
          </a:bodyPr>
          <a:lstStyle/>
          <a:p>
            <a:pPr algn="ctr" fontAlgn="auto"/>
            <a:r>
              <a:rPr lang="ru-RU" sz="3600" kern="10">
                <a:ln w="9525">
                  <a:noFill/>
                  <a:round/>
                  <a:headEnd/>
                  <a:tailEnd/>
                </a:ln>
                <a:gradFill rotWithShape="1">
                  <a:gsLst>
                    <a:gs pos="0">
                      <a:srgbClr val="00FF00"/>
                    </a:gs>
                    <a:gs pos="100000">
                      <a:srgbClr val="00CCFF"/>
                    </a:gs>
                  </a:gsLst>
                  <a:lin ang="0" scaled="1"/>
                </a:gradFill>
                <a:effectLst>
                  <a:outerShdw dist="99190" dir="7788334" algn="ctr" rotWithShape="0">
                    <a:srgbClr val="000080">
                      <a:alpha val="79999"/>
                    </a:srgbClr>
                  </a:outerShdw>
                </a:effectLst>
                <a:latin typeface="Arial Black"/>
              </a:rPr>
              <a:t>ЕВРОПА</a:t>
            </a:r>
          </a:p>
        </p:txBody>
      </p:sp>
      <p:sp>
        <p:nvSpPr>
          <p:cNvPr id="3076" name="WordArt 14"/>
          <p:cNvSpPr>
            <a:spLocks noChangeArrowheads="1" noChangeShapeType="1" noTextEdit="1"/>
          </p:cNvSpPr>
          <p:nvPr/>
        </p:nvSpPr>
        <p:spPr bwMode="auto">
          <a:xfrm rot="5400000">
            <a:off x="3440906" y="5093494"/>
            <a:ext cx="2452688" cy="647700"/>
          </a:xfrm>
          <a:prstGeom prst="rect">
            <a:avLst/>
          </a:prstGeom>
        </p:spPr>
        <p:txBody>
          <a:bodyPr vert="wordArtVert" wrap="none" fromWordArt="1">
            <a:prstTxWarp prst="textWave4">
              <a:avLst>
                <a:gd name="adj1" fmla="val 13005"/>
                <a:gd name="adj2" fmla="val 0"/>
              </a:avLst>
            </a:prstTxWarp>
          </a:bodyPr>
          <a:lstStyle/>
          <a:p>
            <a:pPr algn="ctr" fontAlgn="auto"/>
            <a:r>
              <a:rPr lang="ru-RU" sz="3600" kern="10">
                <a:ln w="9525">
                  <a:noFill/>
                  <a:round/>
                  <a:headEnd/>
                  <a:tailEnd/>
                </a:ln>
                <a:gradFill rotWithShape="1">
                  <a:gsLst>
                    <a:gs pos="0">
                      <a:srgbClr val="00FF00"/>
                    </a:gs>
                    <a:gs pos="100000">
                      <a:srgbClr val="00CCFF"/>
                    </a:gs>
                  </a:gsLst>
                  <a:lin ang="0" scaled="1"/>
                </a:gradFill>
                <a:effectLst>
                  <a:outerShdw dist="99190" dir="7788334" algn="ctr" rotWithShape="0">
                    <a:srgbClr val="000080">
                      <a:alpha val="79999"/>
                    </a:srgbClr>
                  </a:outerShdw>
                </a:effectLst>
                <a:latin typeface="Arial Black"/>
              </a:rPr>
              <a:t>ЕВРОПА</a:t>
            </a:r>
          </a:p>
        </p:txBody>
      </p:sp>
      <p:sp>
        <p:nvSpPr>
          <p:cNvPr id="3077" name="WordArt 15"/>
          <p:cNvSpPr>
            <a:spLocks noChangeArrowheads="1" noChangeShapeType="1" noTextEdit="1"/>
          </p:cNvSpPr>
          <p:nvPr/>
        </p:nvSpPr>
        <p:spPr bwMode="auto">
          <a:xfrm rot="5400000">
            <a:off x="1535906" y="5017294"/>
            <a:ext cx="2452688" cy="647700"/>
          </a:xfrm>
          <a:prstGeom prst="rect">
            <a:avLst/>
          </a:prstGeom>
        </p:spPr>
        <p:txBody>
          <a:bodyPr vert="wordArtVert" wrap="none" fromWordArt="1">
            <a:prstTxWarp prst="textWave4">
              <a:avLst>
                <a:gd name="adj1" fmla="val 13005"/>
                <a:gd name="adj2" fmla="val 0"/>
              </a:avLst>
            </a:prstTxWarp>
          </a:bodyPr>
          <a:lstStyle/>
          <a:p>
            <a:pPr algn="ctr" fontAlgn="auto"/>
            <a:r>
              <a:rPr lang="ru-RU" sz="3600" kern="10">
                <a:ln w="9525">
                  <a:noFill/>
                  <a:round/>
                  <a:headEnd/>
                  <a:tailEnd/>
                </a:ln>
                <a:gradFill rotWithShape="1">
                  <a:gsLst>
                    <a:gs pos="0">
                      <a:srgbClr val="00FF00"/>
                    </a:gs>
                    <a:gs pos="100000">
                      <a:srgbClr val="00CCFF"/>
                    </a:gs>
                  </a:gsLst>
                  <a:lin ang="0" scaled="1"/>
                </a:gradFill>
                <a:effectLst>
                  <a:outerShdw dist="99190" dir="7788334" algn="ctr" rotWithShape="0">
                    <a:srgbClr val="000080">
                      <a:alpha val="79999"/>
                    </a:srgbClr>
                  </a:outerShdw>
                </a:effectLst>
                <a:latin typeface="Arial Black"/>
              </a:rPr>
              <a:t>ЕВРОПА</a:t>
            </a:r>
          </a:p>
        </p:txBody>
      </p:sp>
      <p:sp>
        <p:nvSpPr>
          <p:cNvPr id="3078" name="WordArt 16"/>
          <p:cNvSpPr>
            <a:spLocks noChangeArrowheads="1" noChangeShapeType="1" noTextEdit="1"/>
          </p:cNvSpPr>
          <p:nvPr/>
        </p:nvSpPr>
        <p:spPr bwMode="auto">
          <a:xfrm rot="5400000">
            <a:off x="7593806" y="5093494"/>
            <a:ext cx="2452688" cy="647700"/>
          </a:xfrm>
          <a:prstGeom prst="rect">
            <a:avLst/>
          </a:prstGeom>
        </p:spPr>
        <p:txBody>
          <a:bodyPr vert="wordArtVert" wrap="none" fromWordArt="1">
            <a:prstTxWarp prst="textWave4">
              <a:avLst>
                <a:gd name="adj1" fmla="val 13005"/>
                <a:gd name="adj2" fmla="val 0"/>
              </a:avLst>
            </a:prstTxWarp>
          </a:bodyPr>
          <a:lstStyle/>
          <a:p>
            <a:pPr algn="ctr" fontAlgn="auto"/>
            <a:r>
              <a:rPr lang="ru-RU" sz="3600" kern="10">
                <a:ln w="9525">
                  <a:noFill/>
                  <a:round/>
                  <a:headEnd/>
                  <a:tailEnd/>
                </a:ln>
                <a:gradFill rotWithShape="1">
                  <a:gsLst>
                    <a:gs pos="0">
                      <a:srgbClr val="00FF00"/>
                    </a:gs>
                    <a:gs pos="100000">
                      <a:srgbClr val="00CCFF"/>
                    </a:gs>
                  </a:gsLst>
                  <a:lin ang="0" scaled="1"/>
                </a:gradFill>
                <a:effectLst>
                  <a:outerShdw dist="99190" dir="7788334" algn="ctr" rotWithShape="0">
                    <a:srgbClr val="000080">
                      <a:alpha val="79999"/>
                    </a:srgbClr>
                  </a:outerShdw>
                </a:effectLst>
                <a:latin typeface="Arial Black"/>
              </a:rPr>
              <a:t>ЕВРОПА</a:t>
            </a:r>
          </a:p>
        </p:txBody>
      </p:sp>
      <p:sp>
        <p:nvSpPr>
          <p:cNvPr id="3079" name="WordArt 17"/>
          <p:cNvSpPr>
            <a:spLocks noChangeArrowheads="1" noChangeShapeType="1" noTextEdit="1"/>
          </p:cNvSpPr>
          <p:nvPr/>
        </p:nvSpPr>
        <p:spPr bwMode="auto">
          <a:xfrm rot="5400000">
            <a:off x="5574506" y="5093494"/>
            <a:ext cx="2452688" cy="647700"/>
          </a:xfrm>
          <a:prstGeom prst="rect">
            <a:avLst/>
          </a:prstGeom>
        </p:spPr>
        <p:txBody>
          <a:bodyPr vert="wordArtVert" wrap="none" fromWordArt="1">
            <a:prstTxWarp prst="textWave4">
              <a:avLst>
                <a:gd name="adj1" fmla="val 13005"/>
                <a:gd name="adj2" fmla="val 0"/>
              </a:avLst>
            </a:prstTxWarp>
          </a:bodyPr>
          <a:lstStyle/>
          <a:p>
            <a:pPr algn="ctr" fontAlgn="auto"/>
            <a:r>
              <a:rPr lang="ru-RU" sz="3600" kern="10">
                <a:ln w="9525">
                  <a:noFill/>
                  <a:round/>
                  <a:headEnd/>
                  <a:tailEnd/>
                </a:ln>
                <a:gradFill rotWithShape="1">
                  <a:gsLst>
                    <a:gs pos="0">
                      <a:srgbClr val="00FF00"/>
                    </a:gs>
                    <a:gs pos="100000">
                      <a:srgbClr val="00CCFF"/>
                    </a:gs>
                  </a:gsLst>
                  <a:lin ang="0" scaled="1"/>
                </a:gradFill>
                <a:effectLst>
                  <a:outerShdw dist="99190" dir="7788334" algn="ctr" rotWithShape="0">
                    <a:srgbClr val="000080">
                      <a:alpha val="79999"/>
                    </a:srgbClr>
                  </a:outerShdw>
                </a:effectLst>
                <a:latin typeface="Arial Black"/>
              </a:rPr>
              <a:t>ЕВРОПА</a:t>
            </a:r>
          </a:p>
        </p:txBody>
      </p:sp>
      <p:sp>
        <p:nvSpPr>
          <p:cNvPr id="3080" name="WordArt 18"/>
          <p:cNvSpPr>
            <a:spLocks noChangeArrowheads="1" noChangeShapeType="1" noTextEdit="1"/>
          </p:cNvSpPr>
          <p:nvPr/>
        </p:nvSpPr>
        <p:spPr bwMode="auto">
          <a:xfrm rot="5400000">
            <a:off x="3440906" y="1131094"/>
            <a:ext cx="2452688" cy="647700"/>
          </a:xfrm>
          <a:prstGeom prst="rect">
            <a:avLst/>
          </a:prstGeom>
        </p:spPr>
        <p:txBody>
          <a:bodyPr vert="wordArtVert" wrap="none" fromWordArt="1">
            <a:prstTxWarp prst="textWave4">
              <a:avLst>
                <a:gd name="adj1" fmla="val 13005"/>
                <a:gd name="adj2" fmla="val 0"/>
              </a:avLst>
            </a:prstTxWarp>
          </a:bodyPr>
          <a:lstStyle/>
          <a:p>
            <a:pPr algn="ctr" fontAlgn="auto"/>
            <a:r>
              <a:rPr lang="ru-RU" sz="3600" kern="10">
                <a:ln w="9525">
                  <a:noFill/>
                  <a:round/>
                  <a:headEnd/>
                  <a:tailEnd/>
                </a:ln>
                <a:gradFill rotWithShape="1">
                  <a:gsLst>
                    <a:gs pos="0">
                      <a:srgbClr val="00FF00"/>
                    </a:gs>
                    <a:gs pos="100000">
                      <a:srgbClr val="00CCFF"/>
                    </a:gs>
                  </a:gsLst>
                  <a:lin ang="0" scaled="1"/>
                </a:gradFill>
                <a:effectLst>
                  <a:outerShdw dist="99190" dir="7788334" algn="ctr" rotWithShape="0">
                    <a:srgbClr val="000080">
                      <a:alpha val="79999"/>
                    </a:srgbClr>
                  </a:outerShdw>
                </a:effectLst>
                <a:latin typeface="Arial Black"/>
              </a:rPr>
              <a:t>ЕВРОПА</a:t>
            </a:r>
          </a:p>
        </p:txBody>
      </p:sp>
      <p:sp>
        <p:nvSpPr>
          <p:cNvPr id="3081" name="WordArt 19"/>
          <p:cNvSpPr>
            <a:spLocks noChangeArrowheads="1" noChangeShapeType="1" noTextEdit="1"/>
          </p:cNvSpPr>
          <p:nvPr/>
        </p:nvSpPr>
        <p:spPr bwMode="auto">
          <a:xfrm rot="5400000">
            <a:off x="2450306" y="3569494"/>
            <a:ext cx="2452688" cy="647700"/>
          </a:xfrm>
          <a:prstGeom prst="rect">
            <a:avLst/>
          </a:prstGeom>
        </p:spPr>
        <p:txBody>
          <a:bodyPr vert="wordArtVert" wrap="none" fromWordArt="1">
            <a:prstTxWarp prst="textWave4">
              <a:avLst>
                <a:gd name="adj1" fmla="val 13005"/>
                <a:gd name="adj2" fmla="val 0"/>
              </a:avLst>
            </a:prstTxWarp>
          </a:bodyPr>
          <a:lstStyle/>
          <a:p>
            <a:pPr algn="ctr" fontAlgn="auto"/>
            <a:r>
              <a:rPr lang="ru-RU" sz="3600" kern="10">
                <a:ln w="9525">
                  <a:noFill/>
                  <a:round/>
                  <a:headEnd/>
                  <a:tailEnd/>
                </a:ln>
                <a:gradFill rotWithShape="1">
                  <a:gsLst>
                    <a:gs pos="0">
                      <a:srgbClr val="00FF00"/>
                    </a:gs>
                    <a:gs pos="100000">
                      <a:srgbClr val="00CCFF"/>
                    </a:gs>
                  </a:gsLst>
                  <a:lin ang="0" scaled="1"/>
                </a:gradFill>
                <a:effectLst>
                  <a:outerShdw dist="99190" dir="7788334" algn="ctr" rotWithShape="0">
                    <a:srgbClr val="000080">
                      <a:alpha val="79999"/>
                    </a:srgbClr>
                  </a:outerShdw>
                </a:effectLst>
                <a:latin typeface="Arial Black"/>
              </a:rPr>
              <a:t>ЕВРОПА</a:t>
            </a:r>
          </a:p>
        </p:txBody>
      </p:sp>
      <p:sp>
        <p:nvSpPr>
          <p:cNvPr id="3082" name="WordArt 20"/>
          <p:cNvSpPr>
            <a:spLocks noChangeArrowheads="1" noChangeShapeType="1" noTextEdit="1"/>
          </p:cNvSpPr>
          <p:nvPr/>
        </p:nvSpPr>
        <p:spPr bwMode="auto">
          <a:xfrm rot="5400000">
            <a:off x="4507706" y="3569494"/>
            <a:ext cx="2452688" cy="647700"/>
          </a:xfrm>
          <a:prstGeom prst="rect">
            <a:avLst/>
          </a:prstGeom>
        </p:spPr>
        <p:txBody>
          <a:bodyPr vert="wordArtVert" wrap="none" fromWordArt="1">
            <a:prstTxWarp prst="textWave4">
              <a:avLst>
                <a:gd name="adj1" fmla="val 13005"/>
                <a:gd name="adj2" fmla="val 0"/>
              </a:avLst>
            </a:prstTxWarp>
          </a:bodyPr>
          <a:lstStyle/>
          <a:p>
            <a:pPr algn="ctr" fontAlgn="auto"/>
            <a:r>
              <a:rPr lang="ru-RU" sz="3600" kern="10">
                <a:ln w="9525">
                  <a:noFill/>
                  <a:round/>
                  <a:headEnd/>
                  <a:tailEnd/>
                </a:ln>
                <a:gradFill rotWithShape="1">
                  <a:gsLst>
                    <a:gs pos="0">
                      <a:srgbClr val="00FF00"/>
                    </a:gs>
                    <a:gs pos="100000">
                      <a:srgbClr val="00CCFF"/>
                    </a:gs>
                  </a:gsLst>
                  <a:lin ang="0" scaled="1"/>
                </a:gradFill>
                <a:effectLst>
                  <a:outerShdw dist="99190" dir="7788334" algn="ctr" rotWithShape="0">
                    <a:srgbClr val="000080">
                      <a:alpha val="79999"/>
                    </a:srgbClr>
                  </a:outerShdw>
                </a:effectLst>
                <a:latin typeface="Arial Black"/>
              </a:rPr>
              <a:t>ЕВРОПА</a:t>
            </a:r>
          </a:p>
        </p:txBody>
      </p:sp>
      <p:sp>
        <p:nvSpPr>
          <p:cNvPr id="3083" name="WordArt 21"/>
          <p:cNvSpPr>
            <a:spLocks noChangeArrowheads="1" noChangeShapeType="1" noTextEdit="1"/>
          </p:cNvSpPr>
          <p:nvPr/>
        </p:nvSpPr>
        <p:spPr bwMode="auto">
          <a:xfrm rot="5400000">
            <a:off x="5498306" y="1054894"/>
            <a:ext cx="2452688" cy="647700"/>
          </a:xfrm>
          <a:prstGeom prst="rect">
            <a:avLst/>
          </a:prstGeom>
        </p:spPr>
        <p:txBody>
          <a:bodyPr vert="wordArtVert" wrap="none" fromWordArt="1">
            <a:prstTxWarp prst="textWave4">
              <a:avLst>
                <a:gd name="adj1" fmla="val 13005"/>
                <a:gd name="adj2" fmla="val 0"/>
              </a:avLst>
            </a:prstTxWarp>
          </a:bodyPr>
          <a:lstStyle/>
          <a:p>
            <a:pPr algn="ctr" fontAlgn="auto"/>
            <a:r>
              <a:rPr lang="ru-RU" sz="3600" kern="10">
                <a:ln w="9525">
                  <a:noFill/>
                  <a:round/>
                  <a:headEnd/>
                  <a:tailEnd/>
                </a:ln>
                <a:gradFill rotWithShape="1">
                  <a:gsLst>
                    <a:gs pos="0">
                      <a:srgbClr val="00FF00"/>
                    </a:gs>
                    <a:gs pos="100000">
                      <a:srgbClr val="00CCFF"/>
                    </a:gs>
                  </a:gsLst>
                  <a:lin ang="0" scaled="1"/>
                </a:gradFill>
                <a:effectLst>
                  <a:outerShdw dist="99190" dir="7788334" algn="ctr" rotWithShape="0">
                    <a:srgbClr val="000080">
                      <a:alpha val="79999"/>
                    </a:srgbClr>
                  </a:outerShdw>
                </a:effectLst>
                <a:latin typeface="Arial Black"/>
              </a:rPr>
              <a:t>ЕВРОПА</a:t>
            </a:r>
          </a:p>
        </p:txBody>
      </p:sp>
      <p:sp>
        <p:nvSpPr>
          <p:cNvPr id="3084" name="WordArt 22"/>
          <p:cNvSpPr>
            <a:spLocks noChangeArrowheads="1" noChangeShapeType="1" noTextEdit="1"/>
          </p:cNvSpPr>
          <p:nvPr/>
        </p:nvSpPr>
        <p:spPr bwMode="auto">
          <a:xfrm rot="5400000">
            <a:off x="6717506" y="3340894"/>
            <a:ext cx="2452688" cy="647700"/>
          </a:xfrm>
          <a:prstGeom prst="rect">
            <a:avLst/>
          </a:prstGeom>
        </p:spPr>
        <p:txBody>
          <a:bodyPr vert="wordArtVert" wrap="none" fromWordArt="1">
            <a:prstTxWarp prst="textWave4">
              <a:avLst>
                <a:gd name="adj1" fmla="val 13005"/>
                <a:gd name="adj2" fmla="val 0"/>
              </a:avLst>
            </a:prstTxWarp>
          </a:bodyPr>
          <a:lstStyle/>
          <a:p>
            <a:pPr algn="ctr" fontAlgn="auto"/>
            <a:r>
              <a:rPr lang="ru-RU" sz="3600" kern="10">
                <a:ln w="9525">
                  <a:noFill/>
                  <a:round/>
                  <a:headEnd/>
                  <a:tailEnd/>
                </a:ln>
                <a:gradFill rotWithShape="1">
                  <a:gsLst>
                    <a:gs pos="0">
                      <a:srgbClr val="00FF00"/>
                    </a:gs>
                    <a:gs pos="100000">
                      <a:srgbClr val="00CCFF"/>
                    </a:gs>
                  </a:gsLst>
                  <a:lin ang="0" scaled="1"/>
                </a:gradFill>
                <a:effectLst>
                  <a:outerShdw dist="99190" dir="7788334" algn="ctr" rotWithShape="0">
                    <a:srgbClr val="000080">
                      <a:alpha val="79999"/>
                    </a:srgbClr>
                  </a:outerShdw>
                </a:effectLst>
                <a:latin typeface="Arial Black"/>
              </a:rPr>
              <a:t>ЕВРОПА</a:t>
            </a:r>
          </a:p>
        </p:txBody>
      </p:sp>
      <p:sp>
        <p:nvSpPr>
          <p:cNvPr id="3085" name="WordArt 23"/>
          <p:cNvSpPr>
            <a:spLocks noChangeArrowheads="1" noChangeShapeType="1" noTextEdit="1"/>
          </p:cNvSpPr>
          <p:nvPr/>
        </p:nvSpPr>
        <p:spPr bwMode="auto">
          <a:xfrm rot="5400000">
            <a:off x="7593806" y="1131094"/>
            <a:ext cx="2452688" cy="647700"/>
          </a:xfrm>
          <a:prstGeom prst="rect">
            <a:avLst/>
          </a:prstGeom>
        </p:spPr>
        <p:txBody>
          <a:bodyPr vert="wordArtVert" wrap="none" fromWordArt="1">
            <a:prstTxWarp prst="textWave4">
              <a:avLst>
                <a:gd name="adj1" fmla="val 13005"/>
                <a:gd name="adj2" fmla="val 0"/>
              </a:avLst>
            </a:prstTxWarp>
          </a:bodyPr>
          <a:lstStyle/>
          <a:p>
            <a:pPr algn="ctr" fontAlgn="auto"/>
            <a:r>
              <a:rPr lang="ru-RU" sz="3600" kern="10">
                <a:ln w="9525">
                  <a:noFill/>
                  <a:round/>
                  <a:headEnd/>
                  <a:tailEnd/>
                </a:ln>
                <a:gradFill rotWithShape="1">
                  <a:gsLst>
                    <a:gs pos="0">
                      <a:srgbClr val="00FF00"/>
                    </a:gs>
                    <a:gs pos="100000">
                      <a:srgbClr val="00CCFF"/>
                    </a:gs>
                  </a:gsLst>
                  <a:lin ang="0" scaled="1"/>
                </a:gradFill>
                <a:effectLst>
                  <a:outerShdw dist="99190" dir="7788334" algn="ctr" rotWithShape="0">
                    <a:srgbClr val="000080">
                      <a:alpha val="79999"/>
                    </a:srgbClr>
                  </a:outerShdw>
                </a:effectLst>
                <a:latin typeface="Arial Black"/>
              </a:rPr>
              <a:t>ЕВРОПА</a:t>
            </a:r>
          </a:p>
        </p:txBody>
      </p:sp>
      <p:sp>
        <p:nvSpPr>
          <p:cNvPr id="3086" name="WordArt 25"/>
          <p:cNvSpPr>
            <a:spLocks noChangeArrowheads="1" noChangeShapeType="1" noTextEdit="1"/>
          </p:cNvSpPr>
          <p:nvPr/>
        </p:nvSpPr>
        <p:spPr bwMode="auto">
          <a:xfrm rot="5400000">
            <a:off x="-369094" y="1283494"/>
            <a:ext cx="2452688" cy="647700"/>
          </a:xfrm>
          <a:prstGeom prst="rect">
            <a:avLst/>
          </a:prstGeom>
        </p:spPr>
        <p:txBody>
          <a:bodyPr vert="wordArtVert" wrap="none" fromWordArt="1">
            <a:prstTxWarp prst="textWave4">
              <a:avLst>
                <a:gd name="adj1" fmla="val 13005"/>
                <a:gd name="adj2" fmla="val 0"/>
              </a:avLst>
            </a:prstTxWarp>
          </a:bodyPr>
          <a:lstStyle/>
          <a:p>
            <a:pPr algn="ctr" fontAlgn="auto"/>
            <a:r>
              <a:rPr lang="ru-RU" sz="3600" kern="10">
                <a:ln w="9525">
                  <a:noFill/>
                  <a:round/>
                  <a:headEnd/>
                  <a:tailEnd/>
                </a:ln>
                <a:gradFill rotWithShape="1">
                  <a:gsLst>
                    <a:gs pos="0">
                      <a:srgbClr val="00FF00"/>
                    </a:gs>
                    <a:gs pos="100000">
                      <a:srgbClr val="00CCFF"/>
                    </a:gs>
                  </a:gsLst>
                  <a:lin ang="0" scaled="1"/>
                </a:gradFill>
                <a:effectLst>
                  <a:outerShdw dist="99190" dir="7788334" algn="ctr" rotWithShape="0">
                    <a:srgbClr val="000080">
                      <a:alpha val="79999"/>
                    </a:srgbClr>
                  </a:outerShdw>
                </a:effectLst>
                <a:latin typeface="Arial Black"/>
              </a:rPr>
              <a:t>ЕВРОПА</a:t>
            </a:r>
          </a:p>
        </p:txBody>
      </p:sp>
      <p:sp>
        <p:nvSpPr>
          <p:cNvPr id="3087" name="WordArt 26"/>
          <p:cNvSpPr>
            <a:spLocks noChangeArrowheads="1" noChangeShapeType="1" noTextEdit="1"/>
          </p:cNvSpPr>
          <p:nvPr/>
        </p:nvSpPr>
        <p:spPr bwMode="auto">
          <a:xfrm rot="5400000">
            <a:off x="-369094" y="4941094"/>
            <a:ext cx="2452688" cy="647700"/>
          </a:xfrm>
          <a:prstGeom prst="rect">
            <a:avLst/>
          </a:prstGeom>
        </p:spPr>
        <p:txBody>
          <a:bodyPr vert="wordArtVert" wrap="none" fromWordArt="1">
            <a:prstTxWarp prst="textWave4">
              <a:avLst>
                <a:gd name="adj1" fmla="val 13005"/>
                <a:gd name="adj2" fmla="val 0"/>
              </a:avLst>
            </a:prstTxWarp>
          </a:bodyPr>
          <a:lstStyle/>
          <a:p>
            <a:pPr algn="ctr" fontAlgn="auto"/>
            <a:r>
              <a:rPr lang="ru-RU" sz="3600" kern="10">
                <a:ln w="9525">
                  <a:noFill/>
                  <a:round/>
                  <a:headEnd/>
                  <a:tailEnd/>
                </a:ln>
                <a:gradFill rotWithShape="1">
                  <a:gsLst>
                    <a:gs pos="0">
                      <a:srgbClr val="00FF00"/>
                    </a:gs>
                    <a:gs pos="100000">
                      <a:srgbClr val="00CCFF"/>
                    </a:gs>
                  </a:gsLst>
                  <a:lin ang="0" scaled="1"/>
                </a:gradFill>
                <a:effectLst>
                  <a:outerShdw dist="99190" dir="7788334" algn="ctr" rotWithShape="0">
                    <a:srgbClr val="000080">
                      <a:alpha val="79999"/>
                    </a:srgbClr>
                  </a:outerShdw>
                </a:effectLst>
                <a:latin typeface="Arial Black"/>
              </a:rPr>
              <a:t>ЕВРОПА</a:t>
            </a:r>
          </a:p>
        </p:txBody>
      </p:sp>
      <p:sp>
        <p:nvSpPr>
          <p:cNvPr id="3088" name="WordArt 27"/>
          <p:cNvSpPr>
            <a:spLocks noChangeArrowheads="1" noChangeShapeType="1" noTextEdit="1"/>
          </p:cNvSpPr>
          <p:nvPr/>
        </p:nvSpPr>
        <p:spPr bwMode="auto">
          <a:xfrm>
            <a:off x="2362200" y="2133600"/>
            <a:ext cx="4895850" cy="2362200"/>
          </a:xfrm>
          <a:prstGeom prst="rect">
            <a:avLst/>
          </a:prstGeom>
        </p:spPr>
        <p:txBody>
          <a:bodyPr wrap="none" fromWordArt="1">
            <a:prstTxWarp prst="textPlain">
              <a:avLst>
                <a:gd name="adj" fmla="val 50000"/>
              </a:avLst>
            </a:prstTxWarp>
          </a:bodyPr>
          <a:lstStyle/>
          <a:p>
            <a:pPr algn="ctr"/>
            <a:r>
              <a:rPr lang="ru-RU" sz="4800" kern="10" spc="960">
                <a:ln w="9525">
                  <a:noFill/>
                  <a:round/>
                  <a:headEnd/>
                  <a:tailEnd/>
                </a:ln>
                <a:gradFill rotWithShape="1">
                  <a:gsLst>
                    <a:gs pos="0">
                      <a:srgbClr val="AAAAAA"/>
                    </a:gs>
                    <a:gs pos="100000">
                      <a:srgbClr val="FFFFFF"/>
                    </a:gs>
                  </a:gsLst>
                  <a:lin ang="5400000" scaled="1"/>
                </a:gradFill>
                <a:effectLst>
                  <a:outerShdw dist="45791" dir="3378596" algn="ctr" rotWithShape="0">
                    <a:srgbClr val="4D4D4D">
                      <a:alpha val="79999"/>
                    </a:srgbClr>
                  </a:outerShdw>
                </a:effectLst>
                <a:latin typeface="Arial Black"/>
              </a:rPr>
              <a:t>ЕВРОПА</a:t>
            </a:r>
          </a:p>
        </p:txBody>
      </p:sp>
    </p:spTree>
  </p:cSld>
  <p:clrMapOvr>
    <a:masterClrMapping/>
  </p:clrMapOvr>
  <p:transition advClick="0" advTm="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77186" name="Rectangle 2"/>
          <p:cNvSpPr>
            <a:spLocks noGrp="1" noChangeArrowheads="1"/>
          </p:cNvSpPr>
          <p:nvPr>
            <p:ph type="title"/>
          </p:nvPr>
        </p:nvSpPr>
        <p:spPr/>
        <p:txBody>
          <a:bodyPr/>
          <a:lstStyle/>
          <a:p>
            <a:pPr eaLnBrk="1" hangingPunct="1">
              <a:defRPr/>
            </a:pPr>
            <a:r>
              <a:rPr lang="ru-RU" smtClean="0">
                <a:solidFill>
                  <a:schemeClr val="hlink"/>
                </a:solidFill>
              </a:rPr>
              <a:t>Общие данные о </a:t>
            </a:r>
            <a:r>
              <a:rPr lang="en-US" smtClean="0">
                <a:solidFill>
                  <a:schemeClr val="hlink"/>
                </a:solidFill>
              </a:rPr>
              <a:t>Европ</a:t>
            </a:r>
            <a:r>
              <a:rPr lang="ru-RU" smtClean="0">
                <a:solidFill>
                  <a:schemeClr val="hlink"/>
                </a:solidFill>
              </a:rPr>
              <a:t>е</a:t>
            </a:r>
            <a:r>
              <a:rPr lang="en-US" smtClean="0">
                <a:solidFill>
                  <a:schemeClr val="hlink"/>
                </a:solidFill>
              </a:rPr>
              <a:t>:</a:t>
            </a:r>
          </a:p>
        </p:txBody>
      </p:sp>
      <p:sp>
        <p:nvSpPr>
          <p:cNvPr id="477187" name="Rectangle 3"/>
          <p:cNvSpPr>
            <a:spLocks noGrp="1" noChangeArrowheads="1"/>
          </p:cNvSpPr>
          <p:nvPr>
            <p:ph type="body" idx="1"/>
          </p:nvPr>
        </p:nvSpPr>
        <p:spPr/>
        <p:txBody>
          <a:bodyPr/>
          <a:lstStyle/>
          <a:p>
            <a:pPr eaLnBrk="1" hangingPunct="1">
              <a:lnSpc>
                <a:spcPct val="80000"/>
              </a:lnSpc>
              <a:buFontTx/>
              <a:buNone/>
              <a:defRPr/>
            </a:pPr>
            <a:r>
              <a:rPr lang="ru-RU" sz="2800" smtClean="0">
                <a:solidFill>
                  <a:schemeClr val="folHlink"/>
                </a:solidFill>
              </a:rPr>
              <a:t>      </a:t>
            </a:r>
            <a:r>
              <a:rPr lang="en-US" sz="2800" smtClean="0">
                <a:solidFill>
                  <a:srgbClr val="CC0000"/>
                </a:solidFill>
              </a:rPr>
              <a:t>Европа располагается в западной части самого большого на Земле и самого многонаселенного евразийского материка. Омывается водами морей Северного Ледовитого и Атлантического океанов. С востока имеет сухопутную границу с азиатским материком, протянувшуюся от приполярной тундры и северных отрогов Уральских гор до теплых вод Эгейского моря. Площадь Европы с островами - около 10 млн. км2. Население - 806 млн. человек (1995).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477186"/>
                                        </p:tgtEl>
                                        <p:attrNameLst>
                                          <p:attrName>style.visibility</p:attrName>
                                        </p:attrNameLst>
                                      </p:cBhvr>
                                      <p:to>
                                        <p:strVal val="visible"/>
                                      </p:to>
                                    </p:set>
                                    <p:anim calcmode="lin" valueType="num">
                                      <p:cBhvr>
                                        <p:cTn id="7" dur="500" fill="hold"/>
                                        <p:tgtEl>
                                          <p:spTgt spid="477186"/>
                                        </p:tgtEl>
                                        <p:attrNameLst>
                                          <p:attrName>ppt_w</p:attrName>
                                        </p:attrNameLst>
                                      </p:cBhvr>
                                      <p:tavLst>
                                        <p:tav tm="0">
                                          <p:val>
                                            <p:fltVal val="0"/>
                                          </p:val>
                                        </p:tav>
                                        <p:tav tm="100000">
                                          <p:val>
                                            <p:strVal val="#ppt_w"/>
                                          </p:val>
                                        </p:tav>
                                      </p:tavLst>
                                    </p:anim>
                                    <p:anim calcmode="lin" valueType="num">
                                      <p:cBhvr>
                                        <p:cTn id="8" dur="500" fill="hold"/>
                                        <p:tgtEl>
                                          <p:spTgt spid="477186"/>
                                        </p:tgtEl>
                                        <p:attrNameLst>
                                          <p:attrName>ppt_h</p:attrName>
                                        </p:attrNameLst>
                                      </p:cBhvr>
                                      <p:tavLst>
                                        <p:tav tm="0">
                                          <p:val>
                                            <p:fltVal val="0"/>
                                          </p:val>
                                        </p:tav>
                                        <p:tav tm="100000">
                                          <p:val>
                                            <p:strVal val="#ppt_h"/>
                                          </p:val>
                                        </p:tav>
                                      </p:tavLst>
                                    </p:anim>
                                    <p:anim calcmode="lin" valueType="num">
                                      <p:cBhvr>
                                        <p:cTn id="9" dur="500" fill="hold"/>
                                        <p:tgtEl>
                                          <p:spTgt spid="477186"/>
                                        </p:tgtEl>
                                        <p:attrNameLst>
                                          <p:attrName>style.rotation</p:attrName>
                                        </p:attrNameLst>
                                      </p:cBhvr>
                                      <p:tavLst>
                                        <p:tav tm="0">
                                          <p:val>
                                            <p:fltVal val="360"/>
                                          </p:val>
                                        </p:tav>
                                        <p:tav tm="100000">
                                          <p:val>
                                            <p:fltVal val="0"/>
                                          </p:val>
                                        </p:tav>
                                      </p:tavLst>
                                    </p:anim>
                                    <p:animEffect transition="in" filter="fade">
                                      <p:cBhvr>
                                        <p:cTn id="10" dur="500"/>
                                        <p:tgtEl>
                                          <p:spTgt spid="477186"/>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9" presetClass="entr" presetSubtype="0" decel="100000" fill="hold" grpId="0" nodeType="clickEffect">
                                  <p:stCondLst>
                                    <p:cond delay="0"/>
                                  </p:stCondLst>
                                  <p:iterate type="lt">
                                    <p:tmPct val="10000"/>
                                  </p:iterate>
                                  <p:childTnLst>
                                    <p:set>
                                      <p:cBhvr>
                                        <p:cTn id="14" dur="1" fill="hold">
                                          <p:stCondLst>
                                            <p:cond delay="0"/>
                                          </p:stCondLst>
                                        </p:cTn>
                                        <p:tgtEl>
                                          <p:spTgt spid="477187">
                                            <p:txEl>
                                              <p:pRg st="0" end="0"/>
                                            </p:txEl>
                                          </p:spTgt>
                                        </p:tgtEl>
                                        <p:attrNameLst>
                                          <p:attrName>style.visibility</p:attrName>
                                        </p:attrNameLst>
                                      </p:cBhvr>
                                      <p:to>
                                        <p:strVal val="visible"/>
                                      </p:to>
                                    </p:set>
                                    <p:anim calcmode="lin" valueType="num">
                                      <p:cBhvr>
                                        <p:cTn id="15" dur="500" fill="hold"/>
                                        <p:tgtEl>
                                          <p:spTgt spid="477187">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477187">
                                            <p:txEl>
                                              <p:pRg st="0" end="0"/>
                                            </p:txEl>
                                          </p:spTgt>
                                        </p:tgtEl>
                                        <p:attrNameLst>
                                          <p:attrName>ppt_h</p:attrName>
                                        </p:attrNameLst>
                                      </p:cBhvr>
                                      <p:tavLst>
                                        <p:tav tm="0">
                                          <p:val>
                                            <p:fltVal val="0"/>
                                          </p:val>
                                        </p:tav>
                                        <p:tav tm="100000">
                                          <p:val>
                                            <p:strVal val="#ppt_h"/>
                                          </p:val>
                                        </p:tav>
                                      </p:tavLst>
                                    </p:anim>
                                    <p:anim calcmode="lin" valueType="num">
                                      <p:cBhvr>
                                        <p:cTn id="17" dur="500" fill="hold"/>
                                        <p:tgtEl>
                                          <p:spTgt spid="477187">
                                            <p:txEl>
                                              <p:pRg st="0" end="0"/>
                                            </p:txEl>
                                          </p:spTgt>
                                        </p:tgtEl>
                                        <p:attrNameLst>
                                          <p:attrName>style.rotation</p:attrName>
                                        </p:attrNameLst>
                                      </p:cBhvr>
                                      <p:tavLst>
                                        <p:tav tm="0">
                                          <p:val>
                                            <p:fltVal val="360"/>
                                          </p:val>
                                        </p:tav>
                                        <p:tav tm="100000">
                                          <p:val>
                                            <p:fltVal val="0"/>
                                          </p:val>
                                        </p:tav>
                                      </p:tavLst>
                                    </p:anim>
                                    <p:animEffect transition="in" filter="fade">
                                      <p:cBhvr>
                                        <p:cTn id="18" dur="500"/>
                                        <p:tgtEl>
                                          <p:spTgt spid="47718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7186" grpId="0"/>
      <p:bldP spid="477187"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78210" name="Rectangle 2"/>
          <p:cNvSpPr>
            <a:spLocks noGrp="1" noChangeArrowheads="1"/>
          </p:cNvSpPr>
          <p:nvPr>
            <p:ph type="title"/>
          </p:nvPr>
        </p:nvSpPr>
        <p:spPr/>
        <p:txBody>
          <a:bodyPr/>
          <a:lstStyle/>
          <a:p>
            <a:pPr eaLnBrk="1" hangingPunct="1">
              <a:defRPr/>
            </a:pPr>
            <a:r>
              <a:rPr lang="ru-RU" smtClean="0">
                <a:solidFill>
                  <a:schemeClr val="hlink"/>
                </a:solidFill>
              </a:rPr>
              <a:t>Общие данные о </a:t>
            </a:r>
            <a:r>
              <a:rPr lang="en-US" smtClean="0">
                <a:solidFill>
                  <a:schemeClr val="hlink"/>
                </a:solidFill>
              </a:rPr>
              <a:t>Европ</a:t>
            </a:r>
            <a:r>
              <a:rPr lang="ru-RU" smtClean="0">
                <a:solidFill>
                  <a:schemeClr val="hlink"/>
                </a:solidFill>
              </a:rPr>
              <a:t>е</a:t>
            </a:r>
            <a:r>
              <a:rPr lang="en-US" smtClean="0">
                <a:solidFill>
                  <a:schemeClr val="hlink"/>
                </a:solidFill>
              </a:rPr>
              <a:t>:</a:t>
            </a:r>
          </a:p>
        </p:txBody>
      </p:sp>
      <p:sp>
        <p:nvSpPr>
          <p:cNvPr id="478211" name="Rectangle 3"/>
          <p:cNvSpPr>
            <a:spLocks noGrp="1" noChangeArrowheads="1"/>
          </p:cNvSpPr>
          <p:nvPr>
            <p:ph type="body" idx="1"/>
          </p:nvPr>
        </p:nvSpPr>
        <p:spPr/>
        <p:txBody>
          <a:bodyPr/>
          <a:lstStyle/>
          <a:p>
            <a:pPr eaLnBrk="1" hangingPunct="1">
              <a:lnSpc>
                <a:spcPct val="80000"/>
              </a:lnSpc>
              <a:buFontTx/>
              <a:buNone/>
              <a:defRPr/>
            </a:pPr>
            <a:r>
              <a:rPr lang="ru-RU" sz="2000" smtClean="0">
                <a:solidFill>
                  <a:srgbClr val="000000"/>
                </a:solidFill>
                <a:effectLst>
                  <a:outerShdw blurRad="38100" dist="38100" dir="2700000" algn="tl">
                    <a:srgbClr val="FFFFFF"/>
                  </a:outerShdw>
                </a:effectLst>
              </a:rPr>
              <a:t>     </a:t>
            </a:r>
            <a:r>
              <a:rPr lang="en-US" sz="2000" smtClean="0">
                <a:solidFill>
                  <a:srgbClr val="000000"/>
                </a:solidFill>
                <a:effectLst>
                  <a:outerShdw blurRad="38100" dist="38100" dir="2700000" algn="tl">
                    <a:srgbClr val="FFFFFF"/>
                  </a:outerShdw>
                </a:effectLst>
              </a:rPr>
              <a:t>Средняя высота рельефа Европы составляет около 300 м над уровнем моря. Низменности сменяются возвышенностями до цепи хребтов альпийской складчатости на юге материка, покрытых мощными ледниками. Самая высокая точка Альп - гора Монблан (4807 м). Разнообразием характеризуется и климат Европы: от субарктического в северных районах до субтропического в южной ее части. Однако большее пространство континента располагается в зоне умеренного климата, переходящего к востоку и юго-востоку в континентальный со значительными годовыми амплитудами температур. </a:t>
            </a:r>
            <a:br>
              <a:rPr lang="en-US" sz="2000" smtClean="0">
                <a:solidFill>
                  <a:srgbClr val="000000"/>
                </a:solidFill>
                <a:effectLst>
                  <a:outerShdw blurRad="38100" dist="38100" dir="2700000" algn="tl">
                    <a:srgbClr val="FFFFFF"/>
                  </a:outerShdw>
                </a:effectLst>
              </a:rPr>
            </a:br>
            <a:endParaRPr lang="en-US" sz="2000" smtClean="0">
              <a:solidFill>
                <a:srgbClr val="000000"/>
              </a:solidFill>
              <a:effectLst>
                <a:outerShdw blurRad="38100" dist="38100" dir="2700000" algn="tl">
                  <a:srgbClr val="FFFFFF"/>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478210"/>
                                        </p:tgtEl>
                                        <p:attrNameLst>
                                          <p:attrName>style.visibility</p:attrName>
                                        </p:attrNameLst>
                                      </p:cBhvr>
                                      <p:to>
                                        <p:strVal val="visible"/>
                                      </p:to>
                                    </p:set>
                                    <p:animEffect transition="in" filter="fade">
                                      <p:cBhvr>
                                        <p:cTn id="7" dur="1000">
                                          <p:stCondLst>
                                            <p:cond delay="0"/>
                                          </p:stCondLst>
                                        </p:cTn>
                                        <p:tgtEl>
                                          <p:spTgt spid="4782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478211">
                                            <p:txEl>
                                              <p:pRg st="0" end="0"/>
                                            </p:txEl>
                                          </p:spTgt>
                                        </p:tgtEl>
                                        <p:attrNameLst>
                                          <p:attrName>style.visibility</p:attrName>
                                        </p:attrNameLst>
                                      </p:cBhvr>
                                      <p:to>
                                        <p:strVal val="visible"/>
                                      </p:to>
                                    </p:set>
                                    <p:animEffect transition="in" filter="fade">
                                      <p:cBhvr>
                                        <p:cTn id="12" dur="500">
                                          <p:stCondLst>
                                            <p:cond delay="0"/>
                                          </p:stCondLst>
                                        </p:cTn>
                                        <p:tgtEl>
                                          <p:spTgt spid="4782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8210" grpId="0"/>
      <p:bldP spid="478211"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79234" name="Rectangle 2"/>
          <p:cNvSpPr>
            <a:spLocks noGrp="1" noChangeArrowheads="1"/>
          </p:cNvSpPr>
          <p:nvPr>
            <p:ph type="title"/>
          </p:nvPr>
        </p:nvSpPr>
        <p:spPr/>
        <p:txBody>
          <a:bodyPr/>
          <a:lstStyle/>
          <a:p>
            <a:pPr eaLnBrk="1" hangingPunct="1">
              <a:defRPr/>
            </a:pPr>
            <a:r>
              <a:rPr lang="ru-RU" sz="4000" smtClean="0">
                <a:solidFill>
                  <a:schemeClr val="hlink"/>
                </a:solidFill>
              </a:rPr>
              <a:t>Немного об истории развития  </a:t>
            </a:r>
            <a:br>
              <a:rPr lang="ru-RU" sz="4000" smtClean="0">
                <a:solidFill>
                  <a:schemeClr val="hlink"/>
                </a:solidFill>
              </a:rPr>
            </a:br>
            <a:r>
              <a:rPr lang="ru-RU" sz="4000" smtClean="0">
                <a:solidFill>
                  <a:schemeClr val="hlink"/>
                </a:solidFill>
              </a:rPr>
              <a:t>                   Европы</a:t>
            </a:r>
            <a:r>
              <a:rPr lang="en-US" sz="4000" smtClean="0">
                <a:solidFill>
                  <a:schemeClr val="hlink"/>
                </a:solidFill>
              </a:rPr>
              <a:t>:</a:t>
            </a:r>
          </a:p>
        </p:txBody>
      </p:sp>
      <p:sp>
        <p:nvSpPr>
          <p:cNvPr id="479235" name="Rectangle 3"/>
          <p:cNvSpPr>
            <a:spLocks noGrp="1" noChangeArrowheads="1"/>
          </p:cNvSpPr>
          <p:nvPr>
            <p:ph type="body" idx="1"/>
          </p:nvPr>
        </p:nvSpPr>
        <p:spPr/>
        <p:txBody>
          <a:bodyPr/>
          <a:lstStyle/>
          <a:p>
            <a:pPr eaLnBrk="1" hangingPunct="1">
              <a:lnSpc>
                <a:spcPct val="80000"/>
              </a:lnSpc>
              <a:buFontTx/>
              <a:buNone/>
              <a:defRPr/>
            </a:pPr>
            <a:r>
              <a:rPr lang="ru-RU" sz="1800" smtClean="0">
                <a:solidFill>
                  <a:srgbClr val="CC0000"/>
                </a:solidFill>
              </a:rPr>
              <a:t>      </a:t>
            </a:r>
            <a:r>
              <a:rPr lang="en-US" sz="1800" smtClean="0">
                <a:solidFill>
                  <a:srgbClr val="CC0000"/>
                </a:solidFill>
              </a:rPr>
              <a:t>Европа - плотнонаселенная высокоурбанизированная часть света. На ее территории располагаются 43 государства, развивают свою культуру около 70 этносов. При этом степень хозяйственного освоения материка за тысячелетия истории столь высока, что естественные ландшафты здесь сохраняются лишь как заповедные зоны. Европа - колыбель многих древних цивилизаций: эгейской, греческой (эллинской), этрусской, кельтской, римской, она стала регионом широкого распространения христианства, пришедшего в Россию и некоторые другие государства своей православной ветвью более тысячи лет назад, укоренившегося в прочих европейских странах, как католицизм и другие течения. В Южной Франции, в пещере Кро-Маньон, были впервые найдены останки Ното 8ар1еп, относящиеся к эпохе позднего палеолита - 40 - 35 тыс. лет до н. э., что доказывает очень раннее присутствие человека на европейском континенте. </a:t>
            </a:r>
            <a:br>
              <a:rPr lang="en-US" sz="1800" smtClean="0">
                <a:solidFill>
                  <a:srgbClr val="CC0000"/>
                </a:solidFill>
              </a:rPr>
            </a:br>
            <a:endParaRPr lang="en-US" sz="1800" smtClean="0">
              <a:solidFill>
                <a:srgbClr val="CC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iterate type="lt">
                                    <p:tmPct val="10000"/>
                                  </p:iterate>
                                  <p:childTnLst>
                                    <p:set>
                                      <p:cBhvr>
                                        <p:cTn id="6" dur="1" fill="hold">
                                          <p:stCondLst>
                                            <p:cond delay="0"/>
                                          </p:stCondLst>
                                        </p:cTn>
                                        <p:tgtEl>
                                          <p:spTgt spid="479235">
                                            <p:txEl>
                                              <p:pRg st="0" end="0"/>
                                            </p:txEl>
                                          </p:spTgt>
                                        </p:tgtEl>
                                        <p:attrNameLst>
                                          <p:attrName>style.visibility</p:attrName>
                                        </p:attrNameLst>
                                      </p:cBhvr>
                                      <p:to>
                                        <p:strVal val="visible"/>
                                      </p:to>
                                    </p:set>
                                    <p:animEffect transition="in" filter="fade">
                                      <p:cBhvr>
                                        <p:cTn id="7" dur="1000"/>
                                        <p:tgtEl>
                                          <p:spTgt spid="479235">
                                            <p:txEl>
                                              <p:pRg st="0" end="0"/>
                                            </p:txEl>
                                          </p:spTgt>
                                        </p:tgtEl>
                                      </p:cBhvr>
                                    </p:animEffect>
                                    <p:anim calcmode="lin" valueType="num">
                                      <p:cBhvr>
                                        <p:cTn id="8" dur="1000" fill="hold"/>
                                        <p:tgtEl>
                                          <p:spTgt spid="47923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7923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9235"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show="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22243" name="Rectangle 3"/>
          <p:cNvSpPr>
            <a:spLocks noGrp="1" noChangeArrowheads="1"/>
          </p:cNvSpPr>
          <p:nvPr>
            <p:ph type="body" idx="1"/>
          </p:nvPr>
        </p:nvSpPr>
        <p:spPr>
          <a:xfrm>
            <a:off x="457200" y="1295400"/>
            <a:ext cx="8229600" cy="4114800"/>
          </a:xfrm>
        </p:spPr>
        <p:txBody>
          <a:bodyPr/>
          <a:lstStyle/>
          <a:p>
            <a:pPr eaLnBrk="1" hangingPunct="1">
              <a:lnSpc>
                <a:spcPct val="80000"/>
              </a:lnSpc>
              <a:buFontTx/>
              <a:buNone/>
              <a:defRPr/>
            </a:pPr>
            <a:r>
              <a:rPr lang="ru-RU" sz="1800" smtClean="0"/>
              <a:t>     </a:t>
            </a:r>
            <a:r>
              <a:rPr lang="en-US" sz="1800" smtClean="0"/>
              <a:t>Следы самой древней в Европе крито-микенской (эгейской) цивилизации, возникшей в III - II тыс. до н. э., обнаружены на островах в Эгейском море, что подтверждает древнейшие культурные контакты между Европой и Ближним Востоком. </a:t>
            </a:r>
            <a:br>
              <a:rPr lang="en-US" sz="1800" smtClean="0"/>
            </a:br>
            <a:r>
              <a:rPr lang="en-US" sz="1800" smtClean="0"/>
              <a:t>Возникшая в II - I тыс. до н. э. эллинская цивилизация несла в себе следы не только эгейской, но и египетской, ассиро-вавилонской культуры, обогащая их достоянием европейскую науку, искусство, литературу. </a:t>
            </a:r>
            <a:br>
              <a:rPr lang="en-US" sz="1800" smtClean="0"/>
            </a:br>
            <a:r>
              <a:rPr lang="en-US" sz="1800" smtClean="0"/>
              <a:t/>
            </a:r>
            <a:br>
              <a:rPr lang="en-US" sz="1800" smtClean="0"/>
            </a:br>
            <a:r>
              <a:rPr lang="en-US" sz="1800" smtClean="0"/>
              <a:t>Образование Римской империи, простиравшейся с III в. до н. э. по IV в. н. э. от Гибралтара до берегов Дуная и от Северного моря до Сахары, оказало культурное воздействие на весь регион и во многом определило формирование современной этнической и языковой карты Европы. Естественно, что римская цивилизация вобрала в себя элементы культур других народов, проживавших на территории Римской империи и соприкасавшихся с ней. </a:t>
            </a:r>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522243">
                                            <p:txEl>
                                              <p:pRg st="0" end="0"/>
                                            </p:txEl>
                                          </p:spTgt>
                                        </p:tgtEl>
                                        <p:attrNameLst>
                                          <p:attrName>style.visibility</p:attrName>
                                        </p:attrNameLst>
                                      </p:cBhvr>
                                      <p:to>
                                        <p:strVal val="visible"/>
                                      </p:to>
                                    </p:set>
                                    <p:animEffect transition="in" filter="fade">
                                      <p:cBhvr>
                                        <p:cTn id="7" dur="1000"/>
                                        <p:tgtEl>
                                          <p:spTgt spid="522243">
                                            <p:txEl>
                                              <p:pRg st="0" end="0"/>
                                            </p:txEl>
                                          </p:spTgt>
                                        </p:tgtEl>
                                      </p:cBhvr>
                                    </p:animEffect>
                                    <p:anim calcmode="lin" valueType="num">
                                      <p:cBhvr>
                                        <p:cTn id="8" dur="1000" fill="hold"/>
                                        <p:tgtEl>
                                          <p:spTgt spid="522243">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52224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43"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23266" name="Rectangle 2"/>
          <p:cNvSpPr>
            <a:spLocks noGrp="1" noChangeArrowheads="1"/>
          </p:cNvSpPr>
          <p:nvPr>
            <p:ph type="title"/>
          </p:nvPr>
        </p:nvSpPr>
        <p:spPr/>
        <p:txBody>
          <a:bodyPr/>
          <a:lstStyle/>
          <a:p>
            <a:pPr eaLnBrk="1" hangingPunct="1">
              <a:defRPr/>
            </a:pPr>
            <a:endParaRPr lang="ru-RU" smtClean="0">
              <a:solidFill>
                <a:schemeClr val="hlink"/>
              </a:solidFill>
            </a:endParaRPr>
          </a:p>
        </p:txBody>
      </p:sp>
      <p:sp>
        <p:nvSpPr>
          <p:cNvPr id="523267" name="Rectangle 3"/>
          <p:cNvSpPr>
            <a:spLocks noGrp="1" noChangeArrowheads="1"/>
          </p:cNvSpPr>
          <p:nvPr>
            <p:ph type="body" idx="1"/>
          </p:nvPr>
        </p:nvSpPr>
        <p:spPr/>
        <p:txBody>
          <a:bodyPr/>
          <a:lstStyle/>
          <a:p>
            <a:pPr eaLnBrk="1" hangingPunct="1">
              <a:lnSpc>
                <a:spcPct val="80000"/>
              </a:lnSpc>
              <a:buFontTx/>
              <a:buNone/>
              <a:defRPr/>
            </a:pPr>
            <a:r>
              <a:rPr lang="ru-RU" sz="2000" smtClean="0">
                <a:solidFill>
                  <a:schemeClr val="bg2"/>
                </a:solidFill>
              </a:rPr>
              <a:t>      </a:t>
            </a:r>
            <a:r>
              <a:rPr lang="en-US" sz="2000" smtClean="0">
                <a:solidFill>
                  <a:schemeClr val="bg2"/>
                </a:solidFill>
              </a:rPr>
              <a:t>В эпоху Великого переселения народов (III - IX вв.) германоязычные племена расселились по Западной, Центральной и Северной Европе, проникли на Британские острова. С V в. широкие этнические движения происходили в Восточной Европе: здесь обосновались славянские племена. Этническую пестроту населения материка еще более усилили вторжения тюркоязыч-ных племен, скандинавов и арабов. Но уже к XI в., к моменту разделения христианства на две церкви - римско-католическую и греко-византийскую, этнический и языковой ландшафт Европы практически определился. Впоследствии на процесс формирования современной этнопо-литической карты Европы оказали влияние турецкие завоевания в Юго-Восточной Европе в XIV - XV вв., а к XVI в. в связи с развитием торгового капитализма появляется тенденция к возникновению этнически однородных национальных государств на всем пространстве европейского континента.</a:t>
            </a:r>
            <a:r>
              <a:rPr lang="en-US" sz="2000" smtClean="0"/>
              <a:t> </a:t>
            </a: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withEffect" nodePh="1">
                                  <p:stCondLst>
                                    <p:cond delay="0"/>
                                  </p:stCondLst>
                                  <p:endCondLst>
                                    <p:cond evt="begin" delay="0">
                                      <p:tn val="5"/>
                                    </p:cond>
                                  </p:endCondLst>
                                  <p:childTnLst>
                                    <p:set>
                                      <p:cBhvr>
                                        <p:cTn id="6" dur="1" fill="hold">
                                          <p:stCondLst>
                                            <p:cond delay="0"/>
                                          </p:stCondLst>
                                        </p:cTn>
                                        <p:tgtEl>
                                          <p:spTgt spid="523266"/>
                                        </p:tgtEl>
                                        <p:attrNameLst>
                                          <p:attrName>style.visibility</p:attrName>
                                        </p:attrNameLst>
                                      </p:cBhvr>
                                      <p:to>
                                        <p:strVal val="visible"/>
                                      </p:to>
                                    </p:set>
                                    <p:anim calcmode="lin" valueType="num">
                                      <p:cBhvr>
                                        <p:cTn id="7" dur="1000" fill="hold"/>
                                        <p:tgtEl>
                                          <p:spTgt spid="523266"/>
                                        </p:tgtEl>
                                        <p:attrNameLst>
                                          <p:attrName>ppt_w</p:attrName>
                                        </p:attrNameLst>
                                      </p:cBhvr>
                                      <p:tavLst>
                                        <p:tav tm="0">
                                          <p:val>
                                            <p:strVal val="#ppt_w+.3"/>
                                          </p:val>
                                        </p:tav>
                                        <p:tav tm="100000">
                                          <p:val>
                                            <p:strVal val="#ppt_w"/>
                                          </p:val>
                                        </p:tav>
                                      </p:tavLst>
                                    </p:anim>
                                    <p:anim calcmode="lin" valueType="num">
                                      <p:cBhvr>
                                        <p:cTn id="8" dur="1000" fill="hold"/>
                                        <p:tgtEl>
                                          <p:spTgt spid="523266"/>
                                        </p:tgtEl>
                                        <p:attrNameLst>
                                          <p:attrName>ppt_h</p:attrName>
                                        </p:attrNameLst>
                                      </p:cBhvr>
                                      <p:tavLst>
                                        <p:tav tm="0">
                                          <p:val>
                                            <p:strVal val="#ppt_h"/>
                                          </p:val>
                                        </p:tav>
                                        <p:tav tm="100000">
                                          <p:val>
                                            <p:strVal val="#ppt_h"/>
                                          </p:val>
                                        </p:tav>
                                      </p:tavLst>
                                    </p:anim>
                                    <p:animEffect transition="in" filter="fade">
                                      <p:cBhvr>
                                        <p:cTn id="9" dur="1000"/>
                                        <p:tgtEl>
                                          <p:spTgt spid="52326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523267">
                                            <p:txEl>
                                              <p:pRg st="0" end="0"/>
                                            </p:txEl>
                                          </p:spTgt>
                                        </p:tgtEl>
                                        <p:attrNameLst>
                                          <p:attrName>style.visibility</p:attrName>
                                        </p:attrNameLst>
                                      </p:cBhvr>
                                      <p:to>
                                        <p:strVal val="visible"/>
                                      </p:to>
                                    </p:set>
                                    <p:anim calcmode="lin" valueType="num">
                                      <p:cBhvr>
                                        <p:cTn id="14" dur="1000" fill="hold"/>
                                        <p:tgtEl>
                                          <p:spTgt spid="523267">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523267">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5232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3266" grpId="0"/>
      <p:bldP spid="523267"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26338" name="Rectangle 2"/>
          <p:cNvSpPr>
            <a:spLocks noGrp="1" noChangeArrowheads="1"/>
          </p:cNvSpPr>
          <p:nvPr>
            <p:ph type="title"/>
          </p:nvPr>
        </p:nvSpPr>
        <p:spPr/>
        <p:txBody>
          <a:bodyPr/>
          <a:lstStyle/>
          <a:p>
            <a:pPr eaLnBrk="1" hangingPunct="1">
              <a:defRPr/>
            </a:pPr>
            <a:r>
              <a:rPr lang="ru-RU" smtClean="0"/>
              <a:t>       Небольшой тест</a:t>
            </a:r>
            <a:r>
              <a:rPr lang="en-US" smtClean="0"/>
              <a:t>:</a:t>
            </a:r>
          </a:p>
        </p:txBody>
      </p:sp>
      <p:sp>
        <p:nvSpPr>
          <p:cNvPr id="526339" name="Rectangle 3"/>
          <p:cNvSpPr>
            <a:spLocks noGrp="1" noChangeArrowheads="1"/>
          </p:cNvSpPr>
          <p:nvPr>
            <p:ph type="body" idx="1"/>
          </p:nvPr>
        </p:nvSpPr>
        <p:spPr/>
        <p:txBody>
          <a:bodyPr/>
          <a:lstStyle/>
          <a:p>
            <a:pPr marL="609600" indent="-609600" eaLnBrk="1" hangingPunct="1">
              <a:buFontTx/>
              <a:buNone/>
              <a:defRPr/>
            </a:pPr>
            <a:r>
              <a:rPr lang="ru-RU" smtClean="0"/>
              <a:t>1) </a:t>
            </a:r>
            <a:r>
              <a:rPr lang="ru-RU" smtClean="0">
                <a:solidFill>
                  <a:srgbClr val="000000"/>
                </a:solidFill>
                <a:effectLst>
                  <a:outerShdw blurRad="38100" dist="38100" dir="2700000" algn="tl">
                    <a:srgbClr val="FFFFFF"/>
                  </a:outerShdw>
                </a:effectLst>
              </a:rPr>
              <a:t>Какова площадь Европы?</a:t>
            </a:r>
          </a:p>
          <a:p>
            <a:pPr marL="609600" indent="-609600" eaLnBrk="1" hangingPunct="1">
              <a:buFontTx/>
              <a:buNone/>
              <a:defRPr/>
            </a:pPr>
            <a:r>
              <a:rPr lang="ru-RU" smtClean="0"/>
              <a:t>А) 10 млн км2</a:t>
            </a:r>
          </a:p>
          <a:p>
            <a:pPr marL="609600" indent="-609600" eaLnBrk="1" hangingPunct="1">
              <a:buFontTx/>
              <a:buNone/>
              <a:defRPr/>
            </a:pPr>
            <a:r>
              <a:rPr lang="ru-RU" smtClean="0"/>
              <a:t>Б) 103 млн км2</a:t>
            </a:r>
          </a:p>
          <a:p>
            <a:pPr marL="609600" indent="-609600" eaLnBrk="1" hangingPunct="1">
              <a:buFontTx/>
              <a:buNone/>
              <a:defRPr/>
            </a:pPr>
            <a:r>
              <a:rPr lang="ru-RU" smtClean="0"/>
              <a:t>В) 1.03 млн км2</a:t>
            </a:r>
            <a:endParaRPr lang="en-US"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526338"/>
                                        </p:tgtEl>
                                        <p:attrNameLst>
                                          <p:attrName>style.visibility</p:attrName>
                                        </p:attrNameLst>
                                      </p:cBhvr>
                                      <p:to>
                                        <p:strVal val="visible"/>
                                      </p:to>
                                    </p:set>
                                    <p:animEffect transition="in" filter="dissolve">
                                      <p:cBhvr>
                                        <p:cTn id="7" dur="500"/>
                                        <p:tgtEl>
                                          <p:spTgt spid="5263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26339">
                                            <p:txEl>
                                              <p:pRg st="0" end="0"/>
                                            </p:txEl>
                                          </p:spTgt>
                                        </p:tgtEl>
                                        <p:attrNameLst>
                                          <p:attrName>style.visibility</p:attrName>
                                        </p:attrNameLst>
                                      </p:cBhvr>
                                      <p:to>
                                        <p:strVal val="visible"/>
                                      </p:to>
                                    </p:set>
                                    <p:animEffect transition="in" filter="dissolve">
                                      <p:cBhvr>
                                        <p:cTn id="12" dur="500"/>
                                        <p:tgtEl>
                                          <p:spTgt spid="52633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26339">
                                            <p:txEl>
                                              <p:pRg st="1" end="1"/>
                                            </p:txEl>
                                          </p:spTgt>
                                        </p:tgtEl>
                                        <p:attrNameLst>
                                          <p:attrName>style.visibility</p:attrName>
                                        </p:attrNameLst>
                                      </p:cBhvr>
                                      <p:to>
                                        <p:strVal val="visible"/>
                                      </p:to>
                                    </p:set>
                                    <p:animEffect transition="in" filter="dissolve">
                                      <p:cBhvr>
                                        <p:cTn id="17" dur="500"/>
                                        <p:tgtEl>
                                          <p:spTgt spid="52633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26339">
                                            <p:txEl>
                                              <p:pRg st="2" end="2"/>
                                            </p:txEl>
                                          </p:spTgt>
                                        </p:tgtEl>
                                        <p:attrNameLst>
                                          <p:attrName>style.visibility</p:attrName>
                                        </p:attrNameLst>
                                      </p:cBhvr>
                                      <p:to>
                                        <p:strVal val="visible"/>
                                      </p:to>
                                    </p:set>
                                    <p:animEffect transition="in" filter="dissolve">
                                      <p:cBhvr>
                                        <p:cTn id="22" dur="500"/>
                                        <p:tgtEl>
                                          <p:spTgt spid="52633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26339">
                                            <p:txEl>
                                              <p:pRg st="3" end="3"/>
                                            </p:txEl>
                                          </p:spTgt>
                                        </p:tgtEl>
                                        <p:attrNameLst>
                                          <p:attrName>style.visibility</p:attrName>
                                        </p:attrNameLst>
                                      </p:cBhvr>
                                      <p:to>
                                        <p:strVal val="visible"/>
                                      </p:to>
                                    </p:set>
                                    <p:animEffect transition="in" filter="dissolve">
                                      <p:cBhvr>
                                        <p:cTn id="27" dur="500"/>
                                        <p:tgtEl>
                                          <p:spTgt spid="5263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6338" grpId="0"/>
      <p:bldP spid="526339"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27362" name="Rectangle 2"/>
          <p:cNvSpPr>
            <a:spLocks noGrp="1" noChangeArrowheads="1"/>
          </p:cNvSpPr>
          <p:nvPr>
            <p:ph type="title"/>
          </p:nvPr>
        </p:nvSpPr>
        <p:spPr/>
        <p:txBody>
          <a:bodyPr/>
          <a:lstStyle/>
          <a:p>
            <a:pPr eaLnBrk="1" hangingPunct="1">
              <a:defRPr/>
            </a:pPr>
            <a:r>
              <a:rPr lang="ru-RU" smtClean="0"/>
              <a:t>                  Тест</a:t>
            </a:r>
            <a:r>
              <a:rPr lang="en-US" smtClean="0"/>
              <a:t>:</a:t>
            </a:r>
          </a:p>
        </p:txBody>
      </p:sp>
      <p:sp>
        <p:nvSpPr>
          <p:cNvPr id="527363" name="Rectangle 3"/>
          <p:cNvSpPr>
            <a:spLocks noGrp="1" noChangeArrowheads="1"/>
          </p:cNvSpPr>
          <p:nvPr>
            <p:ph type="body" idx="1"/>
          </p:nvPr>
        </p:nvSpPr>
        <p:spPr/>
        <p:txBody>
          <a:bodyPr/>
          <a:lstStyle/>
          <a:p>
            <a:pPr eaLnBrk="1" hangingPunct="1">
              <a:buFontTx/>
              <a:buNone/>
              <a:defRPr/>
            </a:pPr>
            <a:r>
              <a:rPr lang="ru-RU" smtClean="0"/>
              <a:t>                </a:t>
            </a:r>
          </a:p>
          <a:p>
            <a:pPr eaLnBrk="1" hangingPunct="1">
              <a:buFontTx/>
              <a:buNone/>
              <a:defRPr/>
            </a:pPr>
            <a:r>
              <a:rPr lang="ru-RU" smtClean="0"/>
              <a:t>2) </a:t>
            </a:r>
            <a:r>
              <a:rPr lang="ru-RU" smtClean="0">
                <a:solidFill>
                  <a:srgbClr val="000000"/>
                </a:solidFill>
                <a:effectLst>
                  <a:outerShdw blurRad="38100" dist="38100" dir="2700000" algn="tl">
                    <a:srgbClr val="FFFFFF"/>
                  </a:outerShdw>
                </a:effectLst>
              </a:rPr>
              <a:t>Численность населения в 1995 году состовляла-</a:t>
            </a:r>
          </a:p>
          <a:p>
            <a:pPr eaLnBrk="1" hangingPunct="1">
              <a:buFontTx/>
              <a:buNone/>
              <a:defRPr/>
            </a:pPr>
            <a:r>
              <a:rPr lang="ru-RU" smtClean="0"/>
              <a:t>А) 700 млн человек</a:t>
            </a:r>
          </a:p>
          <a:p>
            <a:pPr eaLnBrk="1" hangingPunct="1">
              <a:buFontTx/>
              <a:buNone/>
              <a:defRPr/>
            </a:pPr>
            <a:r>
              <a:rPr lang="ru-RU" smtClean="0"/>
              <a:t>Б) 506 млн человек</a:t>
            </a:r>
          </a:p>
          <a:p>
            <a:pPr eaLnBrk="1" hangingPunct="1">
              <a:buFontTx/>
              <a:buNone/>
              <a:defRPr/>
            </a:pPr>
            <a:r>
              <a:rPr lang="ru-RU" smtClean="0"/>
              <a:t>В) 806 млн человек</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iterate type="lt">
                                    <p:tmPct val="10000"/>
                                  </p:iterate>
                                  <p:childTnLst>
                                    <p:set>
                                      <p:cBhvr>
                                        <p:cTn id="6" dur="1" fill="hold">
                                          <p:stCondLst>
                                            <p:cond delay="0"/>
                                          </p:stCondLst>
                                        </p:cTn>
                                        <p:tgtEl>
                                          <p:spTgt spid="527363">
                                            <p:txEl>
                                              <p:pRg st="0" end="0"/>
                                            </p:txEl>
                                          </p:spTgt>
                                        </p:tgtEl>
                                        <p:attrNameLst>
                                          <p:attrName>style.visibility</p:attrName>
                                        </p:attrNameLst>
                                      </p:cBhvr>
                                      <p:to>
                                        <p:strVal val="visible"/>
                                      </p:to>
                                    </p:set>
                                    <p:animEffect transition="in" filter="fade">
                                      <p:cBhvr>
                                        <p:cTn id="7" dur="1000"/>
                                        <p:tgtEl>
                                          <p:spTgt spid="527363">
                                            <p:txEl>
                                              <p:pRg st="0" end="0"/>
                                            </p:txEl>
                                          </p:spTgt>
                                        </p:tgtEl>
                                      </p:cBhvr>
                                    </p:animEffect>
                                    <p:anim calcmode="lin" valueType="num">
                                      <p:cBhvr>
                                        <p:cTn id="8" dur="1000" fill="hold"/>
                                        <p:tgtEl>
                                          <p:spTgt spid="52736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2736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grpId="0" nodeType="clickEffect">
                                  <p:stCondLst>
                                    <p:cond delay="0"/>
                                  </p:stCondLst>
                                  <p:iterate type="lt">
                                    <p:tmPct val="10000"/>
                                  </p:iterate>
                                  <p:childTnLst>
                                    <p:set>
                                      <p:cBhvr>
                                        <p:cTn id="13" dur="1" fill="hold">
                                          <p:stCondLst>
                                            <p:cond delay="0"/>
                                          </p:stCondLst>
                                        </p:cTn>
                                        <p:tgtEl>
                                          <p:spTgt spid="527363">
                                            <p:txEl>
                                              <p:pRg st="1" end="1"/>
                                            </p:txEl>
                                          </p:spTgt>
                                        </p:tgtEl>
                                        <p:attrNameLst>
                                          <p:attrName>style.visibility</p:attrName>
                                        </p:attrNameLst>
                                      </p:cBhvr>
                                      <p:to>
                                        <p:strVal val="visible"/>
                                      </p:to>
                                    </p:set>
                                    <p:animEffect transition="in" filter="fade">
                                      <p:cBhvr>
                                        <p:cTn id="14" dur="1000"/>
                                        <p:tgtEl>
                                          <p:spTgt spid="527363">
                                            <p:txEl>
                                              <p:pRg st="1" end="1"/>
                                            </p:txEl>
                                          </p:spTgt>
                                        </p:tgtEl>
                                      </p:cBhvr>
                                    </p:animEffect>
                                    <p:anim calcmode="lin" valueType="num">
                                      <p:cBhvr>
                                        <p:cTn id="15" dur="1000" fill="hold"/>
                                        <p:tgtEl>
                                          <p:spTgt spid="52736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2736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grpId="0" nodeType="clickEffect">
                                  <p:stCondLst>
                                    <p:cond delay="0"/>
                                  </p:stCondLst>
                                  <p:iterate type="lt">
                                    <p:tmPct val="10000"/>
                                  </p:iterate>
                                  <p:childTnLst>
                                    <p:set>
                                      <p:cBhvr>
                                        <p:cTn id="20" dur="1" fill="hold">
                                          <p:stCondLst>
                                            <p:cond delay="0"/>
                                          </p:stCondLst>
                                        </p:cTn>
                                        <p:tgtEl>
                                          <p:spTgt spid="527363">
                                            <p:txEl>
                                              <p:pRg st="2" end="2"/>
                                            </p:txEl>
                                          </p:spTgt>
                                        </p:tgtEl>
                                        <p:attrNameLst>
                                          <p:attrName>style.visibility</p:attrName>
                                        </p:attrNameLst>
                                      </p:cBhvr>
                                      <p:to>
                                        <p:strVal val="visible"/>
                                      </p:to>
                                    </p:set>
                                    <p:animEffect transition="in" filter="fade">
                                      <p:cBhvr>
                                        <p:cTn id="21" dur="1000"/>
                                        <p:tgtEl>
                                          <p:spTgt spid="527363">
                                            <p:txEl>
                                              <p:pRg st="2" end="2"/>
                                            </p:txEl>
                                          </p:spTgt>
                                        </p:tgtEl>
                                      </p:cBhvr>
                                    </p:animEffect>
                                    <p:anim calcmode="lin" valueType="num">
                                      <p:cBhvr>
                                        <p:cTn id="22" dur="1000" fill="hold"/>
                                        <p:tgtEl>
                                          <p:spTgt spid="52736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2736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grpId="0" nodeType="clickEffect">
                                  <p:stCondLst>
                                    <p:cond delay="0"/>
                                  </p:stCondLst>
                                  <p:iterate type="lt">
                                    <p:tmPct val="10000"/>
                                  </p:iterate>
                                  <p:childTnLst>
                                    <p:set>
                                      <p:cBhvr>
                                        <p:cTn id="27" dur="1" fill="hold">
                                          <p:stCondLst>
                                            <p:cond delay="0"/>
                                          </p:stCondLst>
                                        </p:cTn>
                                        <p:tgtEl>
                                          <p:spTgt spid="527363">
                                            <p:txEl>
                                              <p:pRg st="3" end="3"/>
                                            </p:txEl>
                                          </p:spTgt>
                                        </p:tgtEl>
                                        <p:attrNameLst>
                                          <p:attrName>style.visibility</p:attrName>
                                        </p:attrNameLst>
                                      </p:cBhvr>
                                      <p:to>
                                        <p:strVal val="visible"/>
                                      </p:to>
                                    </p:set>
                                    <p:animEffect transition="in" filter="fade">
                                      <p:cBhvr>
                                        <p:cTn id="28" dur="1000"/>
                                        <p:tgtEl>
                                          <p:spTgt spid="527363">
                                            <p:txEl>
                                              <p:pRg st="3" end="3"/>
                                            </p:txEl>
                                          </p:spTgt>
                                        </p:tgtEl>
                                      </p:cBhvr>
                                    </p:animEffect>
                                    <p:anim calcmode="lin" valueType="num">
                                      <p:cBhvr>
                                        <p:cTn id="29" dur="1000" fill="hold"/>
                                        <p:tgtEl>
                                          <p:spTgt spid="52736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2736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7" presetClass="entr" presetSubtype="0" fill="hold" grpId="0" nodeType="clickEffect">
                                  <p:stCondLst>
                                    <p:cond delay="0"/>
                                  </p:stCondLst>
                                  <p:iterate type="lt">
                                    <p:tmPct val="10000"/>
                                  </p:iterate>
                                  <p:childTnLst>
                                    <p:set>
                                      <p:cBhvr>
                                        <p:cTn id="34" dur="1" fill="hold">
                                          <p:stCondLst>
                                            <p:cond delay="0"/>
                                          </p:stCondLst>
                                        </p:cTn>
                                        <p:tgtEl>
                                          <p:spTgt spid="527363">
                                            <p:txEl>
                                              <p:pRg st="4" end="4"/>
                                            </p:txEl>
                                          </p:spTgt>
                                        </p:tgtEl>
                                        <p:attrNameLst>
                                          <p:attrName>style.visibility</p:attrName>
                                        </p:attrNameLst>
                                      </p:cBhvr>
                                      <p:to>
                                        <p:strVal val="visible"/>
                                      </p:to>
                                    </p:set>
                                    <p:animEffect transition="in" filter="fade">
                                      <p:cBhvr>
                                        <p:cTn id="35" dur="1000"/>
                                        <p:tgtEl>
                                          <p:spTgt spid="527363">
                                            <p:txEl>
                                              <p:pRg st="4" end="4"/>
                                            </p:txEl>
                                          </p:spTgt>
                                        </p:tgtEl>
                                      </p:cBhvr>
                                    </p:animEffect>
                                    <p:anim calcmode="lin" valueType="num">
                                      <p:cBhvr>
                                        <p:cTn id="36" dur="1000" fill="hold"/>
                                        <p:tgtEl>
                                          <p:spTgt spid="52736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2736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7363"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28386" name="Rectangle 2"/>
          <p:cNvSpPr>
            <a:spLocks noGrp="1" noChangeArrowheads="1"/>
          </p:cNvSpPr>
          <p:nvPr>
            <p:ph type="title"/>
          </p:nvPr>
        </p:nvSpPr>
        <p:spPr/>
        <p:txBody>
          <a:bodyPr/>
          <a:lstStyle/>
          <a:p>
            <a:pPr eaLnBrk="1" hangingPunct="1">
              <a:defRPr/>
            </a:pPr>
            <a:r>
              <a:rPr lang="ru-RU" smtClean="0"/>
              <a:t>                    Тест</a:t>
            </a:r>
            <a:r>
              <a:rPr lang="en-US" smtClean="0"/>
              <a:t>:</a:t>
            </a:r>
          </a:p>
        </p:txBody>
      </p:sp>
      <p:sp>
        <p:nvSpPr>
          <p:cNvPr id="528387" name="Rectangle 3"/>
          <p:cNvSpPr>
            <a:spLocks noGrp="1" noChangeArrowheads="1"/>
          </p:cNvSpPr>
          <p:nvPr>
            <p:ph type="body" idx="1"/>
          </p:nvPr>
        </p:nvSpPr>
        <p:spPr/>
        <p:txBody>
          <a:bodyPr/>
          <a:lstStyle/>
          <a:p>
            <a:pPr eaLnBrk="1" hangingPunct="1">
              <a:buFontTx/>
              <a:buNone/>
              <a:defRPr/>
            </a:pPr>
            <a:endParaRPr lang="ru-RU" smtClean="0"/>
          </a:p>
          <a:p>
            <a:pPr eaLnBrk="1" hangingPunct="1">
              <a:buFontTx/>
              <a:buNone/>
              <a:defRPr/>
            </a:pPr>
            <a:r>
              <a:rPr lang="ru-RU" smtClean="0"/>
              <a:t>3) </a:t>
            </a:r>
            <a:r>
              <a:rPr lang="ru-RU" smtClean="0">
                <a:solidFill>
                  <a:srgbClr val="000000"/>
                </a:solidFill>
                <a:effectLst>
                  <a:outerShdw blurRad="38100" dist="38100" dir="2700000" algn="tl">
                    <a:srgbClr val="FFFFFF"/>
                  </a:outerShdw>
                </a:effectLst>
              </a:rPr>
              <a:t>Каким океаном не омывается Европа?</a:t>
            </a:r>
          </a:p>
          <a:p>
            <a:pPr eaLnBrk="1" hangingPunct="1">
              <a:buFontTx/>
              <a:buNone/>
              <a:defRPr/>
            </a:pPr>
            <a:r>
              <a:rPr lang="ru-RU" smtClean="0"/>
              <a:t>А) Тихим океаном</a:t>
            </a:r>
          </a:p>
          <a:p>
            <a:pPr eaLnBrk="1" hangingPunct="1">
              <a:buFontTx/>
              <a:buNone/>
              <a:defRPr/>
            </a:pPr>
            <a:r>
              <a:rPr lang="ru-RU" smtClean="0"/>
              <a:t>Б) Атлантическим океаном</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28386"/>
                                        </p:tgtEl>
                                        <p:attrNameLst>
                                          <p:attrName>style.visibility</p:attrName>
                                        </p:attrNameLst>
                                      </p:cBhvr>
                                      <p:to>
                                        <p:strVal val="visible"/>
                                      </p:to>
                                    </p:set>
                                    <p:animEffect transition="in" filter="randombar(horizontal)">
                                      <p:cBhvr>
                                        <p:cTn id="7" dur="600">
                                          <p:stCondLst>
                                            <p:cond delay="0"/>
                                          </p:stCondLst>
                                        </p:cTn>
                                        <p:tgtEl>
                                          <p:spTgt spid="5283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28387">
                                            <p:txEl>
                                              <p:pRg st="1" end="1"/>
                                            </p:txEl>
                                          </p:spTgt>
                                        </p:tgtEl>
                                        <p:attrNameLst>
                                          <p:attrName>style.visibility</p:attrName>
                                        </p:attrNameLst>
                                      </p:cBhvr>
                                      <p:to>
                                        <p:strVal val="visible"/>
                                      </p:to>
                                    </p:set>
                                    <p:animEffect transition="in" filter="randombar(horizontal)">
                                      <p:cBhvr>
                                        <p:cTn id="12" dur="500"/>
                                        <p:tgtEl>
                                          <p:spTgt spid="52838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28387">
                                            <p:txEl>
                                              <p:pRg st="2" end="2"/>
                                            </p:txEl>
                                          </p:spTgt>
                                        </p:tgtEl>
                                        <p:attrNameLst>
                                          <p:attrName>style.visibility</p:attrName>
                                        </p:attrNameLst>
                                      </p:cBhvr>
                                      <p:to>
                                        <p:strVal val="visible"/>
                                      </p:to>
                                    </p:set>
                                    <p:animEffect transition="in" filter="randombar(horizontal)">
                                      <p:cBhvr>
                                        <p:cTn id="17" dur="500"/>
                                        <p:tgtEl>
                                          <p:spTgt spid="52838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28387">
                                            <p:txEl>
                                              <p:pRg st="3" end="3"/>
                                            </p:txEl>
                                          </p:spTgt>
                                        </p:tgtEl>
                                        <p:attrNameLst>
                                          <p:attrName>style.visibility</p:attrName>
                                        </p:attrNameLst>
                                      </p:cBhvr>
                                      <p:to>
                                        <p:strVal val="visible"/>
                                      </p:to>
                                    </p:set>
                                    <p:animEffect transition="in" filter="randombar(horizontal)">
                                      <p:cBhvr>
                                        <p:cTn id="22" dur="500"/>
                                        <p:tgtEl>
                                          <p:spTgt spid="5283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8386" grpId="0"/>
      <p:bldP spid="528387"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29410" name="Rectangle 2"/>
          <p:cNvSpPr>
            <a:spLocks noGrp="1" noChangeArrowheads="1"/>
          </p:cNvSpPr>
          <p:nvPr>
            <p:ph type="title"/>
          </p:nvPr>
        </p:nvSpPr>
        <p:spPr/>
        <p:txBody>
          <a:bodyPr/>
          <a:lstStyle/>
          <a:p>
            <a:pPr eaLnBrk="1" hangingPunct="1">
              <a:defRPr/>
            </a:pPr>
            <a:r>
              <a:rPr lang="ru-RU" smtClean="0"/>
              <a:t>                    Тест</a:t>
            </a:r>
            <a:r>
              <a:rPr lang="en-US" smtClean="0"/>
              <a:t>:</a:t>
            </a:r>
          </a:p>
        </p:txBody>
      </p:sp>
      <p:sp>
        <p:nvSpPr>
          <p:cNvPr id="529411" name="Rectangle 3"/>
          <p:cNvSpPr>
            <a:spLocks noGrp="1" noChangeArrowheads="1"/>
          </p:cNvSpPr>
          <p:nvPr>
            <p:ph type="body" idx="1"/>
          </p:nvPr>
        </p:nvSpPr>
        <p:spPr/>
        <p:txBody>
          <a:bodyPr/>
          <a:lstStyle/>
          <a:p>
            <a:pPr eaLnBrk="1" hangingPunct="1">
              <a:buFontTx/>
              <a:buNone/>
              <a:defRPr/>
            </a:pPr>
            <a:endParaRPr lang="ru-RU" smtClean="0"/>
          </a:p>
          <a:p>
            <a:pPr eaLnBrk="1" hangingPunct="1">
              <a:buFontTx/>
              <a:buNone/>
              <a:defRPr/>
            </a:pPr>
            <a:r>
              <a:rPr lang="ru-RU" smtClean="0"/>
              <a:t>4) </a:t>
            </a:r>
            <a:r>
              <a:rPr lang="ru-RU" smtClean="0">
                <a:solidFill>
                  <a:srgbClr val="000000"/>
                </a:solidFill>
                <a:effectLst>
                  <a:outerShdw blurRad="38100" dist="38100" dir="2700000" algn="tl">
                    <a:srgbClr val="FFFFFF"/>
                  </a:outerShdw>
                </a:effectLst>
              </a:rPr>
              <a:t>Сколько стран в Европе?</a:t>
            </a:r>
          </a:p>
          <a:p>
            <a:pPr eaLnBrk="1" hangingPunct="1">
              <a:buFontTx/>
              <a:buNone/>
              <a:defRPr/>
            </a:pPr>
            <a:r>
              <a:rPr lang="ru-RU" smtClean="0"/>
              <a:t>А) 45</a:t>
            </a:r>
          </a:p>
          <a:p>
            <a:pPr eaLnBrk="1" hangingPunct="1">
              <a:buFontTx/>
              <a:buNone/>
              <a:defRPr/>
            </a:pPr>
            <a:r>
              <a:rPr lang="ru-RU" smtClean="0"/>
              <a:t>Б) 48</a:t>
            </a:r>
          </a:p>
          <a:p>
            <a:pPr eaLnBrk="1" hangingPunct="1">
              <a:buFontTx/>
              <a:buNone/>
              <a:defRPr/>
            </a:pPr>
            <a:r>
              <a:rPr lang="ru-RU" smtClean="0"/>
              <a:t>В) 47</a:t>
            </a:r>
            <a:endParaRPr lang="en-US" smtClean="0"/>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9" presetClass="entr" presetSubtype="0" accel="100000" fill="hold" grpId="0" nodeType="withEffect">
                                  <p:stCondLst>
                                    <p:cond delay="0"/>
                                  </p:stCondLst>
                                  <p:childTnLst>
                                    <p:set>
                                      <p:cBhvr>
                                        <p:cTn id="6" dur="1" fill="hold">
                                          <p:stCondLst>
                                            <p:cond delay="0"/>
                                          </p:stCondLst>
                                        </p:cTn>
                                        <p:tgtEl>
                                          <p:spTgt spid="529410"/>
                                        </p:tgtEl>
                                        <p:attrNameLst>
                                          <p:attrName>style.visibility</p:attrName>
                                        </p:attrNameLst>
                                      </p:cBhvr>
                                      <p:to>
                                        <p:strVal val="visible"/>
                                      </p:to>
                                    </p:set>
                                    <p:anim calcmode="lin" valueType="num">
                                      <p:cBhvr>
                                        <p:cTn id="7" dur="500" fill="hold"/>
                                        <p:tgtEl>
                                          <p:spTgt spid="529410"/>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529410"/>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529410"/>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529410"/>
                                        </p:tgtEl>
                                        <p:attrNameLst>
                                          <p:attrName>ppt_y</p:attrName>
                                        </p:attrNameLst>
                                      </p:cBhvr>
                                      <p:tavLst>
                                        <p:tav tm="0">
                                          <p:val>
                                            <p:strVal val="#ppt_y"/>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6" presetClass="emph" presetSubtype="0" autoRev="1" fill="hold" grpId="1" nodeType="clickEffect">
                                  <p:stCondLst>
                                    <p:cond delay="0"/>
                                  </p:stCondLst>
                                  <p:childTnLst>
                                    <p:animScale>
                                      <p:cBhvr>
                                        <p:cTn id="14" dur="449" fill="hold">
                                          <p:stCondLst>
                                            <p:cond delay="0"/>
                                          </p:stCondLst>
                                        </p:cTn>
                                        <p:tgtEl>
                                          <p:spTgt spid="529410"/>
                                        </p:tgtEl>
                                      </p:cBhvr>
                                      <p:to x="150000" y="150000"/>
                                    </p:animScale>
                                  </p:childTnLst>
                                </p:cTn>
                              </p:par>
                              <p:par>
                                <p:cTn id="15" presetID="23" presetClass="entr" presetSubtype="16" fill="hold" grpId="0" nodeType="withEffect">
                                  <p:stCondLst>
                                    <p:cond delay="400"/>
                                  </p:stCondLst>
                                  <p:childTnLst>
                                    <p:set>
                                      <p:cBhvr>
                                        <p:cTn id="16" dur="1" fill="hold">
                                          <p:stCondLst>
                                            <p:cond delay="0"/>
                                          </p:stCondLst>
                                        </p:cTn>
                                        <p:tgtEl>
                                          <p:spTgt spid="529411">
                                            <p:txEl>
                                              <p:pRg st="1" end="1"/>
                                            </p:txEl>
                                          </p:spTgt>
                                        </p:tgtEl>
                                        <p:attrNameLst>
                                          <p:attrName>style.visibility</p:attrName>
                                        </p:attrNameLst>
                                      </p:cBhvr>
                                      <p:to>
                                        <p:strVal val="visible"/>
                                      </p:to>
                                    </p:set>
                                    <p:anim calcmode="lin" valueType="num">
                                      <p:cBhvr>
                                        <p:cTn id="17" dur="500" fill="hold"/>
                                        <p:tgtEl>
                                          <p:spTgt spid="529411">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529411">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3" presetClass="entr" presetSubtype="16" fill="hold" grpId="0" nodeType="clickEffect">
                                  <p:stCondLst>
                                    <p:cond delay="0"/>
                                  </p:stCondLst>
                                  <p:childTnLst>
                                    <p:set>
                                      <p:cBhvr>
                                        <p:cTn id="22" dur="1" fill="hold">
                                          <p:stCondLst>
                                            <p:cond delay="0"/>
                                          </p:stCondLst>
                                        </p:cTn>
                                        <p:tgtEl>
                                          <p:spTgt spid="529411">
                                            <p:txEl>
                                              <p:pRg st="2" end="2"/>
                                            </p:txEl>
                                          </p:spTgt>
                                        </p:tgtEl>
                                        <p:attrNameLst>
                                          <p:attrName>style.visibility</p:attrName>
                                        </p:attrNameLst>
                                      </p:cBhvr>
                                      <p:to>
                                        <p:strVal val="visible"/>
                                      </p:to>
                                    </p:set>
                                    <p:anim calcmode="lin" valueType="num">
                                      <p:cBhvr>
                                        <p:cTn id="23" dur="500" fill="hold"/>
                                        <p:tgtEl>
                                          <p:spTgt spid="529411">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529411">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3" presetClass="entr" presetSubtype="16" fill="hold" grpId="0" nodeType="clickEffect">
                                  <p:stCondLst>
                                    <p:cond delay="0"/>
                                  </p:stCondLst>
                                  <p:childTnLst>
                                    <p:set>
                                      <p:cBhvr>
                                        <p:cTn id="28" dur="1" fill="hold">
                                          <p:stCondLst>
                                            <p:cond delay="0"/>
                                          </p:stCondLst>
                                        </p:cTn>
                                        <p:tgtEl>
                                          <p:spTgt spid="529411">
                                            <p:txEl>
                                              <p:pRg st="3" end="3"/>
                                            </p:txEl>
                                          </p:spTgt>
                                        </p:tgtEl>
                                        <p:attrNameLst>
                                          <p:attrName>style.visibility</p:attrName>
                                        </p:attrNameLst>
                                      </p:cBhvr>
                                      <p:to>
                                        <p:strVal val="visible"/>
                                      </p:to>
                                    </p:set>
                                    <p:anim calcmode="lin" valueType="num">
                                      <p:cBhvr>
                                        <p:cTn id="29" dur="500" fill="hold"/>
                                        <p:tgtEl>
                                          <p:spTgt spid="529411">
                                            <p:txEl>
                                              <p:pRg st="3" end="3"/>
                                            </p:txEl>
                                          </p:spTgt>
                                        </p:tgtEl>
                                        <p:attrNameLst>
                                          <p:attrName>ppt_w</p:attrName>
                                        </p:attrNameLst>
                                      </p:cBhvr>
                                      <p:tavLst>
                                        <p:tav tm="0">
                                          <p:val>
                                            <p:fltVal val="0"/>
                                          </p:val>
                                        </p:tav>
                                        <p:tav tm="100000">
                                          <p:val>
                                            <p:strVal val="#ppt_w"/>
                                          </p:val>
                                        </p:tav>
                                      </p:tavLst>
                                    </p:anim>
                                    <p:anim calcmode="lin" valueType="num">
                                      <p:cBhvr>
                                        <p:cTn id="30" dur="500" fill="hold"/>
                                        <p:tgtEl>
                                          <p:spTgt spid="529411">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3" presetClass="entr" presetSubtype="16" fill="hold" grpId="0" nodeType="clickEffect">
                                  <p:stCondLst>
                                    <p:cond delay="0"/>
                                  </p:stCondLst>
                                  <p:childTnLst>
                                    <p:set>
                                      <p:cBhvr>
                                        <p:cTn id="34" dur="1" fill="hold">
                                          <p:stCondLst>
                                            <p:cond delay="0"/>
                                          </p:stCondLst>
                                        </p:cTn>
                                        <p:tgtEl>
                                          <p:spTgt spid="529411">
                                            <p:txEl>
                                              <p:pRg st="4" end="4"/>
                                            </p:txEl>
                                          </p:spTgt>
                                        </p:tgtEl>
                                        <p:attrNameLst>
                                          <p:attrName>style.visibility</p:attrName>
                                        </p:attrNameLst>
                                      </p:cBhvr>
                                      <p:to>
                                        <p:strVal val="visible"/>
                                      </p:to>
                                    </p:set>
                                    <p:anim calcmode="lin" valueType="num">
                                      <p:cBhvr>
                                        <p:cTn id="35" dur="500" fill="hold"/>
                                        <p:tgtEl>
                                          <p:spTgt spid="529411">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29411">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3" presetClass="exit" presetSubtype="32" fill="hold" grpId="2" nodeType="clickEffect">
                                  <p:stCondLst>
                                    <p:cond delay="0"/>
                                  </p:stCondLst>
                                  <p:childTnLst>
                                    <p:anim calcmode="lin" valueType="num">
                                      <p:cBhvr>
                                        <p:cTn id="40" dur="500" fill="hold"/>
                                        <p:tgtEl>
                                          <p:spTgt spid="529410"/>
                                        </p:tgtEl>
                                        <p:attrNameLst>
                                          <p:attrName>ppt_w</p:attrName>
                                        </p:attrNameLst>
                                      </p:cBhvr>
                                      <p:tavLst>
                                        <p:tav tm="0">
                                          <p:val>
                                            <p:strVal val="ppt_w"/>
                                          </p:val>
                                        </p:tav>
                                        <p:tav tm="100000">
                                          <p:val>
                                            <p:fltVal val="0"/>
                                          </p:val>
                                        </p:tav>
                                      </p:tavLst>
                                    </p:anim>
                                    <p:anim calcmode="lin" valueType="num">
                                      <p:cBhvr>
                                        <p:cTn id="41" dur="500" fill="hold"/>
                                        <p:tgtEl>
                                          <p:spTgt spid="529410"/>
                                        </p:tgtEl>
                                        <p:attrNameLst>
                                          <p:attrName>ppt_h</p:attrName>
                                        </p:attrNameLst>
                                      </p:cBhvr>
                                      <p:tavLst>
                                        <p:tav tm="0">
                                          <p:val>
                                            <p:strVal val="ppt_h"/>
                                          </p:val>
                                        </p:tav>
                                        <p:tav tm="100000">
                                          <p:val>
                                            <p:fltVal val="0"/>
                                          </p:val>
                                        </p:tav>
                                      </p:tavLst>
                                    </p:anim>
                                    <p:set>
                                      <p:cBhvr>
                                        <p:cTn id="42" dur="1" fill="hold">
                                          <p:stCondLst>
                                            <p:cond delay="499"/>
                                          </p:stCondLst>
                                        </p:cTn>
                                        <p:tgtEl>
                                          <p:spTgt spid="529410"/>
                                        </p:tgtEl>
                                        <p:attrNameLst>
                                          <p:attrName>style.visibility</p:attrName>
                                        </p:attrNameLst>
                                      </p:cBhvr>
                                      <p:to>
                                        <p:strVal val="hidden"/>
                                      </p:to>
                                    </p:set>
                                  </p:childTnLst>
                                </p:cTn>
                              </p:par>
                              <p:par>
                                <p:cTn id="43" presetID="23" presetClass="exit" presetSubtype="32" fill="hold" grpId="1" nodeType="withEffect">
                                  <p:stCondLst>
                                    <p:cond delay="0"/>
                                  </p:stCondLst>
                                  <p:childTnLst>
                                    <p:anim calcmode="lin" valueType="num">
                                      <p:cBhvr>
                                        <p:cTn id="44" dur="500" fill="hold"/>
                                        <p:tgtEl>
                                          <p:spTgt spid="529411">
                                            <p:txEl>
                                              <p:pRg st="1" end="1"/>
                                            </p:txEl>
                                          </p:spTgt>
                                        </p:tgtEl>
                                        <p:attrNameLst>
                                          <p:attrName>ppt_w</p:attrName>
                                        </p:attrNameLst>
                                      </p:cBhvr>
                                      <p:tavLst>
                                        <p:tav tm="0">
                                          <p:val>
                                            <p:strVal val="ppt_w"/>
                                          </p:val>
                                        </p:tav>
                                        <p:tav tm="100000">
                                          <p:val>
                                            <p:fltVal val="0"/>
                                          </p:val>
                                        </p:tav>
                                      </p:tavLst>
                                    </p:anim>
                                    <p:anim calcmode="lin" valueType="num">
                                      <p:cBhvr>
                                        <p:cTn id="45" dur="500" fill="hold"/>
                                        <p:tgtEl>
                                          <p:spTgt spid="529411">
                                            <p:txEl>
                                              <p:pRg st="1" end="1"/>
                                            </p:txEl>
                                          </p:spTgt>
                                        </p:tgtEl>
                                        <p:attrNameLst>
                                          <p:attrName>ppt_h</p:attrName>
                                        </p:attrNameLst>
                                      </p:cBhvr>
                                      <p:tavLst>
                                        <p:tav tm="0">
                                          <p:val>
                                            <p:strVal val="ppt_h"/>
                                          </p:val>
                                        </p:tav>
                                        <p:tav tm="100000">
                                          <p:val>
                                            <p:fltVal val="0"/>
                                          </p:val>
                                        </p:tav>
                                      </p:tavLst>
                                    </p:anim>
                                    <p:set>
                                      <p:cBhvr>
                                        <p:cTn id="46" dur="1" fill="hold">
                                          <p:stCondLst>
                                            <p:cond delay="499"/>
                                          </p:stCondLst>
                                        </p:cTn>
                                        <p:tgtEl>
                                          <p:spTgt spid="529411">
                                            <p:txEl>
                                              <p:pRg st="1" end="1"/>
                                            </p:txEl>
                                          </p:spTgt>
                                        </p:tgtEl>
                                        <p:attrNameLst>
                                          <p:attrName>style.visibility</p:attrName>
                                        </p:attrNameLst>
                                      </p:cBhvr>
                                      <p:to>
                                        <p:strVal val="hidden"/>
                                      </p:to>
                                    </p:set>
                                  </p:childTnLst>
                                </p:cTn>
                              </p:par>
                              <p:par>
                                <p:cTn id="47" presetID="23" presetClass="exit" presetSubtype="32" fill="hold" grpId="1" nodeType="withEffect">
                                  <p:stCondLst>
                                    <p:cond delay="0"/>
                                  </p:stCondLst>
                                  <p:childTnLst>
                                    <p:anim calcmode="lin" valueType="num">
                                      <p:cBhvr>
                                        <p:cTn id="48" dur="500" fill="hold"/>
                                        <p:tgtEl>
                                          <p:spTgt spid="529411">
                                            <p:txEl>
                                              <p:pRg st="2" end="2"/>
                                            </p:txEl>
                                          </p:spTgt>
                                        </p:tgtEl>
                                        <p:attrNameLst>
                                          <p:attrName>ppt_w</p:attrName>
                                        </p:attrNameLst>
                                      </p:cBhvr>
                                      <p:tavLst>
                                        <p:tav tm="0">
                                          <p:val>
                                            <p:strVal val="ppt_w"/>
                                          </p:val>
                                        </p:tav>
                                        <p:tav tm="100000">
                                          <p:val>
                                            <p:fltVal val="0"/>
                                          </p:val>
                                        </p:tav>
                                      </p:tavLst>
                                    </p:anim>
                                    <p:anim calcmode="lin" valueType="num">
                                      <p:cBhvr>
                                        <p:cTn id="49" dur="500" fill="hold"/>
                                        <p:tgtEl>
                                          <p:spTgt spid="529411">
                                            <p:txEl>
                                              <p:pRg st="2" end="2"/>
                                            </p:txEl>
                                          </p:spTgt>
                                        </p:tgtEl>
                                        <p:attrNameLst>
                                          <p:attrName>ppt_h</p:attrName>
                                        </p:attrNameLst>
                                      </p:cBhvr>
                                      <p:tavLst>
                                        <p:tav tm="0">
                                          <p:val>
                                            <p:strVal val="ppt_h"/>
                                          </p:val>
                                        </p:tav>
                                        <p:tav tm="100000">
                                          <p:val>
                                            <p:fltVal val="0"/>
                                          </p:val>
                                        </p:tav>
                                      </p:tavLst>
                                    </p:anim>
                                    <p:set>
                                      <p:cBhvr>
                                        <p:cTn id="50" dur="1" fill="hold">
                                          <p:stCondLst>
                                            <p:cond delay="499"/>
                                          </p:stCondLst>
                                        </p:cTn>
                                        <p:tgtEl>
                                          <p:spTgt spid="529411">
                                            <p:txEl>
                                              <p:pRg st="2" end="2"/>
                                            </p:txEl>
                                          </p:spTgt>
                                        </p:tgtEl>
                                        <p:attrNameLst>
                                          <p:attrName>style.visibility</p:attrName>
                                        </p:attrNameLst>
                                      </p:cBhvr>
                                      <p:to>
                                        <p:strVal val="hidden"/>
                                      </p:to>
                                    </p:set>
                                  </p:childTnLst>
                                </p:cTn>
                              </p:par>
                              <p:par>
                                <p:cTn id="51" presetID="23" presetClass="exit" presetSubtype="32" fill="hold" grpId="1" nodeType="withEffect">
                                  <p:stCondLst>
                                    <p:cond delay="0"/>
                                  </p:stCondLst>
                                  <p:childTnLst>
                                    <p:anim calcmode="lin" valueType="num">
                                      <p:cBhvr>
                                        <p:cTn id="52" dur="500" fill="hold"/>
                                        <p:tgtEl>
                                          <p:spTgt spid="529411">
                                            <p:txEl>
                                              <p:pRg st="3" end="3"/>
                                            </p:txEl>
                                          </p:spTgt>
                                        </p:tgtEl>
                                        <p:attrNameLst>
                                          <p:attrName>ppt_w</p:attrName>
                                        </p:attrNameLst>
                                      </p:cBhvr>
                                      <p:tavLst>
                                        <p:tav tm="0">
                                          <p:val>
                                            <p:strVal val="ppt_w"/>
                                          </p:val>
                                        </p:tav>
                                        <p:tav tm="100000">
                                          <p:val>
                                            <p:fltVal val="0"/>
                                          </p:val>
                                        </p:tav>
                                      </p:tavLst>
                                    </p:anim>
                                    <p:anim calcmode="lin" valueType="num">
                                      <p:cBhvr>
                                        <p:cTn id="53" dur="500" fill="hold"/>
                                        <p:tgtEl>
                                          <p:spTgt spid="529411">
                                            <p:txEl>
                                              <p:pRg st="3" end="3"/>
                                            </p:txEl>
                                          </p:spTgt>
                                        </p:tgtEl>
                                        <p:attrNameLst>
                                          <p:attrName>ppt_h</p:attrName>
                                        </p:attrNameLst>
                                      </p:cBhvr>
                                      <p:tavLst>
                                        <p:tav tm="0">
                                          <p:val>
                                            <p:strVal val="ppt_h"/>
                                          </p:val>
                                        </p:tav>
                                        <p:tav tm="100000">
                                          <p:val>
                                            <p:fltVal val="0"/>
                                          </p:val>
                                        </p:tav>
                                      </p:tavLst>
                                    </p:anim>
                                    <p:set>
                                      <p:cBhvr>
                                        <p:cTn id="54" dur="1" fill="hold">
                                          <p:stCondLst>
                                            <p:cond delay="499"/>
                                          </p:stCondLst>
                                        </p:cTn>
                                        <p:tgtEl>
                                          <p:spTgt spid="529411">
                                            <p:txEl>
                                              <p:pRg st="3" end="3"/>
                                            </p:txEl>
                                          </p:spTgt>
                                        </p:tgtEl>
                                        <p:attrNameLst>
                                          <p:attrName>style.visibility</p:attrName>
                                        </p:attrNameLst>
                                      </p:cBhvr>
                                      <p:to>
                                        <p:strVal val="hidden"/>
                                      </p:to>
                                    </p:set>
                                  </p:childTnLst>
                                </p:cTn>
                              </p:par>
                              <p:par>
                                <p:cTn id="55" presetID="23" presetClass="exit" presetSubtype="32" fill="hold" grpId="1" nodeType="withEffect">
                                  <p:stCondLst>
                                    <p:cond delay="0"/>
                                  </p:stCondLst>
                                  <p:childTnLst>
                                    <p:anim calcmode="lin" valueType="num">
                                      <p:cBhvr>
                                        <p:cTn id="56" dur="500" fill="hold"/>
                                        <p:tgtEl>
                                          <p:spTgt spid="529411">
                                            <p:txEl>
                                              <p:pRg st="4" end="4"/>
                                            </p:txEl>
                                          </p:spTgt>
                                        </p:tgtEl>
                                        <p:attrNameLst>
                                          <p:attrName>ppt_w</p:attrName>
                                        </p:attrNameLst>
                                      </p:cBhvr>
                                      <p:tavLst>
                                        <p:tav tm="0">
                                          <p:val>
                                            <p:strVal val="ppt_w"/>
                                          </p:val>
                                        </p:tav>
                                        <p:tav tm="100000">
                                          <p:val>
                                            <p:fltVal val="0"/>
                                          </p:val>
                                        </p:tav>
                                      </p:tavLst>
                                    </p:anim>
                                    <p:anim calcmode="lin" valueType="num">
                                      <p:cBhvr>
                                        <p:cTn id="57" dur="500" fill="hold"/>
                                        <p:tgtEl>
                                          <p:spTgt spid="529411">
                                            <p:txEl>
                                              <p:pRg st="4" end="4"/>
                                            </p:txEl>
                                          </p:spTgt>
                                        </p:tgtEl>
                                        <p:attrNameLst>
                                          <p:attrName>ppt_h</p:attrName>
                                        </p:attrNameLst>
                                      </p:cBhvr>
                                      <p:tavLst>
                                        <p:tav tm="0">
                                          <p:val>
                                            <p:strVal val="ppt_h"/>
                                          </p:val>
                                        </p:tav>
                                        <p:tav tm="100000">
                                          <p:val>
                                            <p:fltVal val="0"/>
                                          </p:val>
                                        </p:tav>
                                      </p:tavLst>
                                    </p:anim>
                                    <p:set>
                                      <p:cBhvr>
                                        <p:cTn id="58" dur="1" fill="hold">
                                          <p:stCondLst>
                                            <p:cond delay="499"/>
                                          </p:stCondLst>
                                        </p:cTn>
                                        <p:tgtEl>
                                          <p:spTgt spid="529411">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9410" grpId="0"/>
      <p:bldP spid="529410" grpId="1"/>
      <p:bldP spid="529410" grpId="2"/>
      <p:bldP spid="529411" grpId="0" build="p"/>
      <p:bldP spid="529411" grpId="1" build="allAtOnce"/>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30434" name="Rectangle 2"/>
          <p:cNvSpPr>
            <a:spLocks noGrp="1" noChangeArrowheads="1"/>
          </p:cNvSpPr>
          <p:nvPr>
            <p:ph type="title"/>
          </p:nvPr>
        </p:nvSpPr>
        <p:spPr/>
        <p:txBody>
          <a:bodyPr/>
          <a:lstStyle/>
          <a:p>
            <a:pPr eaLnBrk="1" hangingPunct="1">
              <a:defRPr/>
            </a:pPr>
            <a:r>
              <a:rPr lang="ru-RU" smtClean="0"/>
              <a:t>                    Тест</a:t>
            </a:r>
            <a:r>
              <a:rPr lang="en-US" smtClean="0"/>
              <a:t>:</a:t>
            </a:r>
          </a:p>
        </p:txBody>
      </p:sp>
      <p:sp>
        <p:nvSpPr>
          <p:cNvPr id="530435" name="Rectangle 3"/>
          <p:cNvSpPr>
            <a:spLocks noGrp="1" noChangeArrowheads="1"/>
          </p:cNvSpPr>
          <p:nvPr>
            <p:ph type="body" idx="1"/>
          </p:nvPr>
        </p:nvSpPr>
        <p:spPr/>
        <p:txBody>
          <a:bodyPr/>
          <a:lstStyle/>
          <a:p>
            <a:pPr eaLnBrk="1" hangingPunct="1">
              <a:buFontTx/>
              <a:buNone/>
              <a:defRPr/>
            </a:pPr>
            <a:endParaRPr lang="ru-RU" smtClean="0"/>
          </a:p>
          <a:p>
            <a:pPr eaLnBrk="1" hangingPunct="1">
              <a:buFontTx/>
              <a:buNone/>
              <a:defRPr/>
            </a:pPr>
            <a:r>
              <a:rPr lang="ru-RU" smtClean="0"/>
              <a:t>5) </a:t>
            </a:r>
            <a:r>
              <a:rPr lang="en-US" smtClean="0">
                <a:solidFill>
                  <a:srgbClr val="000000"/>
                </a:solidFill>
                <a:effectLst>
                  <a:outerShdw blurRad="38100" dist="38100" dir="2700000" algn="tl">
                    <a:srgbClr val="FFFFFF"/>
                  </a:outerShdw>
                </a:effectLst>
              </a:rPr>
              <a:t>Самая высокая точка Альп - гора Монблан</a:t>
            </a:r>
            <a:endParaRPr lang="ru-RU" smtClean="0">
              <a:solidFill>
                <a:srgbClr val="000000"/>
              </a:solidFill>
              <a:effectLst>
                <a:outerShdw blurRad="38100" dist="38100" dir="2700000" algn="tl">
                  <a:srgbClr val="FFFFFF"/>
                </a:outerShdw>
              </a:effectLst>
            </a:endParaRPr>
          </a:p>
          <a:p>
            <a:pPr eaLnBrk="1" hangingPunct="1">
              <a:buFontTx/>
              <a:buNone/>
              <a:defRPr/>
            </a:pPr>
            <a:r>
              <a:rPr lang="ru-RU" smtClean="0"/>
              <a:t>А) 4807 м</a:t>
            </a:r>
          </a:p>
          <a:p>
            <a:pPr eaLnBrk="1" hangingPunct="1">
              <a:buFontTx/>
              <a:buNone/>
              <a:defRPr/>
            </a:pPr>
            <a:r>
              <a:rPr lang="ru-RU" smtClean="0"/>
              <a:t>Б) 5800 м </a:t>
            </a:r>
          </a:p>
          <a:p>
            <a:pPr eaLnBrk="1" hangingPunct="1">
              <a:buFontTx/>
              <a:buNone/>
              <a:defRPr/>
            </a:pPr>
            <a:r>
              <a:rPr lang="ru-RU" smtClean="0"/>
              <a:t>В) 3000 м</a:t>
            </a:r>
            <a:endParaRPr lang="en-US" smtClean="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9" presetClass="entr" presetSubtype="0" accel="100000" fill="hold" grpId="0" nodeType="withEffect">
                                  <p:stCondLst>
                                    <p:cond delay="0"/>
                                  </p:stCondLst>
                                  <p:childTnLst>
                                    <p:set>
                                      <p:cBhvr>
                                        <p:cTn id="6" dur="1" fill="hold">
                                          <p:stCondLst>
                                            <p:cond delay="0"/>
                                          </p:stCondLst>
                                        </p:cTn>
                                        <p:tgtEl>
                                          <p:spTgt spid="530434"/>
                                        </p:tgtEl>
                                        <p:attrNameLst>
                                          <p:attrName>style.visibility</p:attrName>
                                        </p:attrNameLst>
                                      </p:cBhvr>
                                      <p:to>
                                        <p:strVal val="visible"/>
                                      </p:to>
                                    </p:set>
                                    <p:anim calcmode="lin" valueType="num">
                                      <p:cBhvr>
                                        <p:cTn id="7" dur="500" fill="hold"/>
                                        <p:tgtEl>
                                          <p:spTgt spid="530434"/>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530434"/>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530434"/>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530434"/>
                                        </p:tgtEl>
                                        <p:attrNameLst>
                                          <p:attrName>ppt_y</p:attrName>
                                        </p:attrNameLst>
                                      </p:cBhvr>
                                      <p:tavLst>
                                        <p:tav tm="0">
                                          <p:val>
                                            <p:strVal val="#ppt_y"/>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9" presetClass="entr" presetSubtype="0" accel="100000" fill="hold" grpId="0" nodeType="clickEffect">
                                  <p:stCondLst>
                                    <p:cond delay="0"/>
                                  </p:stCondLst>
                                  <p:childTnLst>
                                    <p:set>
                                      <p:cBhvr>
                                        <p:cTn id="14" dur="1" fill="hold">
                                          <p:stCondLst>
                                            <p:cond delay="0"/>
                                          </p:stCondLst>
                                        </p:cTn>
                                        <p:tgtEl>
                                          <p:spTgt spid="530435">
                                            <p:txEl>
                                              <p:pRg st="1" end="1"/>
                                            </p:txEl>
                                          </p:spTgt>
                                        </p:tgtEl>
                                        <p:attrNameLst>
                                          <p:attrName>style.visibility</p:attrName>
                                        </p:attrNameLst>
                                      </p:cBhvr>
                                      <p:to>
                                        <p:strVal val="visible"/>
                                      </p:to>
                                    </p:set>
                                    <p:anim calcmode="lin" valueType="num">
                                      <p:cBhvr>
                                        <p:cTn id="15" dur="500" fill="hold"/>
                                        <p:tgtEl>
                                          <p:spTgt spid="530435">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530435">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530435">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53043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9" presetClass="entr" presetSubtype="0" accel="100000" fill="hold" grpId="0" nodeType="clickEffect">
                                  <p:stCondLst>
                                    <p:cond delay="0"/>
                                  </p:stCondLst>
                                  <p:childTnLst>
                                    <p:set>
                                      <p:cBhvr>
                                        <p:cTn id="22" dur="1" fill="hold">
                                          <p:stCondLst>
                                            <p:cond delay="0"/>
                                          </p:stCondLst>
                                        </p:cTn>
                                        <p:tgtEl>
                                          <p:spTgt spid="530435">
                                            <p:txEl>
                                              <p:pRg st="2" end="2"/>
                                            </p:txEl>
                                          </p:spTgt>
                                        </p:tgtEl>
                                        <p:attrNameLst>
                                          <p:attrName>style.visibility</p:attrName>
                                        </p:attrNameLst>
                                      </p:cBhvr>
                                      <p:to>
                                        <p:strVal val="visible"/>
                                      </p:to>
                                    </p:set>
                                    <p:anim calcmode="lin" valueType="num">
                                      <p:cBhvr>
                                        <p:cTn id="23" dur="500" fill="hold"/>
                                        <p:tgtEl>
                                          <p:spTgt spid="530435">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530435">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530435">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53043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9" presetClass="entr" presetSubtype="0" accel="100000" fill="hold" grpId="0" nodeType="clickEffect">
                                  <p:stCondLst>
                                    <p:cond delay="0"/>
                                  </p:stCondLst>
                                  <p:childTnLst>
                                    <p:set>
                                      <p:cBhvr>
                                        <p:cTn id="30" dur="1" fill="hold">
                                          <p:stCondLst>
                                            <p:cond delay="0"/>
                                          </p:stCondLst>
                                        </p:cTn>
                                        <p:tgtEl>
                                          <p:spTgt spid="530435">
                                            <p:txEl>
                                              <p:pRg st="3" end="3"/>
                                            </p:txEl>
                                          </p:spTgt>
                                        </p:tgtEl>
                                        <p:attrNameLst>
                                          <p:attrName>style.visibility</p:attrName>
                                        </p:attrNameLst>
                                      </p:cBhvr>
                                      <p:to>
                                        <p:strVal val="visible"/>
                                      </p:to>
                                    </p:set>
                                    <p:anim calcmode="lin" valueType="num">
                                      <p:cBhvr>
                                        <p:cTn id="31" dur="500" fill="hold"/>
                                        <p:tgtEl>
                                          <p:spTgt spid="530435">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530435">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530435">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53043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9" presetClass="entr" presetSubtype="0" accel="100000" fill="hold" grpId="0" nodeType="clickEffect">
                                  <p:stCondLst>
                                    <p:cond delay="0"/>
                                  </p:stCondLst>
                                  <p:childTnLst>
                                    <p:set>
                                      <p:cBhvr>
                                        <p:cTn id="38" dur="1" fill="hold">
                                          <p:stCondLst>
                                            <p:cond delay="0"/>
                                          </p:stCondLst>
                                        </p:cTn>
                                        <p:tgtEl>
                                          <p:spTgt spid="530435">
                                            <p:txEl>
                                              <p:pRg st="4" end="4"/>
                                            </p:txEl>
                                          </p:spTgt>
                                        </p:tgtEl>
                                        <p:attrNameLst>
                                          <p:attrName>style.visibility</p:attrName>
                                        </p:attrNameLst>
                                      </p:cBhvr>
                                      <p:to>
                                        <p:strVal val="visible"/>
                                      </p:to>
                                    </p:set>
                                    <p:anim calcmode="lin" valueType="num">
                                      <p:cBhvr>
                                        <p:cTn id="39" dur="500" fill="hold"/>
                                        <p:tgtEl>
                                          <p:spTgt spid="530435">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0" dur="500" fill="hold"/>
                                        <p:tgtEl>
                                          <p:spTgt spid="530435">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1" dur="500" fill="hold"/>
                                        <p:tgtEl>
                                          <p:spTgt spid="530435">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42" dur="500" fill="hold"/>
                                        <p:tgtEl>
                                          <p:spTgt spid="53043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39" presetClass="exit" presetSubtype="0" decel="100000" fill="hold" grpId="1" nodeType="clickEffect">
                                  <p:stCondLst>
                                    <p:cond delay="0"/>
                                  </p:stCondLst>
                                  <p:childTnLst>
                                    <p:anim calcmode="lin" valueType="num">
                                      <p:cBhvr>
                                        <p:cTn id="46" dur="500" fill="hold"/>
                                        <p:tgtEl>
                                          <p:spTgt spid="530434"/>
                                        </p:tgtEl>
                                        <p:attrNameLst>
                                          <p:attrName>ppt_h</p:attrName>
                                        </p:attrNameLst>
                                      </p:cBhvr>
                                      <p:tavLst>
                                        <p:tav tm="0">
                                          <p:val>
                                            <p:strVal val="ppt_h"/>
                                          </p:val>
                                        </p:tav>
                                        <p:tav tm="50000">
                                          <p:val>
                                            <p:strVal val="ppt_h/20"/>
                                          </p:val>
                                        </p:tav>
                                        <p:tav tm="100000">
                                          <p:val>
                                            <p:strVal val="ppt_h/20"/>
                                          </p:val>
                                        </p:tav>
                                      </p:tavLst>
                                    </p:anim>
                                    <p:anim calcmode="lin" valueType="num">
                                      <p:cBhvr>
                                        <p:cTn id="47" dur="500" fill="hold"/>
                                        <p:tgtEl>
                                          <p:spTgt spid="530434"/>
                                        </p:tgtEl>
                                        <p:attrNameLst>
                                          <p:attrName>ppt_w</p:attrName>
                                        </p:attrNameLst>
                                      </p:cBhvr>
                                      <p:tavLst>
                                        <p:tav tm="0">
                                          <p:val>
                                            <p:strVal val="ppt_w"/>
                                          </p:val>
                                        </p:tav>
                                        <p:tav tm="50000">
                                          <p:val>
                                            <p:strVal val="ppt_w+.3"/>
                                          </p:val>
                                        </p:tav>
                                        <p:tav tm="100000">
                                          <p:val>
                                            <p:strVal val="ppt_w+.3"/>
                                          </p:val>
                                        </p:tav>
                                      </p:tavLst>
                                    </p:anim>
                                    <p:anim calcmode="lin" valueType="num">
                                      <p:cBhvr>
                                        <p:cTn id="48" dur="500" fill="hold"/>
                                        <p:tgtEl>
                                          <p:spTgt spid="530434"/>
                                        </p:tgtEl>
                                        <p:attrNameLst>
                                          <p:attrName>ppt_x</p:attrName>
                                        </p:attrNameLst>
                                      </p:cBhvr>
                                      <p:tavLst>
                                        <p:tav tm="0">
                                          <p:val>
                                            <p:strVal val="ppt_x"/>
                                          </p:val>
                                        </p:tav>
                                        <p:tav tm="50000">
                                          <p:val>
                                            <p:strVal val="ppt_x"/>
                                          </p:val>
                                        </p:tav>
                                        <p:tav tm="100000">
                                          <p:val>
                                            <p:strVal val="ppt_x-.3"/>
                                          </p:val>
                                        </p:tav>
                                      </p:tavLst>
                                    </p:anim>
                                    <p:anim calcmode="lin" valueType="num">
                                      <p:cBhvr>
                                        <p:cTn id="49" dur="500" fill="hold"/>
                                        <p:tgtEl>
                                          <p:spTgt spid="530434"/>
                                        </p:tgtEl>
                                        <p:attrNameLst>
                                          <p:attrName>ppt_y</p:attrName>
                                        </p:attrNameLst>
                                      </p:cBhvr>
                                      <p:tavLst>
                                        <p:tav tm="0">
                                          <p:val>
                                            <p:strVal val="ppt_y"/>
                                          </p:val>
                                        </p:tav>
                                        <p:tav tm="100000">
                                          <p:val>
                                            <p:strVal val="ppt_y"/>
                                          </p:val>
                                        </p:tav>
                                      </p:tavLst>
                                    </p:anim>
                                    <p:set>
                                      <p:cBhvr>
                                        <p:cTn id="50" dur="1" fill="hold">
                                          <p:stCondLst>
                                            <p:cond delay="499"/>
                                          </p:stCondLst>
                                        </p:cTn>
                                        <p:tgtEl>
                                          <p:spTgt spid="530434"/>
                                        </p:tgtEl>
                                        <p:attrNameLst>
                                          <p:attrName>style.visibility</p:attrName>
                                        </p:attrNameLst>
                                      </p:cBhvr>
                                      <p:to>
                                        <p:strVal val="hidden"/>
                                      </p:to>
                                    </p:set>
                                  </p:childTnLst>
                                </p:cTn>
                              </p:par>
                              <p:par>
                                <p:cTn id="51" presetID="39" presetClass="exit" presetSubtype="0" decel="100000" fill="hold" grpId="1" nodeType="withEffect">
                                  <p:stCondLst>
                                    <p:cond delay="0"/>
                                  </p:stCondLst>
                                  <p:childTnLst>
                                    <p:anim calcmode="lin" valueType="num">
                                      <p:cBhvr>
                                        <p:cTn id="52" dur="500" fill="hold"/>
                                        <p:tgtEl>
                                          <p:spTgt spid="530435">
                                            <p:txEl>
                                              <p:pRg st="1" end="1"/>
                                            </p:txEl>
                                          </p:spTgt>
                                        </p:tgtEl>
                                        <p:attrNameLst>
                                          <p:attrName>ppt_h</p:attrName>
                                        </p:attrNameLst>
                                      </p:cBhvr>
                                      <p:tavLst>
                                        <p:tav tm="0">
                                          <p:val>
                                            <p:strVal val="ppt_h"/>
                                          </p:val>
                                        </p:tav>
                                        <p:tav tm="50000">
                                          <p:val>
                                            <p:strVal val="ppt_h/20"/>
                                          </p:val>
                                        </p:tav>
                                        <p:tav tm="100000">
                                          <p:val>
                                            <p:strVal val="ppt_h/20"/>
                                          </p:val>
                                        </p:tav>
                                      </p:tavLst>
                                    </p:anim>
                                    <p:anim calcmode="lin" valueType="num">
                                      <p:cBhvr>
                                        <p:cTn id="53" dur="500" fill="hold"/>
                                        <p:tgtEl>
                                          <p:spTgt spid="530435">
                                            <p:txEl>
                                              <p:pRg st="1" end="1"/>
                                            </p:txEl>
                                          </p:spTgt>
                                        </p:tgtEl>
                                        <p:attrNameLst>
                                          <p:attrName>ppt_w</p:attrName>
                                        </p:attrNameLst>
                                      </p:cBhvr>
                                      <p:tavLst>
                                        <p:tav tm="0">
                                          <p:val>
                                            <p:strVal val="ppt_w"/>
                                          </p:val>
                                        </p:tav>
                                        <p:tav tm="50000">
                                          <p:val>
                                            <p:strVal val="ppt_w+.3"/>
                                          </p:val>
                                        </p:tav>
                                        <p:tav tm="100000">
                                          <p:val>
                                            <p:strVal val="ppt_w+.3"/>
                                          </p:val>
                                        </p:tav>
                                      </p:tavLst>
                                    </p:anim>
                                    <p:anim calcmode="lin" valueType="num">
                                      <p:cBhvr>
                                        <p:cTn id="54" dur="500" fill="hold"/>
                                        <p:tgtEl>
                                          <p:spTgt spid="530435">
                                            <p:txEl>
                                              <p:pRg st="1" end="1"/>
                                            </p:txEl>
                                          </p:spTgt>
                                        </p:tgtEl>
                                        <p:attrNameLst>
                                          <p:attrName>ppt_x</p:attrName>
                                        </p:attrNameLst>
                                      </p:cBhvr>
                                      <p:tavLst>
                                        <p:tav tm="0">
                                          <p:val>
                                            <p:strVal val="ppt_x"/>
                                          </p:val>
                                        </p:tav>
                                        <p:tav tm="50000">
                                          <p:val>
                                            <p:strVal val="ppt_x"/>
                                          </p:val>
                                        </p:tav>
                                        <p:tav tm="100000">
                                          <p:val>
                                            <p:strVal val="ppt_x-.3"/>
                                          </p:val>
                                        </p:tav>
                                      </p:tavLst>
                                    </p:anim>
                                    <p:anim calcmode="lin" valueType="num">
                                      <p:cBhvr>
                                        <p:cTn id="55" dur="500" fill="hold"/>
                                        <p:tgtEl>
                                          <p:spTgt spid="530435">
                                            <p:txEl>
                                              <p:pRg st="1" end="1"/>
                                            </p:txEl>
                                          </p:spTgt>
                                        </p:tgtEl>
                                        <p:attrNameLst>
                                          <p:attrName>ppt_y</p:attrName>
                                        </p:attrNameLst>
                                      </p:cBhvr>
                                      <p:tavLst>
                                        <p:tav tm="0">
                                          <p:val>
                                            <p:strVal val="ppt_y"/>
                                          </p:val>
                                        </p:tav>
                                        <p:tav tm="100000">
                                          <p:val>
                                            <p:strVal val="ppt_y"/>
                                          </p:val>
                                        </p:tav>
                                      </p:tavLst>
                                    </p:anim>
                                    <p:set>
                                      <p:cBhvr>
                                        <p:cTn id="56" dur="1" fill="hold">
                                          <p:stCondLst>
                                            <p:cond delay="499"/>
                                          </p:stCondLst>
                                        </p:cTn>
                                        <p:tgtEl>
                                          <p:spTgt spid="530435">
                                            <p:txEl>
                                              <p:pRg st="1" end="1"/>
                                            </p:txEl>
                                          </p:spTgt>
                                        </p:tgtEl>
                                        <p:attrNameLst>
                                          <p:attrName>style.visibility</p:attrName>
                                        </p:attrNameLst>
                                      </p:cBhvr>
                                      <p:to>
                                        <p:strVal val="hidden"/>
                                      </p:to>
                                    </p:set>
                                  </p:childTnLst>
                                </p:cTn>
                              </p:par>
                              <p:par>
                                <p:cTn id="57" presetID="39" presetClass="exit" presetSubtype="0" decel="100000" fill="hold" grpId="1" nodeType="withEffect">
                                  <p:stCondLst>
                                    <p:cond delay="0"/>
                                  </p:stCondLst>
                                  <p:childTnLst>
                                    <p:anim calcmode="lin" valueType="num">
                                      <p:cBhvr>
                                        <p:cTn id="58" dur="500" fill="hold"/>
                                        <p:tgtEl>
                                          <p:spTgt spid="530435">
                                            <p:txEl>
                                              <p:pRg st="2" end="2"/>
                                            </p:txEl>
                                          </p:spTgt>
                                        </p:tgtEl>
                                        <p:attrNameLst>
                                          <p:attrName>ppt_h</p:attrName>
                                        </p:attrNameLst>
                                      </p:cBhvr>
                                      <p:tavLst>
                                        <p:tav tm="0">
                                          <p:val>
                                            <p:strVal val="ppt_h"/>
                                          </p:val>
                                        </p:tav>
                                        <p:tav tm="50000">
                                          <p:val>
                                            <p:strVal val="ppt_h/20"/>
                                          </p:val>
                                        </p:tav>
                                        <p:tav tm="100000">
                                          <p:val>
                                            <p:strVal val="ppt_h/20"/>
                                          </p:val>
                                        </p:tav>
                                      </p:tavLst>
                                    </p:anim>
                                    <p:anim calcmode="lin" valueType="num">
                                      <p:cBhvr>
                                        <p:cTn id="59" dur="500" fill="hold"/>
                                        <p:tgtEl>
                                          <p:spTgt spid="530435">
                                            <p:txEl>
                                              <p:pRg st="2" end="2"/>
                                            </p:txEl>
                                          </p:spTgt>
                                        </p:tgtEl>
                                        <p:attrNameLst>
                                          <p:attrName>ppt_w</p:attrName>
                                        </p:attrNameLst>
                                      </p:cBhvr>
                                      <p:tavLst>
                                        <p:tav tm="0">
                                          <p:val>
                                            <p:strVal val="ppt_w"/>
                                          </p:val>
                                        </p:tav>
                                        <p:tav tm="50000">
                                          <p:val>
                                            <p:strVal val="ppt_w+.3"/>
                                          </p:val>
                                        </p:tav>
                                        <p:tav tm="100000">
                                          <p:val>
                                            <p:strVal val="ppt_w+.3"/>
                                          </p:val>
                                        </p:tav>
                                      </p:tavLst>
                                    </p:anim>
                                    <p:anim calcmode="lin" valueType="num">
                                      <p:cBhvr>
                                        <p:cTn id="60" dur="500" fill="hold"/>
                                        <p:tgtEl>
                                          <p:spTgt spid="530435">
                                            <p:txEl>
                                              <p:pRg st="2" end="2"/>
                                            </p:txEl>
                                          </p:spTgt>
                                        </p:tgtEl>
                                        <p:attrNameLst>
                                          <p:attrName>ppt_x</p:attrName>
                                        </p:attrNameLst>
                                      </p:cBhvr>
                                      <p:tavLst>
                                        <p:tav tm="0">
                                          <p:val>
                                            <p:strVal val="ppt_x"/>
                                          </p:val>
                                        </p:tav>
                                        <p:tav tm="50000">
                                          <p:val>
                                            <p:strVal val="ppt_x"/>
                                          </p:val>
                                        </p:tav>
                                        <p:tav tm="100000">
                                          <p:val>
                                            <p:strVal val="ppt_x-.3"/>
                                          </p:val>
                                        </p:tav>
                                      </p:tavLst>
                                    </p:anim>
                                    <p:anim calcmode="lin" valueType="num">
                                      <p:cBhvr>
                                        <p:cTn id="61" dur="500" fill="hold"/>
                                        <p:tgtEl>
                                          <p:spTgt spid="530435">
                                            <p:txEl>
                                              <p:pRg st="2" end="2"/>
                                            </p:txEl>
                                          </p:spTgt>
                                        </p:tgtEl>
                                        <p:attrNameLst>
                                          <p:attrName>ppt_y</p:attrName>
                                        </p:attrNameLst>
                                      </p:cBhvr>
                                      <p:tavLst>
                                        <p:tav tm="0">
                                          <p:val>
                                            <p:strVal val="ppt_y"/>
                                          </p:val>
                                        </p:tav>
                                        <p:tav tm="100000">
                                          <p:val>
                                            <p:strVal val="ppt_y"/>
                                          </p:val>
                                        </p:tav>
                                      </p:tavLst>
                                    </p:anim>
                                    <p:set>
                                      <p:cBhvr>
                                        <p:cTn id="62" dur="1" fill="hold">
                                          <p:stCondLst>
                                            <p:cond delay="499"/>
                                          </p:stCondLst>
                                        </p:cTn>
                                        <p:tgtEl>
                                          <p:spTgt spid="530435">
                                            <p:txEl>
                                              <p:pRg st="2" end="2"/>
                                            </p:txEl>
                                          </p:spTgt>
                                        </p:tgtEl>
                                        <p:attrNameLst>
                                          <p:attrName>style.visibility</p:attrName>
                                        </p:attrNameLst>
                                      </p:cBhvr>
                                      <p:to>
                                        <p:strVal val="hidden"/>
                                      </p:to>
                                    </p:set>
                                  </p:childTnLst>
                                </p:cTn>
                              </p:par>
                              <p:par>
                                <p:cTn id="63" presetID="39" presetClass="exit" presetSubtype="0" decel="100000" fill="hold" grpId="1" nodeType="withEffect">
                                  <p:stCondLst>
                                    <p:cond delay="0"/>
                                  </p:stCondLst>
                                  <p:childTnLst>
                                    <p:anim calcmode="lin" valueType="num">
                                      <p:cBhvr>
                                        <p:cTn id="64" dur="500" fill="hold"/>
                                        <p:tgtEl>
                                          <p:spTgt spid="530435">
                                            <p:txEl>
                                              <p:pRg st="3" end="3"/>
                                            </p:txEl>
                                          </p:spTgt>
                                        </p:tgtEl>
                                        <p:attrNameLst>
                                          <p:attrName>ppt_h</p:attrName>
                                        </p:attrNameLst>
                                      </p:cBhvr>
                                      <p:tavLst>
                                        <p:tav tm="0">
                                          <p:val>
                                            <p:strVal val="ppt_h"/>
                                          </p:val>
                                        </p:tav>
                                        <p:tav tm="50000">
                                          <p:val>
                                            <p:strVal val="ppt_h/20"/>
                                          </p:val>
                                        </p:tav>
                                        <p:tav tm="100000">
                                          <p:val>
                                            <p:strVal val="ppt_h/20"/>
                                          </p:val>
                                        </p:tav>
                                      </p:tavLst>
                                    </p:anim>
                                    <p:anim calcmode="lin" valueType="num">
                                      <p:cBhvr>
                                        <p:cTn id="65" dur="500" fill="hold"/>
                                        <p:tgtEl>
                                          <p:spTgt spid="530435">
                                            <p:txEl>
                                              <p:pRg st="3" end="3"/>
                                            </p:txEl>
                                          </p:spTgt>
                                        </p:tgtEl>
                                        <p:attrNameLst>
                                          <p:attrName>ppt_w</p:attrName>
                                        </p:attrNameLst>
                                      </p:cBhvr>
                                      <p:tavLst>
                                        <p:tav tm="0">
                                          <p:val>
                                            <p:strVal val="ppt_w"/>
                                          </p:val>
                                        </p:tav>
                                        <p:tav tm="50000">
                                          <p:val>
                                            <p:strVal val="ppt_w+.3"/>
                                          </p:val>
                                        </p:tav>
                                        <p:tav tm="100000">
                                          <p:val>
                                            <p:strVal val="ppt_w+.3"/>
                                          </p:val>
                                        </p:tav>
                                      </p:tavLst>
                                    </p:anim>
                                    <p:anim calcmode="lin" valueType="num">
                                      <p:cBhvr>
                                        <p:cTn id="66" dur="500" fill="hold"/>
                                        <p:tgtEl>
                                          <p:spTgt spid="530435">
                                            <p:txEl>
                                              <p:pRg st="3" end="3"/>
                                            </p:txEl>
                                          </p:spTgt>
                                        </p:tgtEl>
                                        <p:attrNameLst>
                                          <p:attrName>ppt_x</p:attrName>
                                        </p:attrNameLst>
                                      </p:cBhvr>
                                      <p:tavLst>
                                        <p:tav tm="0">
                                          <p:val>
                                            <p:strVal val="ppt_x"/>
                                          </p:val>
                                        </p:tav>
                                        <p:tav tm="50000">
                                          <p:val>
                                            <p:strVal val="ppt_x"/>
                                          </p:val>
                                        </p:tav>
                                        <p:tav tm="100000">
                                          <p:val>
                                            <p:strVal val="ppt_x-.3"/>
                                          </p:val>
                                        </p:tav>
                                      </p:tavLst>
                                    </p:anim>
                                    <p:anim calcmode="lin" valueType="num">
                                      <p:cBhvr>
                                        <p:cTn id="67" dur="500" fill="hold"/>
                                        <p:tgtEl>
                                          <p:spTgt spid="530435">
                                            <p:txEl>
                                              <p:pRg st="3" end="3"/>
                                            </p:txEl>
                                          </p:spTgt>
                                        </p:tgtEl>
                                        <p:attrNameLst>
                                          <p:attrName>ppt_y</p:attrName>
                                        </p:attrNameLst>
                                      </p:cBhvr>
                                      <p:tavLst>
                                        <p:tav tm="0">
                                          <p:val>
                                            <p:strVal val="ppt_y"/>
                                          </p:val>
                                        </p:tav>
                                        <p:tav tm="100000">
                                          <p:val>
                                            <p:strVal val="ppt_y"/>
                                          </p:val>
                                        </p:tav>
                                      </p:tavLst>
                                    </p:anim>
                                    <p:set>
                                      <p:cBhvr>
                                        <p:cTn id="68" dur="1" fill="hold">
                                          <p:stCondLst>
                                            <p:cond delay="499"/>
                                          </p:stCondLst>
                                        </p:cTn>
                                        <p:tgtEl>
                                          <p:spTgt spid="530435">
                                            <p:txEl>
                                              <p:pRg st="3" end="3"/>
                                            </p:txEl>
                                          </p:spTgt>
                                        </p:tgtEl>
                                        <p:attrNameLst>
                                          <p:attrName>style.visibility</p:attrName>
                                        </p:attrNameLst>
                                      </p:cBhvr>
                                      <p:to>
                                        <p:strVal val="hidden"/>
                                      </p:to>
                                    </p:set>
                                  </p:childTnLst>
                                </p:cTn>
                              </p:par>
                              <p:par>
                                <p:cTn id="69" presetID="39" presetClass="exit" presetSubtype="0" decel="100000" fill="hold" grpId="1" nodeType="withEffect">
                                  <p:stCondLst>
                                    <p:cond delay="0"/>
                                  </p:stCondLst>
                                  <p:childTnLst>
                                    <p:anim calcmode="lin" valueType="num">
                                      <p:cBhvr>
                                        <p:cTn id="70" dur="500" fill="hold"/>
                                        <p:tgtEl>
                                          <p:spTgt spid="530435">
                                            <p:txEl>
                                              <p:pRg st="4" end="4"/>
                                            </p:txEl>
                                          </p:spTgt>
                                        </p:tgtEl>
                                        <p:attrNameLst>
                                          <p:attrName>ppt_h</p:attrName>
                                        </p:attrNameLst>
                                      </p:cBhvr>
                                      <p:tavLst>
                                        <p:tav tm="0">
                                          <p:val>
                                            <p:strVal val="ppt_h"/>
                                          </p:val>
                                        </p:tav>
                                        <p:tav tm="50000">
                                          <p:val>
                                            <p:strVal val="ppt_h/20"/>
                                          </p:val>
                                        </p:tav>
                                        <p:tav tm="100000">
                                          <p:val>
                                            <p:strVal val="ppt_h/20"/>
                                          </p:val>
                                        </p:tav>
                                      </p:tavLst>
                                    </p:anim>
                                    <p:anim calcmode="lin" valueType="num">
                                      <p:cBhvr>
                                        <p:cTn id="71" dur="500" fill="hold"/>
                                        <p:tgtEl>
                                          <p:spTgt spid="530435">
                                            <p:txEl>
                                              <p:pRg st="4" end="4"/>
                                            </p:txEl>
                                          </p:spTgt>
                                        </p:tgtEl>
                                        <p:attrNameLst>
                                          <p:attrName>ppt_w</p:attrName>
                                        </p:attrNameLst>
                                      </p:cBhvr>
                                      <p:tavLst>
                                        <p:tav tm="0">
                                          <p:val>
                                            <p:strVal val="ppt_w"/>
                                          </p:val>
                                        </p:tav>
                                        <p:tav tm="50000">
                                          <p:val>
                                            <p:strVal val="ppt_w+.3"/>
                                          </p:val>
                                        </p:tav>
                                        <p:tav tm="100000">
                                          <p:val>
                                            <p:strVal val="ppt_w+.3"/>
                                          </p:val>
                                        </p:tav>
                                      </p:tavLst>
                                    </p:anim>
                                    <p:anim calcmode="lin" valueType="num">
                                      <p:cBhvr>
                                        <p:cTn id="72" dur="500" fill="hold"/>
                                        <p:tgtEl>
                                          <p:spTgt spid="530435">
                                            <p:txEl>
                                              <p:pRg st="4" end="4"/>
                                            </p:txEl>
                                          </p:spTgt>
                                        </p:tgtEl>
                                        <p:attrNameLst>
                                          <p:attrName>ppt_x</p:attrName>
                                        </p:attrNameLst>
                                      </p:cBhvr>
                                      <p:tavLst>
                                        <p:tav tm="0">
                                          <p:val>
                                            <p:strVal val="ppt_x"/>
                                          </p:val>
                                        </p:tav>
                                        <p:tav tm="50000">
                                          <p:val>
                                            <p:strVal val="ppt_x"/>
                                          </p:val>
                                        </p:tav>
                                        <p:tav tm="100000">
                                          <p:val>
                                            <p:strVal val="ppt_x-.3"/>
                                          </p:val>
                                        </p:tav>
                                      </p:tavLst>
                                    </p:anim>
                                    <p:anim calcmode="lin" valueType="num">
                                      <p:cBhvr>
                                        <p:cTn id="73" dur="500" fill="hold"/>
                                        <p:tgtEl>
                                          <p:spTgt spid="530435">
                                            <p:txEl>
                                              <p:pRg st="4" end="4"/>
                                            </p:txEl>
                                          </p:spTgt>
                                        </p:tgtEl>
                                        <p:attrNameLst>
                                          <p:attrName>ppt_y</p:attrName>
                                        </p:attrNameLst>
                                      </p:cBhvr>
                                      <p:tavLst>
                                        <p:tav tm="0">
                                          <p:val>
                                            <p:strVal val="ppt_y"/>
                                          </p:val>
                                        </p:tav>
                                        <p:tav tm="100000">
                                          <p:val>
                                            <p:strVal val="ppt_y"/>
                                          </p:val>
                                        </p:tav>
                                      </p:tavLst>
                                    </p:anim>
                                    <p:set>
                                      <p:cBhvr>
                                        <p:cTn id="74" dur="1" fill="hold">
                                          <p:stCondLst>
                                            <p:cond delay="499"/>
                                          </p:stCondLst>
                                        </p:cTn>
                                        <p:tgtEl>
                                          <p:spTgt spid="530435">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0434" grpId="0"/>
      <p:bldP spid="530434" grpId="1"/>
      <p:bldP spid="530435" grpId="0" build="p"/>
      <p:bldP spid="530435" grpId="1" build="allAtOnce"/>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31458" name="Rectangle 2"/>
          <p:cNvSpPr>
            <a:spLocks noGrp="1" noChangeArrowheads="1"/>
          </p:cNvSpPr>
          <p:nvPr>
            <p:ph type="title"/>
          </p:nvPr>
        </p:nvSpPr>
        <p:spPr/>
        <p:txBody>
          <a:bodyPr/>
          <a:lstStyle/>
          <a:p>
            <a:pPr eaLnBrk="1" hangingPunct="1">
              <a:defRPr/>
            </a:pPr>
            <a:r>
              <a:rPr lang="ru-RU" smtClean="0"/>
              <a:t>            Ответы на тест</a:t>
            </a:r>
            <a:r>
              <a:rPr lang="en-US" smtClean="0"/>
              <a:t>:</a:t>
            </a:r>
          </a:p>
        </p:txBody>
      </p:sp>
      <p:sp>
        <p:nvSpPr>
          <p:cNvPr id="531459" name="Rectangle 3"/>
          <p:cNvSpPr>
            <a:spLocks noGrp="1" noChangeArrowheads="1"/>
          </p:cNvSpPr>
          <p:nvPr>
            <p:ph type="body" idx="1"/>
          </p:nvPr>
        </p:nvSpPr>
        <p:spPr/>
        <p:txBody>
          <a:bodyPr/>
          <a:lstStyle/>
          <a:p>
            <a:pPr marL="609600" indent="-609600" eaLnBrk="1" hangingPunct="1">
              <a:buFontTx/>
              <a:buNone/>
              <a:defRPr/>
            </a:pPr>
            <a:r>
              <a:rPr lang="ru-RU" smtClean="0"/>
              <a:t> </a:t>
            </a:r>
          </a:p>
          <a:p>
            <a:pPr marL="609600" indent="-609600" eaLnBrk="1" hangingPunct="1">
              <a:buFontTx/>
              <a:buAutoNum type="arabicParenR"/>
              <a:defRPr/>
            </a:pPr>
            <a:r>
              <a:rPr lang="ru-RU" smtClean="0"/>
              <a:t>-(А)</a:t>
            </a:r>
          </a:p>
          <a:p>
            <a:pPr marL="609600" indent="-609600" eaLnBrk="1" hangingPunct="1">
              <a:buFontTx/>
              <a:buAutoNum type="arabicParenR"/>
              <a:defRPr/>
            </a:pPr>
            <a:r>
              <a:rPr lang="ru-RU" smtClean="0"/>
              <a:t>-(В)</a:t>
            </a:r>
          </a:p>
          <a:p>
            <a:pPr marL="609600" indent="-609600" eaLnBrk="1" hangingPunct="1">
              <a:buFontTx/>
              <a:buAutoNum type="arabicParenR"/>
              <a:defRPr/>
            </a:pPr>
            <a:r>
              <a:rPr lang="ru-RU" smtClean="0"/>
              <a:t>-(А)</a:t>
            </a:r>
          </a:p>
          <a:p>
            <a:pPr marL="609600" indent="-609600" eaLnBrk="1" hangingPunct="1">
              <a:buFontTx/>
              <a:buAutoNum type="arabicParenR"/>
              <a:defRPr/>
            </a:pPr>
            <a:r>
              <a:rPr lang="ru-RU" smtClean="0"/>
              <a:t>-(В)</a:t>
            </a:r>
          </a:p>
          <a:p>
            <a:pPr marL="609600" indent="-609600" eaLnBrk="1" hangingPunct="1">
              <a:buFontTx/>
              <a:buAutoNum type="arabicParenR"/>
              <a:defRPr/>
            </a:pPr>
            <a:r>
              <a:rPr lang="ru-RU" smtClean="0"/>
              <a:t>-(А)</a:t>
            </a:r>
          </a:p>
          <a:p>
            <a:pPr marL="609600" indent="-609600" eaLnBrk="1" hangingPunct="1">
              <a:buFontTx/>
              <a:buAutoNum type="arabicParenR"/>
              <a:defRPr/>
            </a:pPr>
            <a:endParaRPr lang="ru-RU" smtClean="0"/>
          </a:p>
          <a:p>
            <a:pPr marL="609600" indent="-609600" eaLnBrk="1" hangingPunct="1">
              <a:buFontTx/>
              <a:buAutoNum type="arabicParenR"/>
              <a:defRPr/>
            </a:pPr>
            <a:endParaRPr lang="en-US" smtClean="0"/>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withEffect">
                                  <p:stCondLst>
                                    <p:cond delay="0"/>
                                  </p:stCondLst>
                                  <p:childTnLst>
                                    <p:set>
                                      <p:cBhvr>
                                        <p:cTn id="6" dur="1" fill="hold">
                                          <p:stCondLst>
                                            <p:cond delay="0"/>
                                          </p:stCondLst>
                                        </p:cTn>
                                        <p:tgtEl>
                                          <p:spTgt spid="531458"/>
                                        </p:tgtEl>
                                        <p:attrNameLst>
                                          <p:attrName>style.visibility</p:attrName>
                                        </p:attrNameLst>
                                      </p:cBhvr>
                                      <p:to>
                                        <p:strVal val="visible"/>
                                      </p:to>
                                    </p:set>
                                    <p:anim calcmode="lin" valueType="num">
                                      <p:cBhvr>
                                        <p:cTn id="7" dur="2000" fill="hold"/>
                                        <p:tgtEl>
                                          <p:spTgt spid="531458"/>
                                        </p:tgtEl>
                                        <p:attrNameLst>
                                          <p:attrName>ppt_w</p:attrName>
                                        </p:attrNameLst>
                                      </p:cBhvr>
                                      <p:tavLst>
                                        <p:tav tm="0">
                                          <p:val>
                                            <p:strVal val="#ppt_w*2.5"/>
                                          </p:val>
                                        </p:tav>
                                        <p:tav tm="100000">
                                          <p:val>
                                            <p:strVal val="#ppt_w"/>
                                          </p:val>
                                        </p:tav>
                                      </p:tavLst>
                                    </p:anim>
                                    <p:anim calcmode="lin" valueType="num">
                                      <p:cBhvr>
                                        <p:cTn id="8" dur="2000" fill="hold"/>
                                        <p:tgtEl>
                                          <p:spTgt spid="531458"/>
                                        </p:tgtEl>
                                        <p:attrNameLst>
                                          <p:attrName>ppt_h</p:attrName>
                                        </p:attrNameLst>
                                      </p:cBhvr>
                                      <p:tavLst>
                                        <p:tav tm="0">
                                          <p:val>
                                            <p:strVal val="#ppt_h"/>
                                          </p:val>
                                        </p:tav>
                                        <p:tav tm="100000">
                                          <p:val>
                                            <p:strVal val="#ppt_h"/>
                                          </p:val>
                                        </p:tav>
                                      </p:tavLst>
                                    </p:anim>
                                    <p:anim calcmode="lin" valueType="num">
                                      <p:cBhvr>
                                        <p:cTn id="9" dur="2000" fill="hold"/>
                                        <p:tgtEl>
                                          <p:spTgt spid="531458"/>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531458"/>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53145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531459">
                                            <p:txEl>
                                              <p:pRg st="0" end="0"/>
                                            </p:txEl>
                                          </p:spTgt>
                                        </p:tgtEl>
                                        <p:attrNameLst>
                                          <p:attrName>style.visibility</p:attrName>
                                        </p:attrNameLst>
                                      </p:cBhvr>
                                      <p:to>
                                        <p:strVal val="visible"/>
                                      </p:to>
                                    </p:set>
                                    <p:animEffect transition="in" filter="wipe(left)">
                                      <p:cBhvr>
                                        <p:cTn id="16" dur="500"/>
                                        <p:tgtEl>
                                          <p:spTgt spid="531459">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531459">
                                            <p:txEl>
                                              <p:pRg st="1" end="1"/>
                                            </p:txEl>
                                          </p:spTgt>
                                        </p:tgtEl>
                                        <p:attrNameLst>
                                          <p:attrName>style.visibility</p:attrName>
                                        </p:attrNameLst>
                                      </p:cBhvr>
                                      <p:to>
                                        <p:strVal val="visible"/>
                                      </p:to>
                                    </p:set>
                                    <p:animEffect transition="in" filter="wipe(left)">
                                      <p:cBhvr>
                                        <p:cTn id="21" dur="500"/>
                                        <p:tgtEl>
                                          <p:spTgt spid="531459">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531459">
                                            <p:txEl>
                                              <p:pRg st="2" end="2"/>
                                            </p:txEl>
                                          </p:spTgt>
                                        </p:tgtEl>
                                        <p:attrNameLst>
                                          <p:attrName>style.visibility</p:attrName>
                                        </p:attrNameLst>
                                      </p:cBhvr>
                                      <p:to>
                                        <p:strVal val="visible"/>
                                      </p:to>
                                    </p:set>
                                    <p:animEffect transition="in" filter="wipe(left)">
                                      <p:cBhvr>
                                        <p:cTn id="26" dur="500"/>
                                        <p:tgtEl>
                                          <p:spTgt spid="531459">
                                            <p:txEl>
                                              <p:pRg st="2" end="2"/>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531459">
                                            <p:txEl>
                                              <p:pRg st="3" end="3"/>
                                            </p:txEl>
                                          </p:spTgt>
                                        </p:tgtEl>
                                        <p:attrNameLst>
                                          <p:attrName>style.visibility</p:attrName>
                                        </p:attrNameLst>
                                      </p:cBhvr>
                                      <p:to>
                                        <p:strVal val="visible"/>
                                      </p:to>
                                    </p:set>
                                    <p:animEffect transition="in" filter="wipe(left)">
                                      <p:cBhvr>
                                        <p:cTn id="31" dur="500"/>
                                        <p:tgtEl>
                                          <p:spTgt spid="531459">
                                            <p:txEl>
                                              <p:pRg st="3" end="3"/>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531459">
                                            <p:txEl>
                                              <p:pRg st="4" end="4"/>
                                            </p:txEl>
                                          </p:spTgt>
                                        </p:tgtEl>
                                        <p:attrNameLst>
                                          <p:attrName>style.visibility</p:attrName>
                                        </p:attrNameLst>
                                      </p:cBhvr>
                                      <p:to>
                                        <p:strVal val="visible"/>
                                      </p:to>
                                    </p:set>
                                    <p:animEffect transition="in" filter="wipe(left)">
                                      <p:cBhvr>
                                        <p:cTn id="36" dur="500"/>
                                        <p:tgtEl>
                                          <p:spTgt spid="531459">
                                            <p:txEl>
                                              <p:pRg st="4" end="4"/>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531459">
                                            <p:txEl>
                                              <p:pRg st="5" end="5"/>
                                            </p:txEl>
                                          </p:spTgt>
                                        </p:tgtEl>
                                        <p:attrNameLst>
                                          <p:attrName>style.visibility</p:attrName>
                                        </p:attrNameLst>
                                      </p:cBhvr>
                                      <p:to>
                                        <p:strVal val="visible"/>
                                      </p:to>
                                    </p:set>
                                    <p:animEffect transition="in" filter="wipe(left)">
                                      <p:cBhvr>
                                        <p:cTn id="41" dur="500"/>
                                        <p:tgtEl>
                                          <p:spTgt spid="53145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1458" grpId="0"/>
      <p:bldP spid="531459" grpId="0" build="p"/>
    </p:bldLst>
  </p:timing>
</p:sld>
</file>

<file path=ppt/theme/theme1.xml><?xml version="1.0" encoding="utf-8"?>
<a:theme xmlns:a="http://schemas.openxmlformats.org/drawingml/2006/main" name="Ocean">
  <a:themeElements>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ahoma"/>
        <a:ea typeface=""/>
        <a:cs typeface=""/>
      </a:majorFont>
      <a:minorFont>
        <a:latin typeface="Tahom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Ocean</Template>
  <TotalTime>186</TotalTime>
  <Words>629</Words>
  <Application>Microsoft PowerPoint</Application>
  <PresentationFormat>Экран (4:3)</PresentationFormat>
  <Paragraphs>58</Paragraphs>
  <Slides>12</Slides>
  <Notes>0</Notes>
  <HiddenSlides>1</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12</vt:i4>
      </vt:variant>
    </vt:vector>
  </HeadingPairs>
  <TitlesOfParts>
    <vt:vector size="17" baseType="lpstr">
      <vt:lpstr>Tahoma</vt:lpstr>
      <vt:lpstr>Arial</vt:lpstr>
      <vt:lpstr>Wingdings</vt:lpstr>
      <vt:lpstr>Calibri</vt:lpstr>
      <vt:lpstr>Ocean</vt:lpstr>
      <vt:lpstr>Слайд 1</vt:lpstr>
      <vt:lpstr>Общие данные о Европе:</vt:lpstr>
      <vt:lpstr>Общие данные о Европе:</vt:lpstr>
      <vt:lpstr>Немного об истории развития                      Европы:</vt:lpstr>
      <vt:lpstr>Слайд 5</vt:lpstr>
      <vt:lpstr>Слайд 6</vt:lpstr>
      <vt:lpstr>       Небольшой тест:</vt:lpstr>
      <vt:lpstr>                  Тест:</vt:lpstr>
      <vt:lpstr>                    Тест:</vt:lpstr>
      <vt:lpstr>                    Тест:</vt:lpstr>
      <vt:lpstr>                    Тест:</vt:lpstr>
      <vt:lpstr>            Ответы на тест:</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Smirna</dc:creator>
  <cp:lastModifiedBy>Антон</cp:lastModifiedBy>
  <cp:revision>10</cp:revision>
  <cp:lastPrinted>1601-01-01T00:00:00Z</cp:lastPrinted>
  <dcterms:created xsi:type="dcterms:W3CDTF">2005-04-24T18:41:15Z</dcterms:created>
  <dcterms:modified xsi:type="dcterms:W3CDTF">2015-08-11T11:57:19Z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6</vt:i4>
  </property>
</Properties>
</file>