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4" autoAdjust="0"/>
    <p:restoredTop sz="94709" autoAdjust="0"/>
  </p:normalViewPr>
  <p:slideViewPr>
    <p:cSldViewPr>
      <p:cViewPr varScale="1">
        <p:scale>
          <a:sx n="42" d="100"/>
          <a:sy n="42" d="100"/>
        </p:scale>
        <p:origin x="-12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313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FFF6C-9EE9-485F-9201-3EB962C94C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56116-116B-471D-9706-B2F29F43BB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C8927-0ADB-468A-B430-29624384D7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2ECE4-D15C-4244-90EA-D1A0CD91D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3C3B0-79AE-466D-9A14-4BDD13E85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D80CC-BBAD-41AF-BD78-13C34ADB7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3401B-A160-404C-A254-4E2DEAE288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C8432-2784-40B1-A785-D766851B5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4E1ED-35B4-431C-85DD-67AA56C7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D5E64-4D99-4569-8F1D-B93ADDD20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9BC27-2DC2-4A15-901F-53EFFA346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758C0B76-DC43-411C-9654-C55F3963FD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20713"/>
            <a:ext cx="7772400" cy="1512887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История одного фразеологизма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2857500"/>
            <a:ext cx="8135937" cy="33083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                             Выполнила </a:t>
            </a:r>
          </a:p>
          <a:p>
            <a:pPr eaLnBrk="1" hangingPunct="1">
              <a:defRPr/>
            </a:pPr>
            <a:r>
              <a:rPr lang="ru-RU" dirty="0" smtClean="0"/>
              <a:t>                                 ученица 8 класса </a:t>
            </a:r>
          </a:p>
          <a:p>
            <a:pPr eaLnBrk="1" hangingPunct="1">
              <a:defRPr/>
            </a:pPr>
            <a:r>
              <a:rPr lang="ru-RU" dirty="0" smtClean="0"/>
              <a:t>                     МОУ «ООШ с. Никольское» </a:t>
            </a:r>
          </a:p>
          <a:p>
            <a:pPr algn="r" eaLnBrk="1" hangingPunct="1">
              <a:defRPr/>
            </a:pPr>
            <a:r>
              <a:rPr lang="ru-RU" dirty="0" smtClean="0"/>
              <a:t>Кукушкина Надежда</a:t>
            </a:r>
          </a:p>
          <a:p>
            <a:pPr algn="r" eaLnBrk="1" hangingPunct="1">
              <a:defRPr/>
            </a:pPr>
            <a:r>
              <a:rPr lang="ru-RU" dirty="0" smtClean="0"/>
              <a:t>Руководитель учитель</a:t>
            </a:r>
          </a:p>
          <a:p>
            <a:pPr algn="r" eaLnBrk="1" hangingPunct="1">
              <a:defRPr/>
            </a:pPr>
            <a:r>
              <a:rPr lang="ru-RU" dirty="0" smtClean="0"/>
              <a:t> русского языка Трифонова Т.А.</a:t>
            </a:r>
          </a:p>
        </p:txBody>
      </p:sp>
      <p:pic>
        <p:nvPicPr>
          <p:cNvPr id="3076" name="Picture 4" descr="MCj0439855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781300"/>
            <a:ext cx="266541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894262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Фразеологизмы</a:t>
            </a:r>
            <a:r>
              <a:rPr lang="ru-RU" dirty="0" smtClean="0"/>
              <a:t> – устойчивые сочетания слов, близкие по лексическому значению одному слову.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rgbClr val="FFFF00"/>
                </a:solidFill>
              </a:rPr>
              <a:t>  Черепашьим шагом – очень медленно</a:t>
            </a:r>
            <a:endParaRPr lang="ru-RU" b="1" dirty="0" smtClean="0">
              <a:solidFill>
                <a:srgbClr val="FFFF00"/>
              </a:solidFill>
            </a:endParaRPr>
          </a:p>
        </p:txBody>
      </p:sp>
      <p:pic>
        <p:nvPicPr>
          <p:cNvPr id="4100" name="Рисунок 1" descr="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3933825"/>
            <a:ext cx="345598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5800" y="0"/>
            <a:ext cx="7772400" cy="142875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00"/>
                </a:solidFill>
              </a:rPr>
              <a:t>Человек все умеет делать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371600" y="1857375"/>
            <a:ext cx="6400800" cy="3781425"/>
          </a:xfrm>
        </p:spPr>
        <p:txBody>
          <a:bodyPr/>
          <a:lstStyle/>
          <a:p>
            <a:pPr algn="l">
              <a:buFont typeface="Arial" pitchFamily="34" charset="0"/>
              <a:buChar char="•"/>
              <a:defRPr/>
            </a:pPr>
            <a:r>
              <a:rPr lang="ru-RU" b="1" dirty="0" smtClean="0"/>
              <a:t>Золотые руки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b="1" dirty="0" smtClean="0"/>
              <a:t>Умелец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b="1" dirty="0" smtClean="0"/>
              <a:t>Мастер на все руки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b="1" dirty="0" smtClean="0"/>
              <a:t>От скуки на все руки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b="1" dirty="0" smtClean="0"/>
              <a:t>И швец, и жнец, и на дуде игрец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6600" b="1" dirty="0" smtClean="0">
                <a:solidFill>
                  <a:srgbClr val="FFFF00"/>
                </a:solidFill>
              </a:rPr>
              <a:t>Собаку съел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 b="28065"/>
          <a:stretch>
            <a:fillRect/>
          </a:stretch>
        </p:blipFill>
        <p:spPr>
          <a:xfrm>
            <a:off x="2339975" y="2276475"/>
            <a:ext cx="4392613" cy="40322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21288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rgbClr val="FFFF00"/>
                </a:solidFill>
              </a:rPr>
              <a:t>Имеет большой опыт, навык, хорошие знания в чем-либо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13100"/>
            <a:ext cx="8229600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 Прохор приглашал и Протасова: тот универсально образован и в горном деле </a:t>
            </a:r>
            <a:r>
              <a:rPr lang="ru-RU" i="1" dirty="0" smtClean="0"/>
              <a:t>собаку съел. </a:t>
            </a:r>
            <a:r>
              <a:rPr lang="en-US" i="1" dirty="0" smtClean="0"/>
              <a:t>       </a:t>
            </a:r>
            <a:r>
              <a:rPr lang="ru-RU" dirty="0" smtClean="0"/>
              <a:t>(В. </a:t>
            </a:r>
            <a:r>
              <a:rPr lang="ru-RU" smtClean="0"/>
              <a:t>Шишков)</a:t>
            </a:r>
            <a:endParaRPr lang="ru-RU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-13843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836613"/>
            <a:ext cx="7559675" cy="518318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 1.  Выражение возникло на базе      поговорки, зафиксированной    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   Владимиром Ивановичем Далем: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FFFF00"/>
                </a:solidFill>
              </a:rPr>
              <a:t>Собаку съел, а хвостом подавился</a:t>
            </a:r>
            <a:r>
              <a:rPr lang="ru-RU" dirty="0" smtClean="0"/>
              <a:t>. </a:t>
            </a:r>
          </a:p>
          <a:p>
            <a:pPr eaLnBrk="1" hangingPunct="1">
              <a:buFontTx/>
              <a:buNone/>
              <a:defRPr/>
            </a:pPr>
            <a:endParaRPr lang="ru-RU" dirty="0" smtClean="0"/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     Эта поговорка употребляется по отношению к человеку, который сделал что-то очень и очень трудное         и споткнулся на пустяке.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8"/>
          <p:cNvSpPr>
            <a:spLocks noGrp="1" noChangeArrowheads="1"/>
          </p:cNvSpPr>
          <p:nvPr>
            <p:ph type="title"/>
          </p:nvPr>
        </p:nvSpPr>
        <p:spPr>
          <a:xfrm>
            <a:off x="1042988" y="620713"/>
            <a:ext cx="7416800" cy="32400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2.Оборот появился в крестьянской среде, земледельческий труд тяжел: </a:t>
            </a:r>
            <a:br>
              <a:rPr lang="ru-RU" sz="3200" dirty="0" smtClean="0"/>
            </a:br>
            <a:r>
              <a:rPr lang="ru-RU" sz="3200" i="1" dirty="0" smtClean="0">
                <a:solidFill>
                  <a:srgbClr val="FFFF00"/>
                </a:solidFill>
              </a:rPr>
              <a:t>устанешь так, что с голоду и собаку бы съел.</a:t>
            </a:r>
          </a:p>
        </p:txBody>
      </p:sp>
      <p:pic>
        <p:nvPicPr>
          <p:cNvPr id="9219" name="Picture 10" descr="MCj0198493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3933825"/>
            <a:ext cx="38893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9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435975" cy="61610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dirty="0" smtClean="0"/>
              <a:t>3. </a:t>
            </a:r>
            <a:r>
              <a:rPr lang="ru-RU" sz="2800" dirty="0" smtClean="0"/>
              <a:t>Выражение пришло из латинского языка:</a:t>
            </a:r>
            <a:br>
              <a:rPr lang="ru-RU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err="1" smtClean="0">
                <a:solidFill>
                  <a:srgbClr val="FFFF00"/>
                </a:solidFill>
              </a:rPr>
              <a:t>Linguam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caninam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comedit</a:t>
            </a:r>
            <a:r>
              <a:rPr lang="ru-RU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>(букв. "язык собачий съел")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>-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>о том, кто разглагольствует без меры и без устали.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pic>
        <p:nvPicPr>
          <p:cNvPr id="10243" name="Picture 10" descr="MCj0230752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4149725"/>
            <a:ext cx="3097213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26320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/>
              <a:t>Современное значение фразеологизма </a:t>
            </a:r>
            <a:r>
              <a:rPr lang="ru-RU" sz="3200" b="1" i="1" dirty="0" smtClean="0">
                <a:solidFill>
                  <a:srgbClr val="FFFF00"/>
                </a:solidFill>
              </a:rPr>
              <a:t>съел собаку </a:t>
            </a:r>
            <a:r>
              <a:rPr lang="ru-RU" sz="3200" dirty="0" smtClean="0"/>
              <a:t>– тот, кто сделал или может сделать что-либо очень и очень трудное, является мастером свое дела.  </a:t>
            </a:r>
          </a:p>
        </p:txBody>
      </p:sp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4572000"/>
            <a:ext cx="18288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3357563"/>
            <a:ext cx="1800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2500313"/>
            <a:ext cx="18097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5800" y="214313"/>
            <a:ext cx="7772400" cy="32146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Самый совершенный язык тот, </a:t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>который выражает наибольшее количество понятий наименьшим количеством слов</a:t>
            </a:r>
            <a:r>
              <a:rPr lang="ru-RU" sz="3200" dirty="0" smtClean="0"/>
              <a:t>.                          (Пьер </a:t>
            </a:r>
            <a:r>
              <a:rPr lang="ru-RU" sz="3200" dirty="0" err="1" smtClean="0"/>
              <a:t>Буает</a:t>
            </a:r>
            <a:r>
              <a:rPr lang="ru-RU" sz="3200" dirty="0" smtClean="0"/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3929063"/>
            <a:ext cx="1857375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218</TotalTime>
  <Words>197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Tahoma</vt:lpstr>
      <vt:lpstr>Arial</vt:lpstr>
      <vt:lpstr>Wingdings</vt:lpstr>
      <vt:lpstr>Calibri</vt:lpstr>
      <vt:lpstr>Океан</vt:lpstr>
      <vt:lpstr>История одного фразеологизма</vt:lpstr>
      <vt:lpstr> </vt:lpstr>
      <vt:lpstr>Человек все умеет делать</vt:lpstr>
      <vt:lpstr>Собаку съел</vt:lpstr>
      <vt:lpstr>Имеет большой опыт, навык, хорошие знания в чем-либо</vt:lpstr>
      <vt:lpstr>Слайд 6</vt:lpstr>
      <vt:lpstr>2.Оборот появился в крестьянской среде, земледельческий труд тяжел:  устанешь так, что с голоду и собаку бы съел.</vt:lpstr>
      <vt:lpstr>3. Выражение пришло из латинского языка:  Linguam caninam comedit   (букв. "язык собачий съел")  -  о том, кто разглагольствует без меры и без устали.  </vt:lpstr>
      <vt:lpstr>Современное значение фразеологизма съел собаку – тот, кто сделал или может сделать что-либо очень и очень трудное, является мастером свое дела.  </vt:lpstr>
      <vt:lpstr>Самый совершенный язык тот,  который выражает наибольшее количество понятий наименьшим количеством слов.                          (Пьер Буает)</vt:lpstr>
    </vt:vector>
  </TitlesOfParts>
  <Company>Министерство образования Российской Федерации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одного фразеологизма</dc:title>
  <dc:creator>User</dc:creator>
  <cp:lastModifiedBy>Антон</cp:lastModifiedBy>
  <cp:revision>13</cp:revision>
  <dcterms:created xsi:type="dcterms:W3CDTF">2010-02-25T07:11:46Z</dcterms:created>
  <dcterms:modified xsi:type="dcterms:W3CDTF">2015-04-09T16:51:35Z</dcterms:modified>
</cp:coreProperties>
</file>