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1" r:id="rId3"/>
    <p:sldMasterId id="2147483657" r:id="rId4"/>
    <p:sldMasterId id="2147483659" r:id="rId5"/>
    <p:sldMasterId id="2147483661" r:id="rId6"/>
  </p:sldMasterIdLst>
  <p:notesMasterIdLst>
    <p:notesMasterId r:id="rId33"/>
  </p:notesMasterIdLst>
  <p:sldIdLst>
    <p:sldId id="292" r:id="rId7"/>
    <p:sldId id="256" r:id="rId8"/>
    <p:sldId id="257" r:id="rId9"/>
    <p:sldId id="258" r:id="rId10"/>
    <p:sldId id="289" r:id="rId11"/>
    <p:sldId id="259" r:id="rId12"/>
    <p:sldId id="287" r:id="rId13"/>
    <p:sldId id="288" r:id="rId14"/>
    <p:sldId id="268" r:id="rId15"/>
    <p:sldId id="290" r:id="rId16"/>
    <p:sldId id="278" r:id="rId17"/>
    <p:sldId id="277" r:id="rId18"/>
    <p:sldId id="273" r:id="rId19"/>
    <p:sldId id="272" r:id="rId20"/>
    <p:sldId id="274" r:id="rId21"/>
    <p:sldId id="275" r:id="rId22"/>
    <p:sldId id="276" r:id="rId23"/>
    <p:sldId id="269" r:id="rId24"/>
    <p:sldId id="284" r:id="rId25"/>
    <p:sldId id="279" r:id="rId26"/>
    <p:sldId id="291" r:id="rId27"/>
    <p:sldId id="280" r:id="rId28"/>
    <p:sldId id="281" r:id="rId29"/>
    <p:sldId id="282" r:id="rId30"/>
    <p:sldId id="271" r:id="rId31"/>
    <p:sldId id="285" r:id="rId32"/>
  </p:sldIdLst>
  <p:sldSz cx="9144000" cy="6858000" type="screen4x3"/>
  <p:notesSz cx="6858000" cy="9144000"/>
  <p:custDataLst>
    <p:tags r:id="rId34"/>
  </p:custDataLst>
  <p:defaultTextStyle>
    <a:defPPr>
      <a:defRPr lang="tt-RU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2C3F"/>
    <a:srgbClr val="B4A4FA"/>
    <a:srgbClr val="A7F7B1"/>
    <a:srgbClr val="FEA0F7"/>
    <a:srgbClr val="97CB63"/>
    <a:srgbClr val="FF6600"/>
    <a:srgbClr val="EEFBA3"/>
    <a:srgbClr val="00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26" autoAdjust="0"/>
    <p:restoredTop sz="94660"/>
  </p:normalViewPr>
  <p:slideViewPr>
    <p:cSldViewPr>
      <p:cViewPr varScale="1">
        <p:scale>
          <a:sx n="77" d="100"/>
          <a:sy n="77" d="100"/>
        </p:scale>
        <p:origin x="648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34" Type="http://schemas.openxmlformats.org/officeDocument/2006/relationships/tags" Target="tags/tag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presProps" Target="presProps.xml"/><Relationship Id="rId8" Type="http://schemas.openxmlformats.org/officeDocument/2006/relationships/slide" Target="slides/slide2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1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7892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1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131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1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75F3C606-FC0C-43B3-AE13-3CBAE01A1D3A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32145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5EEF1A83-8E74-40F4-804B-2B2E4E3005F3}" type="slidenum">
              <a:rPr lang="ru-RU" sz="1200">
                <a:latin typeface="Arial" panose="020B0604020202020204" pitchFamily="34" charset="0"/>
              </a:rPr>
              <a:pPr eaLnBrk="1" hangingPunct="1"/>
              <a:t>1</a:t>
            </a:fld>
            <a:endParaRPr lang="ru-RU" sz="1200">
              <a:latin typeface="Arial" panose="020B0604020202020204" pitchFamily="34" charset="0"/>
            </a:endParaRPr>
          </a:p>
        </p:txBody>
      </p:sp>
      <p:sp>
        <p:nvSpPr>
          <p:cNvPr id="3891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smtClean="0">
              <a:latin typeface="Arial" panose="020B0604020202020204" pitchFamily="34" charset="0"/>
            </a:endParaRPr>
          </a:p>
          <a:p>
            <a:pPr eaLnBrk="1" hangingPunct="1"/>
            <a:endParaRPr lang="ru-RU" smtClean="0">
              <a:latin typeface="Arial" panose="020B0604020202020204" pitchFamily="34" charset="0"/>
            </a:endParaRPr>
          </a:p>
          <a:p>
            <a:pPr eaLnBrk="1" hangingPunct="1"/>
            <a:endParaRPr 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3151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F81795C-7A47-4F86-962E-2E9B3B505959}" type="slidenum">
              <a:rPr lang="tt-RU"/>
              <a:pPr/>
              <a:t>‹#›</a:t>
            </a:fld>
            <a:endParaRPr lang="tt-RU"/>
          </a:p>
        </p:txBody>
      </p:sp>
    </p:spTree>
    <p:extLst>
      <p:ext uri="{BB962C8B-B14F-4D97-AF65-F5344CB8AC3E}">
        <p14:creationId xmlns:p14="http://schemas.microsoft.com/office/powerpoint/2010/main" val="566689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8A217CE-2A2F-4D02-8FEB-7C5B2EB32CDC}" type="slidenum">
              <a:rPr lang="tt-RU"/>
              <a:pPr/>
              <a:t>‹#›</a:t>
            </a:fld>
            <a:endParaRPr lang="tt-RU"/>
          </a:p>
        </p:txBody>
      </p:sp>
    </p:spTree>
    <p:extLst>
      <p:ext uri="{BB962C8B-B14F-4D97-AF65-F5344CB8AC3E}">
        <p14:creationId xmlns:p14="http://schemas.microsoft.com/office/powerpoint/2010/main" val="21495461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E28270-F265-4D9C-B57C-9ED49811D633}" type="slidenum">
              <a:rPr lang="tt-RU"/>
              <a:pPr/>
              <a:t>‹#›</a:t>
            </a:fld>
            <a:endParaRPr lang="tt-RU"/>
          </a:p>
        </p:txBody>
      </p:sp>
    </p:spTree>
    <p:extLst>
      <p:ext uri="{BB962C8B-B14F-4D97-AF65-F5344CB8AC3E}">
        <p14:creationId xmlns:p14="http://schemas.microsoft.com/office/powerpoint/2010/main" val="6335224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EE90B3-B505-45AD-860F-B30BC7D85D8E}" type="slidenum">
              <a:rPr lang="tt-RU"/>
              <a:pPr/>
              <a:t>‹#›</a:t>
            </a:fld>
            <a:endParaRPr lang="tt-RU"/>
          </a:p>
        </p:txBody>
      </p:sp>
    </p:spTree>
    <p:extLst>
      <p:ext uri="{BB962C8B-B14F-4D97-AF65-F5344CB8AC3E}">
        <p14:creationId xmlns:p14="http://schemas.microsoft.com/office/powerpoint/2010/main" val="30176242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DF5915C-2369-4950-8E48-3FCF6E86A633}" type="slidenum">
              <a:rPr lang="tt-RU"/>
              <a:pPr/>
              <a:t>‹#›</a:t>
            </a:fld>
            <a:endParaRPr lang="tt-RU"/>
          </a:p>
        </p:txBody>
      </p:sp>
    </p:spTree>
    <p:extLst>
      <p:ext uri="{BB962C8B-B14F-4D97-AF65-F5344CB8AC3E}">
        <p14:creationId xmlns:p14="http://schemas.microsoft.com/office/powerpoint/2010/main" val="1466411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97BF1B2-6781-4E54-9397-AAF1AA83BD96}" type="slidenum">
              <a:rPr lang="tt-RU"/>
              <a:pPr/>
              <a:t>‹#›</a:t>
            </a:fld>
            <a:endParaRPr lang="tt-RU"/>
          </a:p>
        </p:txBody>
      </p:sp>
    </p:spTree>
    <p:extLst>
      <p:ext uri="{BB962C8B-B14F-4D97-AF65-F5344CB8AC3E}">
        <p14:creationId xmlns:p14="http://schemas.microsoft.com/office/powerpoint/2010/main" val="14817004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3FE9953-4A8C-4F7B-86AE-268FE6BCFFCF}" type="slidenum">
              <a:rPr lang="tt-RU"/>
              <a:pPr/>
              <a:t>‹#›</a:t>
            </a:fld>
            <a:endParaRPr lang="tt-RU"/>
          </a:p>
        </p:txBody>
      </p:sp>
    </p:spTree>
    <p:extLst>
      <p:ext uri="{BB962C8B-B14F-4D97-AF65-F5344CB8AC3E}">
        <p14:creationId xmlns:p14="http://schemas.microsoft.com/office/powerpoint/2010/main" val="23116263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8FA7068-40B2-4D67-8C01-7A385955C288}" type="slidenum">
              <a:rPr lang="tt-RU"/>
              <a:pPr/>
              <a:t>‹#›</a:t>
            </a:fld>
            <a:endParaRPr lang="tt-RU"/>
          </a:p>
        </p:txBody>
      </p:sp>
    </p:spTree>
    <p:extLst>
      <p:ext uri="{BB962C8B-B14F-4D97-AF65-F5344CB8AC3E}">
        <p14:creationId xmlns:p14="http://schemas.microsoft.com/office/powerpoint/2010/main" val="7381771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7CB594E-1F51-4B82-9D5F-88AFE978E5B6}" type="slidenum">
              <a:rPr lang="tt-RU"/>
              <a:pPr/>
              <a:t>‹#›</a:t>
            </a:fld>
            <a:endParaRPr lang="tt-RU"/>
          </a:p>
        </p:txBody>
      </p:sp>
    </p:spTree>
    <p:extLst>
      <p:ext uri="{BB962C8B-B14F-4D97-AF65-F5344CB8AC3E}">
        <p14:creationId xmlns:p14="http://schemas.microsoft.com/office/powerpoint/2010/main" val="7702854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B16BFCE-E45D-4B0D-82D1-1B47749BAE1A}" type="slidenum">
              <a:rPr lang="tt-RU"/>
              <a:pPr/>
              <a:t>‹#›</a:t>
            </a:fld>
            <a:endParaRPr lang="tt-RU"/>
          </a:p>
        </p:txBody>
      </p:sp>
    </p:spTree>
    <p:extLst>
      <p:ext uri="{BB962C8B-B14F-4D97-AF65-F5344CB8AC3E}">
        <p14:creationId xmlns:p14="http://schemas.microsoft.com/office/powerpoint/2010/main" val="38808625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0B1F22-819E-41B2-9A30-A543D0A054BA}" type="slidenum">
              <a:rPr lang="tt-RU"/>
              <a:pPr/>
              <a:t>‹#›</a:t>
            </a:fld>
            <a:endParaRPr lang="tt-RU"/>
          </a:p>
        </p:txBody>
      </p:sp>
    </p:spTree>
    <p:extLst>
      <p:ext uri="{BB962C8B-B14F-4D97-AF65-F5344CB8AC3E}">
        <p14:creationId xmlns:p14="http://schemas.microsoft.com/office/powerpoint/2010/main" val="8631024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EDE42F4-A649-4D2A-8634-D44868AAD10D}" type="slidenum">
              <a:rPr lang="tt-RU"/>
              <a:pPr/>
              <a:t>‹#›</a:t>
            </a:fld>
            <a:endParaRPr lang="tt-RU"/>
          </a:p>
        </p:txBody>
      </p:sp>
    </p:spTree>
    <p:extLst>
      <p:ext uri="{BB962C8B-B14F-4D97-AF65-F5344CB8AC3E}">
        <p14:creationId xmlns:p14="http://schemas.microsoft.com/office/powerpoint/2010/main" val="17169865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2"/>
          <p:cNvSpPr>
            <a:spLocks noChangeShapeType="1"/>
          </p:cNvSpPr>
          <p:nvPr/>
        </p:nvSpPr>
        <p:spPr bwMode="auto">
          <a:xfrm>
            <a:off x="2895600" y="4303713"/>
            <a:ext cx="3276600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1066800"/>
            <a:ext cx="8686800" cy="533400"/>
          </a:xfrm>
          <a:prstGeom prst="rect">
            <a:avLst/>
          </a:prstGeom>
          <a:noFill/>
          <a:ln w="57150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ru-RU">
              <a:latin typeface="Arial" charset="0"/>
            </a:endParaRPr>
          </a:p>
        </p:txBody>
      </p:sp>
      <p:grpSp>
        <p:nvGrpSpPr>
          <p:cNvPr id="6" name="Group 6"/>
          <p:cNvGrpSpPr>
            <a:grpSpLocks/>
          </p:cNvGrpSpPr>
          <p:nvPr/>
        </p:nvGrpSpPr>
        <p:grpSpPr bwMode="auto">
          <a:xfrm>
            <a:off x="533400" y="0"/>
            <a:ext cx="3276600" cy="2133600"/>
            <a:chOff x="336" y="0"/>
            <a:chExt cx="2064" cy="1344"/>
          </a:xfrm>
        </p:grpSpPr>
        <p:sp>
          <p:nvSpPr>
            <p:cNvPr id="7" name="Rectangle 7"/>
            <p:cNvSpPr>
              <a:spLocks noChangeArrowheads="1"/>
            </p:cNvSpPr>
            <p:nvPr/>
          </p:nvSpPr>
          <p:spPr bwMode="auto">
            <a:xfrm>
              <a:off x="1008" y="672"/>
              <a:ext cx="336" cy="336"/>
            </a:xfrm>
            <a:prstGeom prst="rect">
              <a:avLst/>
            </a:prstGeom>
            <a:noFill/>
            <a:ln w="57150">
              <a:solidFill>
                <a:schemeClr val="hlink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" name="Rectangle 8"/>
            <p:cNvSpPr>
              <a:spLocks noChangeArrowheads="1"/>
            </p:cNvSpPr>
            <p:nvPr/>
          </p:nvSpPr>
          <p:spPr bwMode="auto">
            <a:xfrm>
              <a:off x="1344" y="1008"/>
              <a:ext cx="336" cy="336"/>
            </a:xfrm>
            <a:prstGeom prst="rect">
              <a:avLst/>
            </a:prstGeom>
            <a:noFill/>
            <a:ln w="57150">
              <a:solidFill>
                <a:schemeClr val="hlink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" name="Rectangle 9"/>
            <p:cNvSpPr>
              <a:spLocks noChangeArrowheads="1"/>
            </p:cNvSpPr>
            <p:nvPr/>
          </p:nvSpPr>
          <p:spPr bwMode="auto">
            <a:xfrm>
              <a:off x="1728" y="336"/>
              <a:ext cx="336" cy="336"/>
            </a:xfrm>
            <a:prstGeom prst="rect">
              <a:avLst/>
            </a:prstGeom>
            <a:noFill/>
            <a:ln w="57150">
              <a:solidFill>
                <a:schemeClr val="hlink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" name="Rectangle 10"/>
            <p:cNvSpPr>
              <a:spLocks noChangeArrowheads="1"/>
            </p:cNvSpPr>
            <p:nvPr/>
          </p:nvSpPr>
          <p:spPr bwMode="auto">
            <a:xfrm>
              <a:off x="2064" y="672"/>
              <a:ext cx="336" cy="336"/>
            </a:xfrm>
            <a:prstGeom prst="rect">
              <a:avLst/>
            </a:prstGeom>
            <a:noFill/>
            <a:ln w="57150">
              <a:solidFill>
                <a:schemeClr val="hlink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" name="Rectangle 11"/>
            <p:cNvSpPr>
              <a:spLocks noChangeArrowheads="1"/>
            </p:cNvSpPr>
            <p:nvPr/>
          </p:nvSpPr>
          <p:spPr bwMode="auto">
            <a:xfrm>
              <a:off x="672" y="336"/>
              <a:ext cx="336" cy="336"/>
            </a:xfrm>
            <a:prstGeom prst="rect">
              <a:avLst/>
            </a:prstGeom>
            <a:noFill/>
            <a:ln w="57150">
              <a:solidFill>
                <a:schemeClr val="hlink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" name="Rectangle 12"/>
            <p:cNvSpPr>
              <a:spLocks noChangeArrowheads="1"/>
            </p:cNvSpPr>
            <p:nvPr/>
          </p:nvSpPr>
          <p:spPr bwMode="auto">
            <a:xfrm>
              <a:off x="336" y="0"/>
              <a:ext cx="336" cy="336"/>
            </a:xfrm>
            <a:prstGeom prst="rect">
              <a:avLst/>
            </a:prstGeom>
            <a:noFill/>
            <a:ln w="57150">
              <a:solidFill>
                <a:schemeClr val="hlink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</p:grpSp>
      <p:grpSp>
        <p:nvGrpSpPr>
          <p:cNvPr id="13" name="Group 13"/>
          <p:cNvGrpSpPr>
            <a:grpSpLocks/>
          </p:cNvGrpSpPr>
          <p:nvPr/>
        </p:nvGrpSpPr>
        <p:grpSpPr bwMode="auto">
          <a:xfrm>
            <a:off x="533400" y="0"/>
            <a:ext cx="3276600" cy="2133600"/>
            <a:chOff x="2736" y="96"/>
            <a:chExt cx="2064" cy="1344"/>
          </a:xfrm>
        </p:grpSpPr>
        <p:sp>
          <p:nvSpPr>
            <p:cNvPr id="14" name="Rectangle 14"/>
            <p:cNvSpPr>
              <a:spLocks noChangeArrowheads="1"/>
            </p:cNvSpPr>
            <p:nvPr/>
          </p:nvSpPr>
          <p:spPr bwMode="auto">
            <a:xfrm>
              <a:off x="3408" y="768"/>
              <a:ext cx="336" cy="336"/>
            </a:xfrm>
            <a:prstGeom prst="rect">
              <a:avLst/>
            </a:prstGeom>
            <a:solidFill>
              <a:schemeClr val="accent2"/>
            </a:solidFill>
            <a:ln w="57150">
              <a:solidFill>
                <a:schemeClr val="hlink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5" name="Rectangle 15"/>
            <p:cNvSpPr>
              <a:spLocks noChangeArrowheads="1"/>
            </p:cNvSpPr>
            <p:nvPr/>
          </p:nvSpPr>
          <p:spPr bwMode="auto">
            <a:xfrm>
              <a:off x="3744" y="1104"/>
              <a:ext cx="336" cy="336"/>
            </a:xfrm>
            <a:prstGeom prst="rect">
              <a:avLst/>
            </a:prstGeom>
            <a:solidFill>
              <a:schemeClr val="accent1"/>
            </a:solidFill>
            <a:ln w="57150">
              <a:solidFill>
                <a:schemeClr val="hlink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6" name="Rectangle 16"/>
            <p:cNvSpPr>
              <a:spLocks noChangeArrowheads="1"/>
            </p:cNvSpPr>
            <p:nvPr/>
          </p:nvSpPr>
          <p:spPr bwMode="auto">
            <a:xfrm>
              <a:off x="4128" y="432"/>
              <a:ext cx="336" cy="336"/>
            </a:xfrm>
            <a:prstGeom prst="rect">
              <a:avLst/>
            </a:prstGeom>
            <a:solidFill>
              <a:schemeClr val="accent1"/>
            </a:solidFill>
            <a:ln w="57150">
              <a:solidFill>
                <a:schemeClr val="hlink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7" name="Rectangle 17"/>
            <p:cNvSpPr>
              <a:spLocks noChangeArrowheads="1"/>
            </p:cNvSpPr>
            <p:nvPr/>
          </p:nvSpPr>
          <p:spPr bwMode="auto">
            <a:xfrm>
              <a:off x="4464" y="768"/>
              <a:ext cx="336" cy="336"/>
            </a:xfrm>
            <a:prstGeom prst="rect">
              <a:avLst/>
            </a:prstGeom>
            <a:solidFill>
              <a:schemeClr val="bg2"/>
            </a:solidFill>
            <a:ln w="57150">
              <a:solidFill>
                <a:schemeClr val="hlink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8" name="Rectangle 18"/>
            <p:cNvSpPr>
              <a:spLocks noChangeArrowheads="1"/>
            </p:cNvSpPr>
            <p:nvPr/>
          </p:nvSpPr>
          <p:spPr bwMode="auto">
            <a:xfrm>
              <a:off x="3072" y="432"/>
              <a:ext cx="336" cy="336"/>
            </a:xfrm>
            <a:prstGeom prst="rect">
              <a:avLst/>
            </a:prstGeom>
            <a:solidFill>
              <a:schemeClr val="tx2"/>
            </a:solidFill>
            <a:ln w="57150">
              <a:solidFill>
                <a:schemeClr val="hlink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9" name="Rectangle 19"/>
            <p:cNvSpPr>
              <a:spLocks noChangeArrowheads="1"/>
            </p:cNvSpPr>
            <p:nvPr/>
          </p:nvSpPr>
          <p:spPr bwMode="auto">
            <a:xfrm>
              <a:off x="2736" y="96"/>
              <a:ext cx="336" cy="336"/>
            </a:xfrm>
            <a:prstGeom prst="rect">
              <a:avLst/>
            </a:prstGeom>
            <a:solidFill>
              <a:schemeClr val="bg2"/>
            </a:solidFill>
            <a:ln w="57150">
              <a:solidFill>
                <a:schemeClr val="hlink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20" name="Rectangle 20"/>
          <p:cNvSpPr>
            <a:spLocks noChangeArrowheads="1"/>
          </p:cNvSpPr>
          <p:nvPr/>
        </p:nvSpPr>
        <p:spPr bwMode="auto">
          <a:xfrm>
            <a:off x="4114800" y="4191000"/>
            <a:ext cx="211138" cy="211138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ru-RU">
              <a:latin typeface="Arial" charset="0"/>
            </a:endParaRPr>
          </a:p>
        </p:txBody>
      </p:sp>
      <p:sp>
        <p:nvSpPr>
          <p:cNvPr id="21" name="Rectangle 21"/>
          <p:cNvSpPr>
            <a:spLocks noChangeArrowheads="1"/>
          </p:cNvSpPr>
          <p:nvPr/>
        </p:nvSpPr>
        <p:spPr bwMode="auto">
          <a:xfrm>
            <a:off x="4419600" y="4191000"/>
            <a:ext cx="211138" cy="211138"/>
          </a:xfrm>
          <a:prstGeom prst="rect">
            <a:avLst/>
          </a:prstGeom>
          <a:solidFill>
            <a:schemeClr val="bg2"/>
          </a:solidFill>
          <a:ln w="2857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ru-RU">
              <a:latin typeface="Arial" charset="0"/>
            </a:endParaRPr>
          </a:p>
        </p:txBody>
      </p:sp>
      <p:sp>
        <p:nvSpPr>
          <p:cNvPr id="22" name="Rectangle 22"/>
          <p:cNvSpPr>
            <a:spLocks noChangeArrowheads="1"/>
          </p:cNvSpPr>
          <p:nvPr/>
        </p:nvSpPr>
        <p:spPr bwMode="auto">
          <a:xfrm>
            <a:off x="4724400" y="4191000"/>
            <a:ext cx="211138" cy="211138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ru-RU">
              <a:latin typeface="Arial" charset="0"/>
            </a:endParaRP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752600"/>
          </a:xfrm>
        </p:spPr>
        <p:txBody>
          <a:bodyPr anchor="t"/>
          <a:lstStyle>
            <a:lvl1pPr algn="ctr">
              <a:lnSpc>
                <a:spcPct val="90000"/>
              </a:lnSpc>
              <a:defRPr/>
            </a:lvl1pPr>
          </a:lstStyle>
          <a:p>
            <a:r>
              <a:rPr lang="tt-RU"/>
              <a:t>Образец заголовка</a:t>
            </a:r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495800"/>
            <a:ext cx="6400800" cy="1524000"/>
          </a:xfrm>
        </p:spPr>
        <p:txBody>
          <a:bodyPr anchor="ctr"/>
          <a:lstStyle>
            <a:lvl1pPr marL="0" indent="0" algn="ctr">
              <a:lnSpc>
                <a:spcPct val="80000"/>
              </a:lnSpc>
              <a:buFont typeface="Wingdings" pitchFamily="2" charset="2"/>
              <a:buNone/>
              <a:defRPr sz="2400">
                <a:solidFill>
                  <a:schemeClr val="tx2"/>
                </a:solidFill>
              </a:defRPr>
            </a:lvl1pPr>
          </a:lstStyle>
          <a:p>
            <a:r>
              <a:rPr lang="tt-RU"/>
              <a:t>Образец подзаголовка</a:t>
            </a:r>
          </a:p>
        </p:txBody>
      </p:sp>
      <p:sp>
        <p:nvSpPr>
          <p:cNvPr id="23" name="Rectangle 2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24" name="Rectangle 2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25" name="Rectangle 2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/>
            </a:lvl1pPr>
          </a:lstStyle>
          <a:p>
            <a:fld id="{B85A0822-9A39-47CC-AE17-F80B6D13DD3C}" type="slidenum">
              <a:rPr lang="tt-RU"/>
              <a:pPr/>
              <a:t>‹#›</a:t>
            </a:fld>
            <a:endParaRPr lang="tt-RU"/>
          </a:p>
        </p:txBody>
      </p:sp>
    </p:spTree>
    <p:extLst>
      <p:ext uri="{BB962C8B-B14F-4D97-AF65-F5344CB8AC3E}">
        <p14:creationId xmlns:p14="http://schemas.microsoft.com/office/powerpoint/2010/main" val="2114270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6" name="Rectangle 2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78C9C6-A610-4658-B7C4-C1909BDA31DF}" type="slidenum">
              <a:rPr lang="tt-RU"/>
              <a:pPr/>
              <a:t>‹#›</a:t>
            </a:fld>
            <a:endParaRPr lang="tt-RU"/>
          </a:p>
        </p:txBody>
      </p:sp>
    </p:spTree>
    <p:extLst>
      <p:ext uri="{BB962C8B-B14F-4D97-AF65-F5344CB8AC3E}">
        <p14:creationId xmlns:p14="http://schemas.microsoft.com/office/powerpoint/2010/main" val="31518869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6" name="Rectangle 2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B808B08-9647-457F-AF4C-74B67C465E4C}" type="slidenum">
              <a:rPr lang="tt-RU"/>
              <a:pPr/>
              <a:t>‹#›</a:t>
            </a:fld>
            <a:endParaRPr lang="tt-RU"/>
          </a:p>
        </p:txBody>
      </p:sp>
    </p:spTree>
    <p:extLst>
      <p:ext uri="{BB962C8B-B14F-4D97-AF65-F5344CB8AC3E}">
        <p14:creationId xmlns:p14="http://schemas.microsoft.com/office/powerpoint/2010/main" val="27488002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295400" y="2819400"/>
            <a:ext cx="3467100" cy="3352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14900" y="2819400"/>
            <a:ext cx="3467100" cy="3352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7" name="Rectangle 2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7893ACD-7713-4C45-88E8-5167B72C2ACC}" type="slidenum">
              <a:rPr lang="tt-RU"/>
              <a:pPr/>
              <a:t>‹#›</a:t>
            </a:fld>
            <a:endParaRPr lang="tt-RU"/>
          </a:p>
        </p:txBody>
      </p:sp>
    </p:spTree>
    <p:extLst>
      <p:ext uri="{BB962C8B-B14F-4D97-AF65-F5344CB8AC3E}">
        <p14:creationId xmlns:p14="http://schemas.microsoft.com/office/powerpoint/2010/main" val="33170885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8" name="Rectangle 1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9" name="Rectangle 2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BC2011-6035-4FB1-8A29-BA43A69BEA13}" type="slidenum">
              <a:rPr lang="tt-RU"/>
              <a:pPr/>
              <a:t>‹#›</a:t>
            </a:fld>
            <a:endParaRPr lang="tt-RU"/>
          </a:p>
        </p:txBody>
      </p:sp>
    </p:spTree>
    <p:extLst>
      <p:ext uri="{BB962C8B-B14F-4D97-AF65-F5344CB8AC3E}">
        <p14:creationId xmlns:p14="http://schemas.microsoft.com/office/powerpoint/2010/main" val="31831239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5" name="Rectangle 2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48EF32-F0C4-4FB0-BBC5-9D7824DAAAEA}" type="slidenum">
              <a:rPr lang="tt-RU"/>
              <a:pPr/>
              <a:t>‹#›</a:t>
            </a:fld>
            <a:endParaRPr lang="tt-RU"/>
          </a:p>
        </p:txBody>
      </p:sp>
    </p:spTree>
    <p:extLst>
      <p:ext uri="{BB962C8B-B14F-4D97-AF65-F5344CB8AC3E}">
        <p14:creationId xmlns:p14="http://schemas.microsoft.com/office/powerpoint/2010/main" val="37357347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3" name="Rectangle 1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4" name="Rectangle 2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6D34699-3C17-4AA2-9DDA-CCCC89917C1C}" type="slidenum">
              <a:rPr lang="tt-RU"/>
              <a:pPr/>
              <a:t>‹#›</a:t>
            </a:fld>
            <a:endParaRPr lang="tt-RU"/>
          </a:p>
        </p:txBody>
      </p:sp>
    </p:spTree>
    <p:extLst>
      <p:ext uri="{BB962C8B-B14F-4D97-AF65-F5344CB8AC3E}">
        <p14:creationId xmlns:p14="http://schemas.microsoft.com/office/powerpoint/2010/main" val="32549461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7" name="Rectangle 2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519EF13-FB4F-4739-8C92-FF16BA895A08}" type="slidenum">
              <a:rPr lang="tt-RU"/>
              <a:pPr/>
              <a:t>‹#›</a:t>
            </a:fld>
            <a:endParaRPr lang="tt-RU"/>
          </a:p>
        </p:txBody>
      </p:sp>
    </p:spTree>
    <p:extLst>
      <p:ext uri="{BB962C8B-B14F-4D97-AF65-F5344CB8AC3E}">
        <p14:creationId xmlns:p14="http://schemas.microsoft.com/office/powerpoint/2010/main" val="19559717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7" name="Rectangle 2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8C6735-B30C-4910-8EED-ABBA2941AC73}" type="slidenum">
              <a:rPr lang="tt-RU"/>
              <a:pPr/>
              <a:t>‹#›</a:t>
            </a:fld>
            <a:endParaRPr lang="tt-RU"/>
          </a:p>
        </p:txBody>
      </p:sp>
    </p:spTree>
    <p:extLst>
      <p:ext uri="{BB962C8B-B14F-4D97-AF65-F5344CB8AC3E}">
        <p14:creationId xmlns:p14="http://schemas.microsoft.com/office/powerpoint/2010/main" val="19855286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6" name="Rectangle 2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20F3ED5-5C50-4C33-98A2-A9076975A6CE}" type="slidenum">
              <a:rPr lang="tt-RU"/>
              <a:pPr/>
              <a:t>‹#›</a:t>
            </a:fld>
            <a:endParaRPr lang="tt-RU"/>
          </a:p>
        </p:txBody>
      </p:sp>
    </p:spTree>
    <p:extLst>
      <p:ext uri="{BB962C8B-B14F-4D97-AF65-F5344CB8AC3E}">
        <p14:creationId xmlns:p14="http://schemas.microsoft.com/office/powerpoint/2010/main" val="385173789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10350" y="1219200"/>
            <a:ext cx="1771650" cy="4953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295400" y="1219200"/>
            <a:ext cx="5162550" cy="4953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6" name="Rectangle 2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95E9339-85D5-4DC4-8655-1AF23B12EB57}" type="slidenum">
              <a:rPr lang="tt-RU"/>
              <a:pPr/>
              <a:t>‹#›</a:t>
            </a:fld>
            <a:endParaRPr lang="tt-RU"/>
          </a:p>
        </p:txBody>
      </p:sp>
    </p:spTree>
    <p:extLst>
      <p:ext uri="{BB962C8B-B14F-4D97-AF65-F5344CB8AC3E}">
        <p14:creationId xmlns:p14="http://schemas.microsoft.com/office/powerpoint/2010/main" val="359056101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/>
          <p:cNvSpPr>
            <a:spLocks/>
          </p:cNvSpPr>
          <p:nvPr/>
        </p:nvSpPr>
        <p:spPr bwMode="blackWhite">
          <a:xfrm>
            <a:off x="20638" y="12700"/>
            <a:ext cx="8896350" cy="6780213"/>
          </a:xfrm>
          <a:custGeom>
            <a:avLst/>
            <a:gdLst/>
            <a:ahLst/>
            <a:cxnLst>
              <a:cxn ang="0">
                <a:pos x="2822" y="0"/>
              </a:cxn>
              <a:cxn ang="0">
                <a:pos x="0" y="975"/>
              </a:cxn>
              <a:cxn ang="0">
                <a:pos x="2169" y="3619"/>
              </a:cxn>
              <a:cxn ang="0">
                <a:pos x="3985" y="1125"/>
              </a:cxn>
              <a:cxn ang="0">
                <a:pos x="2822" y="0"/>
              </a:cxn>
              <a:cxn ang="0">
                <a:pos x="2822" y="0"/>
              </a:cxn>
            </a:cxnLst>
            <a:rect l="0" t="0" r="r" b="b"/>
            <a:pathLst>
              <a:path w="3985" h="3619">
                <a:moveTo>
                  <a:pt x="2822" y="0"/>
                </a:moveTo>
                <a:lnTo>
                  <a:pt x="0" y="975"/>
                </a:lnTo>
                <a:lnTo>
                  <a:pt x="2169" y="3619"/>
                </a:lnTo>
                <a:lnTo>
                  <a:pt x="3985" y="1125"/>
                </a:lnTo>
                <a:lnTo>
                  <a:pt x="2822" y="0"/>
                </a:lnTo>
                <a:lnTo>
                  <a:pt x="2822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195263" y="234950"/>
            <a:ext cx="3787775" cy="1778000"/>
            <a:chOff x="123" y="148"/>
            <a:chExt cx="2386" cy="1120"/>
          </a:xfrm>
        </p:grpSpPr>
        <p:sp>
          <p:nvSpPr>
            <p:cNvPr id="6" name="Freeform 9"/>
            <p:cNvSpPr>
              <a:spLocks/>
            </p:cNvSpPr>
            <p:nvPr userDrawn="1"/>
          </p:nvSpPr>
          <p:spPr bwMode="auto">
            <a:xfrm>
              <a:off x="177" y="177"/>
              <a:ext cx="2250" cy="1017"/>
            </a:xfrm>
            <a:custGeom>
              <a:avLst/>
              <a:gdLst/>
              <a:ahLst/>
              <a:cxnLst>
                <a:cxn ang="0">
                  <a:pos x="794" y="395"/>
                </a:cxn>
                <a:cxn ang="0">
                  <a:pos x="710" y="318"/>
                </a:cxn>
                <a:cxn ang="0">
                  <a:pos x="556" y="210"/>
                </a:cxn>
                <a:cxn ang="0">
                  <a:pos x="71" y="0"/>
                </a:cxn>
                <a:cxn ang="0">
                  <a:pos x="23" y="20"/>
                </a:cxn>
                <a:cxn ang="0">
                  <a:pos x="0" y="83"/>
                </a:cxn>
                <a:cxn ang="0">
                  <a:pos x="28" y="155"/>
                </a:cxn>
                <a:cxn ang="0">
                  <a:pos x="570" y="409"/>
                </a:cxn>
                <a:cxn ang="0">
                  <a:pos x="689" y="393"/>
                </a:cxn>
                <a:cxn ang="0">
                  <a:pos x="785" y="414"/>
                </a:cxn>
                <a:cxn ang="0">
                  <a:pos x="794" y="395"/>
                </a:cxn>
                <a:cxn ang="0">
                  <a:pos x="794" y="395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" name="Freeform 10"/>
            <p:cNvSpPr>
              <a:spLocks/>
            </p:cNvSpPr>
            <p:nvPr userDrawn="1"/>
          </p:nvSpPr>
          <p:spPr bwMode="auto">
            <a:xfrm>
              <a:off x="166" y="261"/>
              <a:ext cx="2244" cy="1007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" name="Freeform 11"/>
            <p:cNvSpPr>
              <a:spLocks/>
            </p:cNvSpPr>
            <p:nvPr userDrawn="1"/>
          </p:nvSpPr>
          <p:spPr bwMode="auto">
            <a:xfrm>
              <a:off x="474" y="344"/>
              <a:ext cx="1488" cy="919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9" name="Group 12"/>
            <p:cNvGrpSpPr>
              <a:grpSpLocks/>
            </p:cNvGrpSpPr>
            <p:nvPr userDrawn="1"/>
          </p:nvGrpSpPr>
          <p:grpSpPr bwMode="auto">
            <a:xfrm>
              <a:off x="123" y="148"/>
              <a:ext cx="2386" cy="1081"/>
              <a:chOff x="123" y="148"/>
              <a:chExt cx="2386" cy="1081"/>
            </a:xfrm>
          </p:grpSpPr>
          <p:sp>
            <p:nvSpPr>
              <p:cNvPr id="10" name="Freeform 13"/>
              <p:cNvSpPr>
                <a:spLocks/>
              </p:cNvSpPr>
              <p:nvPr userDrawn="1"/>
            </p:nvSpPr>
            <p:spPr bwMode="auto">
              <a:xfrm>
                <a:off x="2005" y="934"/>
                <a:ext cx="212" cy="214"/>
              </a:xfrm>
              <a:custGeom>
                <a:avLst/>
                <a:gdLst/>
                <a:ahLst/>
                <a:cxnLst>
                  <a:cxn ang="0">
                    <a:pos x="110" y="0"/>
                  </a:cxn>
                  <a:cxn ang="0">
                    <a:pos x="40" y="66"/>
                  </a:cxn>
                  <a:cxn ang="0">
                    <a:pos x="0" y="173"/>
                  </a:cxn>
                  <a:cxn ang="0">
                    <a:pos x="80" y="160"/>
                  </a:cxn>
                  <a:cxn ang="0">
                    <a:pos x="103" y="84"/>
                  </a:cxn>
                  <a:cxn ang="0">
                    <a:pos x="150" y="27"/>
                  </a:cxn>
                  <a:cxn ang="0">
                    <a:pos x="110" y="0"/>
                  </a:cxn>
                  <a:cxn ang="0">
                    <a:pos x="110" y="0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1" name="Freeform 14"/>
              <p:cNvSpPr>
                <a:spLocks/>
              </p:cNvSpPr>
              <p:nvPr userDrawn="1"/>
            </p:nvSpPr>
            <p:spPr bwMode="auto">
              <a:xfrm>
                <a:off x="123" y="148"/>
                <a:ext cx="2386" cy="1081"/>
              </a:xfrm>
              <a:custGeom>
                <a:avLst/>
                <a:gdLst/>
                <a:ahLst/>
                <a:cxnLst>
                  <a:cxn ang="0">
                    <a:pos x="156" y="0"/>
                  </a:cxn>
                  <a:cxn ang="0">
                    <a:pos x="63" y="52"/>
                  </a:cxn>
                  <a:cxn ang="0">
                    <a:pos x="0" y="208"/>
                  </a:cxn>
                  <a:cxn ang="0">
                    <a:pos x="67" y="358"/>
                  </a:cxn>
                  <a:cxn ang="0">
                    <a:pos x="1182" y="867"/>
                  </a:cxn>
                  <a:cxn ang="0">
                    <a:pos x="1422" y="835"/>
                  </a:cxn>
                  <a:cxn ang="0">
                    <a:pos x="1616" y="880"/>
                  </a:cxn>
                  <a:cxn ang="0">
                    <a:pos x="1684" y="808"/>
                  </a:cxn>
                  <a:cxn ang="0">
                    <a:pos x="1502" y="664"/>
                  </a:cxn>
                  <a:cxn ang="0">
                    <a:pos x="1428" y="512"/>
                  </a:cxn>
                  <a:cxn ang="0">
                    <a:pos x="1369" y="527"/>
                  </a:cxn>
                  <a:cxn ang="0">
                    <a:pos x="1439" y="664"/>
                  </a:cxn>
                  <a:cxn ang="0">
                    <a:pos x="1578" y="810"/>
                  </a:cxn>
                  <a:cxn ang="0">
                    <a:pos x="1413" y="787"/>
                  </a:cxn>
                  <a:cxn ang="0">
                    <a:pos x="1219" y="814"/>
                  </a:cxn>
                  <a:cxn ang="0">
                    <a:pos x="1255" y="650"/>
                  </a:cxn>
                  <a:cxn ang="0">
                    <a:pos x="1338" y="538"/>
                  </a:cxn>
                  <a:cxn ang="0">
                    <a:pos x="1241" y="552"/>
                  </a:cxn>
                  <a:cxn ang="0">
                    <a:pos x="1165" y="658"/>
                  </a:cxn>
                  <a:cxn ang="0">
                    <a:pos x="1139" y="791"/>
                  </a:cxn>
                  <a:cxn ang="0">
                    <a:pos x="107" y="310"/>
                  </a:cxn>
                  <a:cxn ang="0">
                    <a:pos x="80" y="215"/>
                  </a:cxn>
                  <a:cxn ang="0">
                    <a:pos x="103" y="95"/>
                  </a:cxn>
                  <a:cxn ang="0">
                    <a:pos x="217" y="0"/>
                  </a:cxn>
                  <a:cxn ang="0">
                    <a:pos x="156" y="0"/>
                  </a:cxn>
                  <a:cxn ang="0">
                    <a:pos x="156" y="0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2" name="Freeform 15"/>
              <p:cNvSpPr>
                <a:spLocks/>
              </p:cNvSpPr>
              <p:nvPr userDrawn="1"/>
            </p:nvSpPr>
            <p:spPr bwMode="auto">
              <a:xfrm>
                <a:off x="324" y="158"/>
                <a:ext cx="1686" cy="614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3" name="Freeform 16"/>
              <p:cNvSpPr>
                <a:spLocks/>
              </p:cNvSpPr>
              <p:nvPr userDrawn="1"/>
            </p:nvSpPr>
            <p:spPr bwMode="auto">
              <a:xfrm>
                <a:off x="409" y="251"/>
                <a:ext cx="227" cy="410"/>
              </a:xfrm>
              <a:custGeom>
                <a:avLst/>
                <a:gdLst/>
                <a:ahLst/>
                <a:cxnLst>
                  <a:cxn ang="0">
                    <a:pos x="116" y="0"/>
                  </a:cxn>
                  <a:cxn ang="0">
                    <a:pos x="19" y="106"/>
                  </a:cxn>
                  <a:cxn ang="0">
                    <a:pos x="0" y="230"/>
                  </a:cxn>
                  <a:cxn ang="0">
                    <a:pos x="33" y="314"/>
                  </a:cxn>
                  <a:cxn ang="0">
                    <a:pos x="94" y="335"/>
                  </a:cxn>
                  <a:cxn ang="0">
                    <a:pos x="76" y="154"/>
                  </a:cxn>
                  <a:cxn ang="0">
                    <a:pos x="160" y="17"/>
                  </a:cxn>
                  <a:cxn ang="0">
                    <a:pos x="116" y="0"/>
                  </a:cxn>
                  <a:cxn ang="0">
                    <a:pos x="116" y="0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4" name="Freeform 17"/>
              <p:cNvSpPr>
                <a:spLocks/>
              </p:cNvSpPr>
              <p:nvPr userDrawn="1"/>
            </p:nvSpPr>
            <p:spPr bwMode="auto">
              <a:xfrm>
                <a:off x="846" y="536"/>
                <a:ext cx="691" cy="364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grpSp>
        <p:nvGrpSpPr>
          <p:cNvPr id="15" name="Group 18"/>
          <p:cNvGrpSpPr>
            <a:grpSpLocks/>
          </p:cNvGrpSpPr>
          <p:nvPr/>
        </p:nvGrpSpPr>
        <p:grpSpPr bwMode="auto">
          <a:xfrm>
            <a:off x="7915275" y="4368800"/>
            <a:ext cx="742950" cy="1058863"/>
            <a:chOff x="4986" y="2752"/>
            <a:chExt cx="468" cy="667"/>
          </a:xfrm>
        </p:grpSpPr>
        <p:sp>
          <p:nvSpPr>
            <p:cNvPr id="16" name="Freeform 19"/>
            <p:cNvSpPr>
              <a:spLocks/>
            </p:cNvSpPr>
            <p:nvPr userDrawn="1"/>
          </p:nvSpPr>
          <p:spPr bwMode="auto">
            <a:xfrm rot="7320404">
              <a:off x="4909" y="2936"/>
              <a:ext cx="629" cy="293"/>
            </a:xfrm>
            <a:custGeom>
              <a:avLst/>
              <a:gdLst/>
              <a:ahLst/>
              <a:cxnLst>
                <a:cxn ang="0">
                  <a:pos x="794" y="395"/>
                </a:cxn>
                <a:cxn ang="0">
                  <a:pos x="710" y="318"/>
                </a:cxn>
                <a:cxn ang="0">
                  <a:pos x="556" y="210"/>
                </a:cxn>
                <a:cxn ang="0">
                  <a:pos x="71" y="0"/>
                </a:cxn>
                <a:cxn ang="0">
                  <a:pos x="23" y="20"/>
                </a:cxn>
                <a:cxn ang="0">
                  <a:pos x="0" y="83"/>
                </a:cxn>
                <a:cxn ang="0">
                  <a:pos x="28" y="155"/>
                </a:cxn>
                <a:cxn ang="0">
                  <a:pos x="570" y="409"/>
                </a:cxn>
                <a:cxn ang="0">
                  <a:pos x="689" y="393"/>
                </a:cxn>
                <a:cxn ang="0">
                  <a:pos x="785" y="414"/>
                </a:cxn>
                <a:cxn ang="0">
                  <a:pos x="794" y="395"/>
                </a:cxn>
                <a:cxn ang="0">
                  <a:pos x="794" y="395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7" name="Freeform 20"/>
            <p:cNvSpPr>
              <a:spLocks/>
            </p:cNvSpPr>
            <p:nvPr userDrawn="1"/>
          </p:nvSpPr>
          <p:spPr bwMode="auto">
            <a:xfrm rot="7320404">
              <a:off x="4893" y="2923"/>
              <a:ext cx="627" cy="290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8" name="Freeform 21"/>
            <p:cNvSpPr>
              <a:spLocks/>
            </p:cNvSpPr>
            <p:nvPr userDrawn="1"/>
          </p:nvSpPr>
          <p:spPr bwMode="auto">
            <a:xfrm rot="7320404">
              <a:off x="5000" y="2913"/>
              <a:ext cx="416" cy="265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19" name="Group 22"/>
            <p:cNvGrpSpPr>
              <a:grpSpLocks/>
            </p:cNvGrpSpPr>
            <p:nvPr userDrawn="1"/>
          </p:nvGrpSpPr>
          <p:grpSpPr bwMode="auto">
            <a:xfrm>
              <a:off x="4986" y="2752"/>
              <a:ext cx="469" cy="667"/>
              <a:chOff x="4986" y="2752"/>
              <a:chExt cx="469" cy="667"/>
            </a:xfrm>
          </p:grpSpPr>
          <p:sp>
            <p:nvSpPr>
              <p:cNvPr id="20" name="Freeform 23"/>
              <p:cNvSpPr>
                <a:spLocks/>
              </p:cNvSpPr>
              <p:nvPr userDrawn="1"/>
            </p:nvSpPr>
            <p:spPr bwMode="auto">
              <a:xfrm rot="7320404">
                <a:off x="4987" y="3190"/>
                <a:ext cx="59" cy="61"/>
              </a:xfrm>
              <a:custGeom>
                <a:avLst/>
                <a:gdLst/>
                <a:ahLst/>
                <a:cxnLst>
                  <a:cxn ang="0">
                    <a:pos x="110" y="0"/>
                  </a:cxn>
                  <a:cxn ang="0">
                    <a:pos x="40" y="66"/>
                  </a:cxn>
                  <a:cxn ang="0">
                    <a:pos x="0" y="173"/>
                  </a:cxn>
                  <a:cxn ang="0">
                    <a:pos x="80" y="160"/>
                  </a:cxn>
                  <a:cxn ang="0">
                    <a:pos x="103" y="84"/>
                  </a:cxn>
                  <a:cxn ang="0">
                    <a:pos x="150" y="27"/>
                  </a:cxn>
                  <a:cxn ang="0">
                    <a:pos x="110" y="0"/>
                  </a:cxn>
                  <a:cxn ang="0">
                    <a:pos x="110" y="0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1" name="Freeform 24"/>
              <p:cNvSpPr>
                <a:spLocks/>
              </p:cNvSpPr>
              <p:nvPr userDrawn="1"/>
            </p:nvSpPr>
            <p:spPr bwMode="auto">
              <a:xfrm rot="7320404">
                <a:off x="4887" y="2930"/>
                <a:ext cx="667" cy="311"/>
              </a:xfrm>
              <a:custGeom>
                <a:avLst/>
                <a:gdLst/>
                <a:ahLst/>
                <a:cxnLst>
                  <a:cxn ang="0">
                    <a:pos x="156" y="0"/>
                  </a:cxn>
                  <a:cxn ang="0">
                    <a:pos x="63" y="52"/>
                  </a:cxn>
                  <a:cxn ang="0">
                    <a:pos x="0" y="208"/>
                  </a:cxn>
                  <a:cxn ang="0">
                    <a:pos x="67" y="358"/>
                  </a:cxn>
                  <a:cxn ang="0">
                    <a:pos x="1182" y="867"/>
                  </a:cxn>
                  <a:cxn ang="0">
                    <a:pos x="1422" y="835"/>
                  </a:cxn>
                  <a:cxn ang="0">
                    <a:pos x="1616" y="880"/>
                  </a:cxn>
                  <a:cxn ang="0">
                    <a:pos x="1684" y="808"/>
                  </a:cxn>
                  <a:cxn ang="0">
                    <a:pos x="1502" y="664"/>
                  </a:cxn>
                  <a:cxn ang="0">
                    <a:pos x="1428" y="512"/>
                  </a:cxn>
                  <a:cxn ang="0">
                    <a:pos x="1369" y="527"/>
                  </a:cxn>
                  <a:cxn ang="0">
                    <a:pos x="1439" y="664"/>
                  </a:cxn>
                  <a:cxn ang="0">
                    <a:pos x="1578" y="810"/>
                  </a:cxn>
                  <a:cxn ang="0">
                    <a:pos x="1413" y="787"/>
                  </a:cxn>
                  <a:cxn ang="0">
                    <a:pos x="1219" y="814"/>
                  </a:cxn>
                  <a:cxn ang="0">
                    <a:pos x="1255" y="650"/>
                  </a:cxn>
                  <a:cxn ang="0">
                    <a:pos x="1338" y="538"/>
                  </a:cxn>
                  <a:cxn ang="0">
                    <a:pos x="1241" y="552"/>
                  </a:cxn>
                  <a:cxn ang="0">
                    <a:pos x="1165" y="658"/>
                  </a:cxn>
                  <a:cxn ang="0">
                    <a:pos x="1139" y="791"/>
                  </a:cxn>
                  <a:cxn ang="0">
                    <a:pos x="107" y="310"/>
                  </a:cxn>
                  <a:cxn ang="0">
                    <a:pos x="80" y="215"/>
                  </a:cxn>
                  <a:cxn ang="0">
                    <a:pos x="103" y="95"/>
                  </a:cxn>
                  <a:cxn ang="0">
                    <a:pos x="217" y="0"/>
                  </a:cxn>
                  <a:cxn ang="0">
                    <a:pos x="156" y="0"/>
                  </a:cxn>
                  <a:cxn ang="0">
                    <a:pos x="156" y="0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2" name="Freeform 25"/>
              <p:cNvSpPr>
                <a:spLocks/>
              </p:cNvSpPr>
              <p:nvPr userDrawn="1"/>
            </p:nvSpPr>
            <p:spPr bwMode="auto">
              <a:xfrm rot="7320404">
                <a:off x="5062" y="2997"/>
                <a:ext cx="472" cy="176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3" name="Freeform 26"/>
              <p:cNvSpPr>
                <a:spLocks/>
              </p:cNvSpPr>
              <p:nvPr userDrawn="1"/>
            </p:nvSpPr>
            <p:spPr bwMode="auto">
              <a:xfrm rot="7320404">
                <a:off x="5364" y="2873"/>
                <a:ext cx="63" cy="118"/>
              </a:xfrm>
              <a:custGeom>
                <a:avLst/>
                <a:gdLst/>
                <a:ahLst/>
                <a:cxnLst>
                  <a:cxn ang="0">
                    <a:pos x="116" y="0"/>
                  </a:cxn>
                  <a:cxn ang="0">
                    <a:pos x="19" y="106"/>
                  </a:cxn>
                  <a:cxn ang="0">
                    <a:pos x="0" y="230"/>
                  </a:cxn>
                  <a:cxn ang="0">
                    <a:pos x="33" y="314"/>
                  </a:cxn>
                  <a:cxn ang="0">
                    <a:pos x="94" y="335"/>
                  </a:cxn>
                  <a:cxn ang="0">
                    <a:pos x="76" y="154"/>
                  </a:cxn>
                  <a:cxn ang="0">
                    <a:pos x="160" y="17"/>
                  </a:cxn>
                  <a:cxn ang="0">
                    <a:pos x="116" y="0"/>
                  </a:cxn>
                  <a:cxn ang="0">
                    <a:pos x="116" y="0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4" name="Freeform 27"/>
              <p:cNvSpPr>
                <a:spLocks/>
              </p:cNvSpPr>
              <p:nvPr userDrawn="1"/>
            </p:nvSpPr>
            <p:spPr bwMode="auto">
              <a:xfrm rot="7320404">
                <a:off x="5137" y="3000"/>
                <a:ext cx="193" cy="104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sp>
        <p:nvSpPr>
          <p:cNvPr id="25" name="Freeform 28"/>
          <p:cNvSpPr>
            <a:spLocks/>
          </p:cNvSpPr>
          <p:nvPr/>
        </p:nvSpPr>
        <p:spPr bwMode="auto">
          <a:xfrm>
            <a:off x="901700" y="5054600"/>
            <a:ext cx="6807200" cy="7286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16" y="256"/>
              </a:cxn>
              <a:cxn ang="0">
                <a:pos x="1560" y="144"/>
              </a:cxn>
              <a:cxn ang="0">
                <a:pos x="1856" y="376"/>
              </a:cxn>
              <a:cxn ang="0">
                <a:pos x="2344" y="152"/>
              </a:cxn>
              <a:cxn ang="0">
                <a:pos x="3536" y="456"/>
              </a:cxn>
              <a:cxn ang="0">
                <a:pos x="4288" y="136"/>
              </a:cxn>
            </a:cxnLst>
            <a:rect l="0" t="0" r="r" b="b"/>
            <a:pathLst>
              <a:path w="4288" h="459">
                <a:moveTo>
                  <a:pt x="0" y="0"/>
                </a:moveTo>
                <a:cubicBezTo>
                  <a:pt x="136" y="43"/>
                  <a:pt x="556" y="232"/>
                  <a:pt x="816" y="256"/>
                </a:cubicBezTo>
                <a:cubicBezTo>
                  <a:pt x="1076" y="280"/>
                  <a:pt x="1387" y="124"/>
                  <a:pt x="1560" y="144"/>
                </a:cubicBezTo>
                <a:cubicBezTo>
                  <a:pt x="1733" y="164"/>
                  <a:pt x="1725" y="375"/>
                  <a:pt x="1856" y="376"/>
                </a:cubicBezTo>
                <a:cubicBezTo>
                  <a:pt x="1987" y="377"/>
                  <a:pt x="2064" y="139"/>
                  <a:pt x="2344" y="152"/>
                </a:cubicBezTo>
                <a:cubicBezTo>
                  <a:pt x="2624" y="165"/>
                  <a:pt x="3212" y="459"/>
                  <a:pt x="3536" y="456"/>
                </a:cubicBezTo>
                <a:cubicBezTo>
                  <a:pt x="3860" y="453"/>
                  <a:pt x="4165" y="188"/>
                  <a:pt x="4288" y="136"/>
                </a:cubicBezTo>
              </a:path>
            </a:pathLst>
          </a:custGeom>
          <a:noFill/>
          <a:ln w="76200" cap="flat" cmpd="sng">
            <a:solidFill>
              <a:schemeClr val="folHlink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6" name="Freeform 29"/>
          <p:cNvSpPr>
            <a:spLocks/>
          </p:cNvSpPr>
          <p:nvPr/>
        </p:nvSpPr>
        <p:spPr bwMode="auto">
          <a:xfrm>
            <a:off x="4076700" y="1930400"/>
            <a:ext cx="889000" cy="381000"/>
          </a:xfrm>
          <a:custGeom>
            <a:avLst/>
            <a:gdLst/>
            <a:ahLst/>
            <a:cxnLst>
              <a:cxn ang="0">
                <a:pos x="0" y="32"/>
              </a:cxn>
              <a:cxn ang="0">
                <a:pos x="280" y="144"/>
              </a:cxn>
              <a:cxn ang="0">
                <a:pos x="448" y="16"/>
              </a:cxn>
              <a:cxn ang="0">
                <a:pos x="560" y="240"/>
              </a:cxn>
            </a:cxnLst>
            <a:rect l="0" t="0" r="r" b="b"/>
            <a:pathLst>
              <a:path w="560" h="240">
                <a:moveTo>
                  <a:pt x="0" y="32"/>
                </a:moveTo>
                <a:cubicBezTo>
                  <a:pt x="102" y="89"/>
                  <a:pt x="205" y="147"/>
                  <a:pt x="280" y="144"/>
                </a:cubicBezTo>
                <a:cubicBezTo>
                  <a:pt x="355" y="141"/>
                  <a:pt x="401" y="0"/>
                  <a:pt x="448" y="16"/>
                </a:cubicBezTo>
                <a:cubicBezTo>
                  <a:pt x="495" y="32"/>
                  <a:pt x="541" y="201"/>
                  <a:pt x="560" y="240"/>
                </a:cubicBezTo>
              </a:path>
            </a:pathLst>
          </a:custGeom>
          <a:noFill/>
          <a:ln w="114300" cmpd="sng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371600" y="1511300"/>
            <a:ext cx="6400800" cy="2273300"/>
          </a:xfrm>
          <a:effectLst>
            <a:outerShdw dist="45791" dir="2021404" algn="ctr" rotWithShape="0">
              <a:schemeClr val="bg2"/>
            </a:outerShdw>
          </a:effectLst>
        </p:spPr>
        <p:txBody>
          <a:bodyPr/>
          <a:lstStyle>
            <a:lvl1pPr>
              <a:defRPr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tt-RU"/>
              <a:t>Образец заголовка</a:t>
            </a:r>
          </a:p>
        </p:txBody>
      </p:sp>
      <p:sp>
        <p:nvSpPr>
          <p:cNvPr id="4915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49400" y="4051300"/>
            <a:ext cx="6032500" cy="1003300"/>
          </a:xfrm>
        </p:spPr>
        <p:txBody>
          <a:bodyPr/>
          <a:lstStyle>
            <a:lvl1pPr marL="0" indent="0" algn="ctr">
              <a:buFontTx/>
              <a:buNone/>
              <a:defRPr sz="28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tt-RU"/>
              <a:t>Образец подзаголовка</a:t>
            </a:r>
          </a:p>
        </p:txBody>
      </p:sp>
      <p:sp>
        <p:nvSpPr>
          <p:cNvPr id="27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28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29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052E442F-5F30-4DAC-94EB-373A2179D133}" type="slidenum">
              <a:rPr lang="tt-RU"/>
              <a:pPr/>
              <a:t>‹#›</a:t>
            </a:fld>
            <a:endParaRPr lang="tt-RU"/>
          </a:p>
        </p:txBody>
      </p:sp>
    </p:spTree>
    <p:extLst>
      <p:ext uri="{BB962C8B-B14F-4D97-AF65-F5344CB8AC3E}">
        <p14:creationId xmlns:p14="http://schemas.microsoft.com/office/powerpoint/2010/main" val="304090146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9C954E-4743-4029-9F7D-7773F9886D2B}" type="slidenum">
              <a:rPr lang="tt-RU"/>
              <a:pPr/>
              <a:t>‹#›</a:t>
            </a:fld>
            <a:endParaRPr lang="tt-RU"/>
          </a:p>
        </p:txBody>
      </p:sp>
    </p:spTree>
    <p:extLst>
      <p:ext uri="{BB962C8B-B14F-4D97-AF65-F5344CB8AC3E}">
        <p14:creationId xmlns:p14="http://schemas.microsoft.com/office/powerpoint/2010/main" val="3271137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B152DA-7866-4CE6-B364-351C49BC5350}" type="slidenum">
              <a:rPr lang="tt-RU"/>
              <a:pPr/>
              <a:t>‹#›</a:t>
            </a:fld>
            <a:endParaRPr lang="tt-RU"/>
          </a:p>
        </p:txBody>
      </p:sp>
    </p:spTree>
    <p:extLst>
      <p:ext uri="{BB962C8B-B14F-4D97-AF65-F5344CB8AC3E}">
        <p14:creationId xmlns:p14="http://schemas.microsoft.com/office/powerpoint/2010/main" val="122222417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101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A3E74F-BE4B-4152-8BDC-2D6F8453B074}" type="slidenum">
              <a:rPr lang="tt-RU"/>
              <a:pPr/>
              <a:t>‹#›</a:t>
            </a:fld>
            <a:endParaRPr lang="tt-RU"/>
          </a:p>
        </p:txBody>
      </p:sp>
    </p:spTree>
    <p:extLst>
      <p:ext uri="{BB962C8B-B14F-4D97-AF65-F5344CB8AC3E}">
        <p14:creationId xmlns:p14="http://schemas.microsoft.com/office/powerpoint/2010/main" val="372079122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80EE23-0162-407D-ABE7-2FFF2FCC692F}" type="slidenum">
              <a:rPr lang="tt-RU"/>
              <a:pPr/>
              <a:t>‹#›</a:t>
            </a:fld>
            <a:endParaRPr lang="tt-RU"/>
          </a:p>
        </p:txBody>
      </p:sp>
    </p:spTree>
    <p:extLst>
      <p:ext uri="{BB962C8B-B14F-4D97-AF65-F5344CB8AC3E}">
        <p14:creationId xmlns:p14="http://schemas.microsoft.com/office/powerpoint/2010/main" val="195298766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E3D812-A4EF-4669-BF40-B6EC539C6824}" type="slidenum">
              <a:rPr lang="tt-RU"/>
              <a:pPr/>
              <a:t>‹#›</a:t>
            </a:fld>
            <a:endParaRPr lang="tt-RU"/>
          </a:p>
        </p:txBody>
      </p:sp>
    </p:spTree>
    <p:extLst>
      <p:ext uri="{BB962C8B-B14F-4D97-AF65-F5344CB8AC3E}">
        <p14:creationId xmlns:p14="http://schemas.microsoft.com/office/powerpoint/2010/main" val="37883288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D9836D-9935-47F8-98CD-419494E735FE}" type="slidenum">
              <a:rPr lang="tt-RU"/>
              <a:pPr/>
              <a:t>‹#›</a:t>
            </a:fld>
            <a:endParaRPr lang="tt-RU"/>
          </a:p>
        </p:txBody>
      </p:sp>
    </p:spTree>
    <p:extLst>
      <p:ext uri="{BB962C8B-B14F-4D97-AF65-F5344CB8AC3E}">
        <p14:creationId xmlns:p14="http://schemas.microsoft.com/office/powerpoint/2010/main" val="40007048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84EDBB7-4770-4751-98A7-C9916EFBA43C}" type="slidenum">
              <a:rPr lang="tt-RU"/>
              <a:pPr/>
              <a:t>‹#›</a:t>
            </a:fld>
            <a:endParaRPr lang="tt-RU"/>
          </a:p>
        </p:txBody>
      </p:sp>
    </p:spTree>
    <p:extLst>
      <p:ext uri="{BB962C8B-B14F-4D97-AF65-F5344CB8AC3E}">
        <p14:creationId xmlns:p14="http://schemas.microsoft.com/office/powerpoint/2010/main" val="159003907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C763FD-48EF-4423-A67B-B29739C05E2E}" type="slidenum">
              <a:rPr lang="tt-RU"/>
              <a:pPr/>
              <a:t>‹#›</a:t>
            </a:fld>
            <a:endParaRPr lang="tt-RU"/>
          </a:p>
        </p:txBody>
      </p:sp>
    </p:spTree>
    <p:extLst>
      <p:ext uri="{BB962C8B-B14F-4D97-AF65-F5344CB8AC3E}">
        <p14:creationId xmlns:p14="http://schemas.microsoft.com/office/powerpoint/2010/main" val="112032518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82BD2E-8981-43EF-A5EE-3DAB270E6EF3}" type="slidenum">
              <a:rPr lang="tt-RU"/>
              <a:pPr/>
              <a:t>‹#›</a:t>
            </a:fld>
            <a:endParaRPr lang="tt-RU"/>
          </a:p>
        </p:txBody>
      </p:sp>
    </p:spTree>
    <p:extLst>
      <p:ext uri="{BB962C8B-B14F-4D97-AF65-F5344CB8AC3E}">
        <p14:creationId xmlns:p14="http://schemas.microsoft.com/office/powerpoint/2010/main" val="227868159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457950" y="152400"/>
            <a:ext cx="1924050" cy="5334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152400"/>
            <a:ext cx="5619750" cy="5334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58B7EB2-4B52-403A-8619-76B8FE83016C}" type="slidenum">
              <a:rPr lang="tt-RU"/>
              <a:pPr/>
              <a:t>‹#›</a:t>
            </a:fld>
            <a:endParaRPr lang="tt-RU"/>
          </a:p>
        </p:txBody>
      </p:sp>
    </p:spTree>
    <p:extLst>
      <p:ext uri="{BB962C8B-B14F-4D97-AF65-F5344CB8AC3E}">
        <p14:creationId xmlns:p14="http://schemas.microsoft.com/office/powerpoint/2010/main" val="386900781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1658938" y="1600200"/>
            <a:ext cx="6837362" cy="3200400"/>
            <a:chOff x="1045" y="1008"/>
            <a:chExt cx="4307" cy="2016"/>
          </a:xfrm>
        </p:grpSpPr>
        <p:sp>
          <p:nvSpPr>
            <p:cNvPr id="5" name="Oval 3"/>
            <p:cNvSpPr>
              <a:spLocks noChangeArrowheads="1"/>
            </p:cNvSpPr>
            <p:nvPr/>
          </p:nvSpPr>
          <p:spPr bwMode="hidden">
            <a:xfrm flipH="1">
              <a:off x="4392" y="1008"/>
              <a:ext cx="960" cy="96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6" name="Oval 4"/>
            <p:cNvSpPr>
              <a:spLocks noChangeArrowheads="1"/>
            </p:cNvSpPr>
            <p:nvPr/>
          </p:nvSpPr>
          <p:spPr bwMode="hidden">
            <a:xfrm flipH="1">
              <a:off x="3264" y="1008"/>
              <a:ext cx="960" cy="96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7" name="Oval 5"/>
            <p:cNvSpPr>
              <a:spLocks noChangeArrowheads="1"/>
            </p:cNvSpPr>
            <p:nvPr/>
          </p:nvSpPr>
          <p:spPr bwMode="hidden">
            <a:xfrm flipH="1">
              <a:off x="2136" y="1008"/>
              <a:ext cx="960" cy="960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8" name="Oval 6"/>
            <p:cNvSpPr>
              <a:spLocks noChangeArrowheads="1"/>
            </p:cNvSpPr>
            <p:nvPr/>
          </p:nvSpPr>
          <p:spPr bwMode="hidden">
            <a:xfrm flipH="1">
              <a:off x="2136" y="2064"/>
              <a:ext cx="960" cy="960"/>
            </a:xfrm>
            <a:prstGeom prst="ellipse">
              <a:avLst/>
            </a:prstGeom>
            <a:solidFill>
              <a:schemeClr val="accent2"/>
            </a:soli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9" name="Oval 7"/>
            <p:cNvSpPr>
              <a:spLocks noChangeArrowheads="1"/>
            </p:cNvSpPr>
            <p:nvPr/>
          </p:nvSpPr>
          <p:spPr bwMode="hidden">
            <a:xfrm flipH="1">
              <a:off x="1045" y="2064"/>
              <a:ext cx="960" cy="96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0" name="Oval 8"/>
            <p:cNvSpPr>
              <a:spLocks noChangeArrowheads="1"/>
            </p:cNvSpPr>
            <p:nvPr/>
          </p:nvSpPr>
          <p:spPr bwMode="hidden">
            <a:xfrm flipH="1">
              <a:off x="4392" y="2064"/>
              <a:ext cx="960" cy="960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/>
            </a:p>
          </p:txBody>
        </p:sp>
      </p:grpSp>
      <p:sp>
        <p:nvSpPr>
          <p:cNvPr id="56332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685800" y="1219200"/>
            <a:ext cx="7772400" cy="1933575"/>
          </a:xfrm>
        </p:spPr>
        <p:txBody>
          <a:bodyPr anchor="b"/>
          <a:lstStyle>
            <a:lvl1pPr algn="r">
              <a:defRPr sz="4400"/>
            </a:lvl1pPr>
          </a:lstStyle>
          <a:p>
            <a:r>
              <a:rPr lang="tt-RU"/>
              <a:t>Образец заголовка</a:t>
            </a:r>
          </a:p>
        </p:txBody>
      </p:sp>
      <p:sp>
        <p:nvSpPr>
          <p:cNvPr id="56333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2057400" y="3505200"/>
            <a:ext cx="6400800" cy="17526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/>
            </a:lvl1pPr>
          </a:lstStyle>
          <a:p>
            <a:r>
              <a:rPr lang="tt-RU"/>
              <a:t>Образец подзаголовка</a:t>
            </a:r>
          </a:p>
        </p:txBody>
      </p:sp>
      <p:sp>
        <p:nvSpPr>
          <p:cNvPr id="11" name="Rectangle 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12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13" name="Rectangle 1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5BB8A9-A718-4F54-B7B8-14B2887794D6}" type="slidenum">
              <a:rPr lang="tt-RU"/>
              <a:pPr/>
              <a:t>‹#›</a:t>
            </a:fld>
            <a:endParaRPr lang="tt-RU"/>
          </a:p>
        </p:txBody>
      </p:sp>
    </p:spTree>
    <p:extLst>
      <p:ext uri="{BB962C8B-B14F-4D97-AF65-F5344CB8AC3E}">
        <p14:creationId xmlns:p14="http://schemas.microsoft.com/office/powerpoint/2010/main" val="103656239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5C3410A-0C3F-4E4B-9BE8-703D25734DF5}" type="slidenum">
              <a:rPr lang="tt-RU"/>
              <a:pPr/>
              <a:t>‹#›</a:t>
            </a:fld>
            <a:endParaRPr lang="tt-RU"/>
          </a:p>
        </p:txBody>
      </p:sp>
    </p:spTree>
    <p:extLst>
      <p:ext uri="{BB962C8B-B14F-4D97-AF65-F5344CB8AC3E}">
        <p14:creationId xmlns:p14="http://schemas.microsoft.com/office/powerpoint/2010/main" val="337134910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85F6DB-310B-47FF-8BA5-38D557121A4D}" type="slidenum">
              <a:rPr lang="tt-RU"/>
              <a:pPr/>
              <a:t>‹#›</a:t>
            </a:fld>
            <a:endParaRPr lang="tt-RU"/>
          </a:p>
        </p:txBody>
      </p:sp>
    </p:spTree>
    <p:extLst>
      <p:ext uri="{BB962C8B-B14F-4D97-AF65-F5344CB8AC3E}">
        <p14:creationId xmlns:p14="http://schemas.microsoft.com/office/powerpoint/2010/main" val="365886621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EB802C3-F23E-45D2-BEC6-EBC453C182BE}" type="slidenum">
              <a:rPr lang="tt-RU"/>
              <a:pPr/>
              <a:t>‹#›</a:t>
            </a:fld>
            <a:endParaRPr lang="tt-RU"/>
          </a:p>
        </p:txBody>
      </p:sp>
    </p:spTree>
    <p:extLst>
      <p:ext uri="{BB962C8B-B14F-4D97-AF65-F5344CB8AC3E}">
        <p14:creationId xmlns:p14="http://schemas.microsoft.com/office/powerpoint/2010/main" val="369333696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357B9D-00E9-4031-A0DE-05D9AC5A9978}" type="slidenum">
              <a:rPr lang="tt-RU"/>
              <a:pPr/>
              <a:t>‹#›</a:t>
            </a:fld>
            <a:endParaRPr lang="tt-RU"/>
          </a:p>
        </p:txBody>
      </p:sp>
    </p:spTree>
    <p:extLst>
      <p:ext uri="{BB962C8B-B14F-4D97-AF65-F5344CB8AC3E}">
        <p14:creationId xmlns:p14="http://schemas.microsoft.com/office/powerpoint/2010/main" val="293319280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2A2043C-0E3C-44A7-B3ED-AF0EBFC73023}" type="slidenum">
              <a:rPr lang="tt-RU"/>
              <a:pPr/>
              <a:t>‹#›</a:t>
            </a:fld>
            <a:endParaRPr lang="tt-RU"/>
          </a:p>
        </p:txBody>
      </p:sp>
    </p:spTree>
    <p:extLst>
      <p:ext uri="{BB962C8B-B14F-4D97-AF65-F5344CB8AC3E}">
        <p14:creationId xmlns:p14="http://schemas.microsoft.com/office/powerpoint/2010/main" val="345437965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02A587-060B-41BA-82D5-601761FC3C12}" type="slidenum">
              <a:rPr lang="tt-RU"/>
              <a:pPr/>
              <a:t>‹#›</a:t>
            </a:fld>
            <a:endParaRPr lang="tt-RU"/>
          </a:p>
        </p:txBody>
      </p:sp>
    </p:spTree>
    <p:extLst>
      <p:ext uri="{BB962C8B-B14F-4D97-AF65-F5344CB8AC3E}">
        <p14:creationId xmlns:p14="http://schemas.microsoft.com/office/powerpoint/2010/main" val="14729037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D4CA3A-1F6F-4232-B499-56E438443620}" type="slidenum">
              <a:rPr lang="tt-RU"/>
              <a:pPr/>
              <a:t>‹#›</a:t>
            </a:fld>
            <a:endParaRPr lang="tt-RU"/>
          </a:p>
        </p:txBody>
      </p:sp>
    </p:spTree>
    <p:extLst>
      <p:ext uri="{BB962C8B-B14F-4D97-AF65-F5344CB8AC3E}">
        <p14:creationId xmlns:p14="http://schemas.microsoft.com/office/powerpoint/2010/main" val="350118687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E012FA-B9AF-428F-9D3F-38647094725D}" type="slidenum">
              <a:rPr lang="tt-RU"/>
              <a:pPr/>
              <a:t>‹#›</a:t>
            </a:fld>
            <a:endParaRPr lang="tt-RU"/>
          </a:p>
        </p:txBody>
      </p:sp>
    </p:spTree>
    <p:extLst>
      <p:ext uri="{BB962C8B-B14F-4D97-AF65-F5344CB8AC3E}">
        <p14:creationId xmlns:p14="http://schemas.microsoft.com/office/powerpoint/2010/main" val="329717537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1549464-B030-4B16-9DB6-E127F6F4A0D8}" type="slidenum">
              <a:rPr lang="tt-RU"/>
              <a:pPr/>
              <a:t>‹#›</a:t>
            </a:fld>
            <a:endParaRPr lang="tt-RU"/>
          </a:p>
        </p:txBody>
      </p:sp>
    </p:spTree>
    <p:extLst>
      <p:ext uri="{BB962C8B-B14F-4D97-AF65-F5344CB8AC3E}">
        <p14:creationId xmlns:p14="http://schemas.microsoft.com/office/powerpoint/2010/main" val="94681136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628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628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C60B11-6B7D-4799-89FF-2A9808CF0250}" type="slidenum">
              <a:rPr lang="tt-RU"/>
              <a:pPr/>
              <a:t>‹#›</a:t>
            </a:fld>
            <a:endParaRPr lang="tt-RU"/>
          </a:p>
        </p:txBody>
      </p:sp>
    </p:spTree>
    <p:extLst>
      <p:ext uri="{BB962C8B-B14F-4D97-AF65-F5344CB8AC3E}">
        <p14:creationId xmlns:p14="http://schemas.microsoft.com/office/powerpoint/2010/main" val="399967963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Rot="1" noChangeArrowheads="1"/>
          </p:cNvSpPr>
          <p:nvPr>
            <p:ph type="ctrTitle"/>
          </p:nvPr>
        </p:nvSpPr>
        <p:spPr>
          <a:xfrm>
            <a:off x="685800" y="1981200"/>
            <a:ext cx="7772400" cy="1600200"/>
          </a:xfrm>
        </p:spPr>
        <p:txBody>
          <a:bodyPr/>
          <a:lstStyle>
            <a:lvl1pPr>
              <a:defRPr/>
            </a:lvl1pPr>
          </a:lstStyle>
          <a:p>
            <a:r>
              <a:rPr lang="tt-RU"/>
              <a:t>Образец заголовка</a:t>
            </a:r>
          </a:p>
        </p:txBody>
      </p:sp>
      <p:sp>
        <p:nvSpPr>
          <p:cNvPr id="64515" name="Rectangle 3"/>
          <p:cNvSpPr>
            <a:spLocks noGrp="1" noRot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t-RU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35FDB9E-8E2F-4CFE-A328-A6D068F01E74}" type="slidenum">
              <a:rPr lang="tt-RU"/>
              <a:pPr/>
              <a:t>‹#›</a:t>
            </a:fld>
            <a:endParaRPr lang="tt-RU"/>
          </a:p>
        </p:txBody>
      </p:sp>
    </p:spTree>
    <p:extLst>
      <p:ext uri="{BB962C8B-B14F-4D97-AF65-F5344CB8AC3E}">
        <p14:creationId xmlns:p14="http://schemas.microsoft.com/office/powerpoint/2010/main" val="65746430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858C7D-2C35-4DE4-B0EE-F475E4B72875}" type="slidenum">
              <a:rPr lang="tt-RU"/>
              <a:pPr/>
              <a:t>‹#›</a:t>
            </a:fld>
            <a:endParaRPr lang="tt-RU"/>
          </a:p>
        </p:txBody>
      </p:sp>
    </p:spTree>
    <p:extLst>
      <p:ext uri="{BB962C8B-B14F-4D97-AF65-F5344CB8AC3E}">
        <p14:creationId xmlns:p14="http://schemas.microsoft.com/office/powerpoint/2010/main" val="20150899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EF6B41-7F53-4048-85DE-86070A4B5739}" type="slidenum">
              <a:rPr lang="tt-RU"/>
              <a:pPr/>
              <a:t>‹#›</a:t>
            </a:fld>
            <a:endParaRPr lang="tt-RU"/>
          </a:p>
        </p:txBody>
      </p:sp>
    </p:spTree>
    <p:extLst>
      <p:ext uri="{BB962C8B-B14F-4D97-AF65-F5344CB8AC3E}">
        <p14:creationId xmlns:p14="http://schemas.microsoft.com/office/powerpoint/2010/main" val="416522601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01625" y="1676400"/>
            <a:ext cx="4194175" cy="4422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4194175" cy="4422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160316B-76B4-4FBA-81B7-3CC30367EB48}" type="slidenum">
              <a:rPr lang="tt-RU"/>
              <a:pPr/>
              <a:t>‹#›</a:t>
            </a:fld>
            <a:endParaRPr lang="tt-RU"/>
          </a:p>
        </p:txBody>
      </p:sp>
    </p:spTree>
    <p:extLst>
      <p:ext uri="{BB962C8B-B14F-4D97-AF65-F5344CB8AC3E}">
        <p14:creationId xmlns:p14="http://schemas.microsoft.com/office/powerpoint/2010/main" val="49796581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35DD22-83CE-4EA7-BE27-E6C2A88F7B64}" type="slidenum">
              <a:rPr lang="tt-RU"/>
              <a:pPr/>
              <a:t>‹#›</a:t>
            </a:fld>
            <a:endParaRPr lang="tt-RU"/>
          </a:p>
        </p:txBody>
      </p:sp>
    </p:spTree>
    <p:extLst>
      <p:ext uri="{BB962C8B-B14F-4D97-AF65-F5344CB8AC3E}">
        <p14:creationId xmlns:p14="http://schemas.microsoft.com/office/powerpoint/2010/main" val="148396011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7D7253-37AF-48D4-BA14-BC729BE4A740}" type="slidenum">
              <a:rPr lang="tt-RU"/>
              <a:pPr/>
              <a:t>‹#›</a:t>
            </a:fld>
            <a:endParaRPr lang="tt-RU"/>
          </a:p>
        </p:txBody>
      </p:sp>
    </p:spTree>
    <p:extLst>
      <p:ext uri="{BB962C8B-B14F-4D97-AF65-F5344CB8AC3E}">
        <p14:creationId xmlns:p14="http://schemas.microsoft.com/office/powerpoint/2010/main" val="314250176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EB0B4EC-71A2-472B-9BBD-B82CC237C917}" type="slidenum">
              <a:rPr lang="tt-RU"/>
              <a:pPr/>
              <a:t>‹#›</a:t>
            </a:fld>
            <a:endParaRPr lang="tt-RU"/>
          </a:p>
        </p:txBody>
      </p:sp>
    </p:spTree>
    <p:extLst>
      <p:ext uri="{BB962C8B-B14F-4D97-AF65-F5344CB8AC3E}">
        <p14:creationId xmlns:p14="http://schemas.microsoft.com/office/powerpoint/2010/main" val="33861850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F11BE5C-E326-4F45-81A6-682E5E63D466}" type="slidenum">
              <a:rPr lang="tt-RU"/>
              <a:pPr/>
              <a:t>‹#›</a:t>
            </a:fld>
            <a:endParaRPr lang="tt-RU"/>
          </a:p>
        </p:txBody>
      </p:sp>
    </p:spTree>
    <p:extLst>
      <p:ext uri="{BB962C8B-B14F-4D97-AF65-F5344CB8AC3E}">
        <p14:creationId xmlns:p14="http://schemas.microsoft.com/office/powerpoint/2010/main" val="380647613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097751-7DB3-431A-B176-F77F1C74B264}" type="slidenum">
              <a:rPr lang="tt-RU"/>
              <a:pPr/>
              <a:t>‹#›</a:t>
            </a:fld>
            <a:endParaRPr lang="tt-RU"/>
          </a:p>
        </p:txBody>
      </p:sp>
    </p:spTree>
    <p:extLst>
      <p:ext uri="{BB962C8B-B14F-4D97-AF65-F5344CB8AC3E}">
        <p14:creationId xmlns:p14="http://schemas.microsoft.com/office/powerpoint/2010/main" val="113346845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CA7568-CC8C-4D7A-8DC9-E45A609B3C34}" type="slidenum">
              <a:rPr lang="tt-RU"/>
              <a:pPr/>
              <a:t>‹#›</a:t>
            </a:fld>
            <a:endParaRPr lang="tt-RU"/>
          </a:p>
        </p:txBody>
      </p:sp>
    </p:spTree>
    <p:extLst>
      <p:ext uri="{BB962C8B-B14F-4D97-AF65-F5344CB8AC3E}">
        <p14:creationId xmlns:p14="http://schemas.microsoft.com/office/powerpoint/2010/main" val="400527218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07188" y="228600"/>
            <a:ext cx="2135187" cy="58705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53163" cy="58705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FB07AE-1107-41E9-9A2A-126B4FF3B59E}" type="slidenum">
              <a:rPr lang="tt-RU"/>
              <a:pPr/>
              <a:t>‹#›</a:t>
            </a:fld>
            <a:endParaRPr lang="tt-RU"/>
          </a:p>
        </p:txBody>
      </p:sp>
    </p:spTree>
    <p:extLst>
      <p:ext uri="{BB962C8B-B14F-4D97-AF65-F5344CB8AC3E}">
        <p14:creationId xmlns:p14="http://schemas.microsoft.com/office/powerpoint/2010/main" val="95481855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2084388" y="296863"/>
            <a:ext cx="6823075" cy="5353050"/>
            <a:chOff x="1313" y="187"/>
            <a:chExt cx="4298" cy="3372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2194" y="601"/>
              <a:ext cx="596" cy="447"/>
              <a:chOff x="0" y="0"/>
              <a:chExt cx="768" cy="576"/>
            </a:xfrm>
          </p:grpSpPr>
          <p:sp>
            <p:nvSpPr>
              <p:cNvPr id="135" name="Oval 4"/>
              <p:cNvSpPr>
                <a:spLocks noChangeArrowheads="1"/>
              </p:cNvSpPr>
              <p:nvPr/>
            </p:nvSpPr>
            <p:spPr bwMode="hidden">
              <a:xfrm>
                <a:off x="0" y="0"/>
                <a:ext cx="768" cy="576"/>
              </a:xfrm>
              <a:prstGeom prst="ellipse">
                <a:avLst/>
              </a:pr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36" name="Oval 5"/>
              <p:cNvSpPr>
                <a:spLocks noChangeArrowheads="1"/>
              </p:cNvSpPr>
              <p:nvPr/>
            </p:nvSpPr>
            <p:spPr bwMode="hidden">
              <a:xfrm>
                <a:off x="276" y="253"/>
                <a:ext cx="187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1312" y="187"/>
              <a:ext cx="4299" cy="3371"/>
              <a:chOff x="0" y="1"/>
              <a:chExt cx="5533" cy="4340"/>
            </a:xfrm>
          </p:grpSpPr>
          <p:grpSp>
            <p:nvGrpSpPr>
              <p:cNvPr id="22" name="Group 7"/>
              <p:cNvGrpSpPr>
                <a:grpSpLocks/>
              </p:cNvGrpSpPr>
              <p:nvPr/>
            </p:nvGrpSpPr>
            <p:grpSpPr bwMode="auto">
              <a:xfrm>
                <a:off x="0" y="1"/>
                <a:ext cx="5470" cy="4340"/>
                <a:chOff x="0" y="1"/>
                <a:chExt cx="5470" cy="4340"/>
              </a:xfrm>
            </p:grpSpPr>
            <p:grpSp>
              <p:nvGrpSpPr>
                <p:cNvPr id="33" name="Group 8"/>
                <p:cNvGrpSpPr>
                  <a:grpSpLocks/>
                </p:cNvGrpSpPr>
                <p:nvPr/>
              </p:nvGrpSpPr>
              <p:grpSpPr bwMode="auto">
                <a:xfrm>
                  <a:off x="1339" y="787"/>
                  <a:ext cx="2919" cy="2150"/>
                  <a:chOff x="1265" y="815"/>
                  <a:chExt cx="2919" cy="2150"/>
                </a:xfrm>
              </p:grpSpPr>
              <p:sp>
                <p:nvSpPr>
                  <p:cNvPr id="133" name="Oval 9"/>
                  <p:cNvSpPr>
                    <a:spLocks noChangeArrowheads="1"/>
                  </p:cNvSpPr>
                  <p:nvPr/>
                </p:nvSpPr>
                <p:spPr bwMode="hidden">
                  <a:xfrm>
                    <a:off x="1265" y="816"/>
                    <a:ext cx="2919" cy="2149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chemeClr val="bg2"/>
                      </a:gs>
                      <a:gs pos="100000">
                        <a:schemeClr val="bg1"/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  <p:sp>
                <p:nvSpPr>
                  <p:cNvPr id="134" name="Oval 10"/>
                  <p:cNvSpPr>
                    <a:spLocks noChangeArrowheads="1"/>
                  </p:cNvSpPr>
                  <p:nvPr/>
                </p:nvSpPr>
                <p:spPr bwMode="hidden">
                  <a:xfrm>
                    <a:off x="2379" y="1601"/>
                    <a:ext cx="578" cy="406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bg2"/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</p:grpSp>
            <p:grpSp>
              <p:nvGrpSpPr>
                <p:cNvPr id="34" name="Group 11"/>
                <p:cNvGrpSpPr>
                  <a:grpSpLocks/>
                </p:cNvGrpSpPr>
                <p:nvPr/>
              </p:nvGrpSpPr>
              <p:grpSpPr bwMode="auto">
                <a:xfrm>
                  <a:off x="0" y="1"/>
                  <a:ext cx="5470" cy="4340"/>
                  <a:chOff x="0" y="1"/>
                  <a:chExt cx="5470" cy="4340"/>
                </a:xfrm>
              </p:grpSpPr>
              <p:grpSp>
                <p:nvGrpSpPr>
                  <p:cNvPr id="35" name="Group 12"/>
                  <p:cNvGrpSpPr>
                    <a:grpSpLocks/>
                  </p:cNvGrpSpPr>
                  <p:nvPr/>
                </p:nvGrpSpPr>
                <p:grpSpPr bwMode="auto">
                  <a:xfrm>
                    <a:off x="3544" y="1503"/>
                    <a:ext cx="1259" cy="2325"/>
                    <a:chOff x="3470" y="1531"/>
                    <a:chExt cx="1259" cy="2325"/>
                  </a:xfrm>
                </p:grpSpPr>
                <p:sp>
                  <p:nvSpPr>
                    <p:cNvPr id="131" name="Freeform 13"/>
                    <p:cNvSpPr>
                      <a:spLocks/>
                    </p:cNvSpPr>
                    <p:nvPr/>
                  </p:nvSpPr>
                  <p:spPr bwMode="hidden">
                    <a:xfrm rot="2711884">
                      <a:off x="2764" y="2238"/>
                      <a:ext cx="1725" cy="313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  <p:sp>
                  <p:nvSpPr>
                    <p:cNvPr id="132" name="Freeform 14"/>
                    <p:cNvSpPr>
                      <a:spLocks/>
                    </p:cNvSpPr>
                    <p:nvPr/>
                  </p:nvSpPr>
                  <p:spPr bwMode="hidden">
                    <a:xfrm rot="2711884">
                      <a:off x="4022" y="3149"/>
                      <a:ext cx="924" cy="490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</p:grpSp>
              <p:grpSp>
                <p:nvGrpSpPr>
                  <p:cNvPr id="36" name="Group 15"/>
                  <p:cNvGrpSpPr>
                    <a:grpSpLocks/>
                  </p:cNvGrpSpPr>
                  <p:nvPr/>
                </p:nvGrpSpPr>
                <p:grpSpPr bwMode="auto">
                  <a:xfrm>
                    <a:off x="2938" y="1992"/>
                    <a:ext cx="2462" cy="1331"/>
                    <a:chOff x="2864" y="2020"/>
                    <a:chExt cx="2462" cy="1331"/>
                  </a:xfrm>
                </p:grpSpPr>
                <p:sp>
                  <p:nvSpPr>
                    <p:cNvPr id="129" name="Freeform 16"/>
                    <p:cNvSpPr>
                      <a:spLocks/>
                    </p:cNvSpPr>
                    <p:nvPr/>
                  </p:nvSpPr>
                  <p:spPr bwMode="hidden">
                    <a:xfrm rot="2104081">
                      <a:off x="2864" y="2019"/>
                      <a:ext cx="1813" cy="346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  <p:sp>
                  <p:nvSpPr>
                    <p:cNvPr id="130" name="Freeform 17"/>
                    <p:cNvSpPr>
                      <a:spLocks/>
                    </p:cNvSpPr>
                    <p:nvPr/>
                  </p:nvSpPr>
                  <p:spPr bwMode="hidden">
                    <a:xfrm rot="2104081">
                      <a:off x="4352" y="2806"/>
                      <a:ext cx="974" cy="545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</p:grpSp>
              <p:grpSp>
                <p:nvGrpSpPr>
                  <p:cNvPr id="37" name="Group 18"/>
                  <p:cNvGrpSpPr>
                    <a:grpSpLocks/>
                  </p:cNvGrpSpPr>
                  <p:nvPr/>
                </p:nvGrpSpPr>
                <p:grpSpPr bwMode="auto">
                  <a:xfrm>
                    <a:off x="2970" y="1804"/>
                    <a:ext cx="2478" cy="1064"/>
                    <a:chOff x="2896" y="1832"/>
                    <a:chExt cx="2478" cy="1064"/>
                  </a:xfrm>
                </p:grpSpPr>
                <p:sp>
                  <p:nvSpPr>
                    <p:cNvPr id="127" name="Freeform 19"/>
                    <p:cNvSpPr>
                      <a:spLocks/>
                    </p:cNvSpPr>
                    <p:nvPr/>
                  </p:nvSpPr>
                  <p:spPr bwMode="hidden">
                    <a:xfrm rot="1582915">
                      <a:off x="2896" y="1831"/>
                      <a:ext cx="1736" cy="304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  <p:sp>
                  <p:nvSpPr>
                    <p:cNvPr id="128" name="Freeform 20"/>
                    <p:cNvSpPr>
                      <a:spLocks/>
                    </p:cNvSpPr>
                    <p:nvPr/>
                  </p:nvSpPr>
                  <p:spPr bwMode="hidden">
                    <a:xfrm rot="1582915">
                      <a:off x="4442" y="2420"/>
                      <a:ext cx="932" cy="476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</p:grpSp>
              <p:grpSp>
                <p:nvGrpSpPr>
                  <p:cNvPr id="38" name="Group 21"/>
                  <p:cNvGrpSpPr>
                    <a:grpSpLocks/>
                  </p:cNvGrpSpPr>
                  <p:nvPr/>
                </p:nvGrpSpPr>
                <p:grpSpPr bwMode="auto">
                  <a:xfrm>
                    <a:off x="2998" y="1608"/>
                    <a:ext cx="2472" cy="927"/>
                    <a:chOff x="2924" y="1636"/>
                    <a:chExt cx="2472" cy="927"/>
                  </a:xfrm>
                </p:grpSpPr>
                <p:sp>
                  <p:nvSpPr>
                    <p:cNvPr id="125" name="Freeform 22"/>
                    <p:cNvSpPr>
                      <a:spLocks/>
                    </p:cNvSpPr>
                    <p:nvPr/>
                  </p:nvSpPr>
                  <p:spPr bwMode="hidden">
                    <a:xfrm rot="1080363">
                      <a:off x="2924" y="1636"/>
                      <a:ext cx="1677" cy="33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  <p:sp>
                  <p:nvSpPr>
                    <p:cNvPr id="126" name="Freeform 23"/>
                    <p:cNvSpPr>
                      <a:spLocks/>
                    </p:cNvSpPr>
                    <p:nvPr/>
                  </p:nvSpPr>
                  <p:spPr bwMode="hidden">
                    <a:xfrm rot="1080363">
                      <a:off x="4495" y="2036"/>
                      <a:ext cx="901" cy="527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</p:grpSp>
              <p:grpSp>
                <p:nvGrpSpPr>
                  <p:cNvPr id="39" name="Group 24"/>
                  <p:cNvGrpSpPr>
                    <a:grpSpLocks/>
                  </p:cNvGrpSpPr>
                  <p:nvPr/>
                </p:nvGrpSpPr>
                <p:grpSpPr bwMode="auto">
                  <a:xfrm>
                    <a:off x="3032" y="1386"/>
                    <a:ext cx="2341" cy="657"/>
                    <a:chOff x="2958" y="1414"/>
                    <a:chExt cx="2341" cy="657"/>
                  </a:xfrm>
                </p:grpSpPr>
                <p:sp>
                  <p:nvSpPr>
                    <p:cNvPr id="123" name="Freeform 25"/>
                    <p:cNvSpPr>
                      <a:spLocks/>
                    </p:cNvSpPr>
                    <p:nvPr/>
                  </p:nvSpPr>
                  <p:spPr bwMode="hidden">
                    <a:xfrm rot="463793">
                      <a:off x="2958" y="1414"/>
                      <a:ext cx="1544" cy="312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  <p:sp>
                  <p:nvSpPr>
                    <p:cNvPr id="124" name="Freeform 26"/>
                    <p:cNvSpPr>
                      <a:spLocks/>
                    </p:cNvSpPr>
                    <p:nvPr/>
                  </p:nvSpPr>
                  <p:spPr bwMode="hidden">
                    <a:xfrm rot="463793">
                      <a:off x="4469" y="1582"/>
                      <a:ext cx="830" cy="489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</p:grpSp>
              <p:grpSp>
                <p:nvGrpSpPr>
                  <p:cNvPr id="40" name="Group 27"/>
                  <p:cNvGrpSpPr>
                    <a:grpSpLocks/>
                  </p:cNvGrpSpPr>
                  <p:nvPr/>
                </p:nvGrpSpPr>
                <p:grpSpPr bwMode="auto">
                  <a:xfrm>
                    <a:off x="3057" y="1241"/>
                    <a:ext cx="2150" cy="342"/>
                    <a:chOff x="2983" y="1269"/>
                    <a:chExt cx="2150" cy="342"/>
                  </a:xfrm>
                </p:grpSpPr>
                <p:sp>
                  <p:nvSpPr>
                    <p:cNvPr id="121" name="Freeform 28"/>
                    <p:cNvSpPr>
                      <a:spLocks/>
                    </p:cNvSpPr>
                    <p:nvPr/>
                  </p:nvSpPr>
                  <p:spPr bwMode="hidden">
                    <a:xfrm rot="-84182">
                      <a:off x="2983" y="1289"/>
                      <a:ext cx="1404" cy="220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  <p:sp>
                  <p:nvSpPr>
                    <p:cNvPr id="122" name="Freeform 29"/>
                    <p:cNvSpPr>
                      <a:spLocks/>
                    </p:cNvSpPr>
                    <p:nvPr/>
                  </p:nvSpPr>
                  <p:spPr bwMode="hidden">
                    <a:xfrm rot="-84182">
                      <a:off x="4379" y="1269"/>
                      <a:ext cx="754" cy="342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</p:grpSp>
              <p:grpSp>
                <p:nvGrpSpPr>
                  <p:cNvPr id="41" name="Group 30"/>
                  <p:cNvGrpSpPr>
                    <a:grpSpLocks/>
                  </p:cNvGrpSpPr>
                  <p:nvPr/>
                </p:nvGrpSpPr>
                <p:grpSpPr bwMode="auto">
                  <a:xfrm>
                    <a:off x="3012" y="890"/>
                    <a:ext cx="1879" cy="426"/>
                    <a:chOff x="2938" y="918"/>
                    <a:chExt cx="1879" cy="426"/>
                  </a:xfrm>
                </p:grpSpPr>
                <p:sp>
                  <p:nvSpPr>
                    <p:cNvPr id="119" name="Freeform 31"/>
                    <p:cNvSpPr>
                      <a:spLocks/>
                    </p:cNvSpPr>
                    <p:nvPr/>
                  </p:nvSpPr>
                  <p:spPr bwMode="hidden">
                    <a:xfrm rot="-802576">
                      <a:off x="2938" y="1128"/>
                      <a:ext cx="1233" cy="21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  <p:sp>
                  <p:nvSpPr>
                    <p:cNvPr id="120" name="Freeform 32"/>
                    <p:cNvSpPr>
                      <a:spLocks/>
                    </p:cNvSpPr>
                    <p:nvPr/>
                  </p:nvSpPr>
                  <p:spPr bwMode="hidden">
                    <a:xfrm rot="-802576">
                      <a:off x="4155" y="919"/>
                      <a:ext cx="662" cy="336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</p:grpSp>
              <p:grpSp>
                <p:nvGrpSpPr>
                  <p:cNvPr id="42" name="Group 33"/>
                  <p:cNvGrpSpPr>
                    <a:grpSpLocks/>
                  </p:cNvGrpSpPr>
                  <p:nvPr/>
                </p:nvGrpSpPr>
                <p:grpSpPr bwMode="auto">
                  <a:xfrm>
                    <a:off x="711" y="1625"/>
                    <a:ext cx="1257" cy="2326"/>
                    <a:chOff x="637" y="1653"/>
                    <a:chExt cx="1257" cy="2326"/>
                  </a:xfrm>
                </p:grpSpPr>
                <p:sp>
                  <p:nvSpPr>
                    <p:cNvPr id="117" name="Freeform 34"/>
                    <p:cNvSpPr>
                      <a:spLocks/>
                    </p:cNvSpPr>
                    <p:nvPr/>
                  </p:nvSpPr>
                  <p:spPr bwMode="hidden">
                    <a:xfrm rot="18888116" flipH="1">
                      <a:off x="876" y="2358"/>
                      <a:ext cx="1724" cy="313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  <p:sp>
                  <p:nvSpPr>
                    <p:cNvPr id="118" name="Freeform 35"/>
                    <p:cNvSpPr>
                      <a:spLocks/>
                    </p:cNvSpPr>
                    <p:nvPr/>
                  </p:nvSpPr>
                  <p:spPr bwMode="hidden">
                    <a:xfrm rot="18888116" flipH="1">
                      <a:off x="419" y="3271"/>
                      <a:ext cx="926" cy="490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</p:grpSp>
              <p:grpSp>
                <p:nvGrpSpPr>
                  <p:cNvPr id="43" name="Group 36"/>
                  <p:cNvGrpSpPr>
                    <a:grpSpLocks/>
                  </p:cNvGrpSpPr>
                  <p:nvPr/>
                </p:nvGrpSpPr>
                <p:grpSpPr bwMode="auto">
                  <a:xfrm>
                    <a:off x="69" y="2168"/>
                    <a:ext cx="2461" cy="1334"/>
                    <a:chOff x="-5" y="2196"/>
                    <a:chExt cx="2461" cy="1334"/>
                  </a:xfrm>
                </p:grpSpPr>
                <p:sp>
                  <p:nvSpPr>
                    <p:cNvPr id="115" name="Freeform 37"/>
                    <p:cNvSpPr>
                      <a:spLocks/>
                    </p:cNvSpPr>
                    <p:nvPr/>
                  </p:nvSpPr>
                  <p:spPr bwMode="hidden">
                    <a:xfrm rot="19495919" flipH="1">
                      <a:off x="644" y="2196"/>
                      <a:ext cx="1812" cy="348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  <p:sp>
                  <p:nvSpPr>
                    <p:cNvPr id="116" name="Freeform 38"/>
                    <p:cNvSpPr>
                      <a:spLocks/>
                    </p:cNvSpPr>
                    <p:nvPr/>
                  </p:nvSpPr>
                  <p:spPr bwMode="hidden">
                    <a:xfrm rot="19495919" flipH="1">
                      <a:off x="-5" y="2984"/>
                      <a:ext cx="973" cy="546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</p:grpSp>
              <p:grpSp>
                <p:nvGrpSpPr>
                  <p:cNvPr id="44" name="Group 39"/>
                  <p:cNvGrpSpPr>
                    <a:grpSpLocks/>
                  </p:cNvGrpSpPr>
                  <p:nvPr/>
                </p:nvGrpSpPr>
                <p:grpSpPr bwMode="auto">
                  <a:xfrm>
                    <a:off x="22" y="1981"/>
                    <a:ext cx="2477" cy="1063"/>
                    <a:chOff x="-52" y="2009"/>
                    <a:chExt cx="2477" cy="1063"/>
                  </a:xfrm>
                </p:grpSpPr>
                <p:sp>
                  <p:nvSpPr>
                    <p:cNvPr id="113" name="Freeform 40"/>
                    <p:cNvSpPr>
                      <a:spLocks/>
                    </p:cNvSpPr>
                    <p:nvPr/>
                  </p:nvSpPr>
                  <p:spPr bwMode="hidden">
                    <a:xfrm rot="20017085" flipH="1">
                      <a:off x="689" y="2009"/>
                      <a:ext cx="1736" cy="304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  <p:sp>
                  <p:nvSpPr>
                    <p:cNvPr id="114" name="Freeform 41"/>
                    <p:cNvSpPr>
                      <a:spLocks/>
                    </p:cNvSpPr>
                    <p:nvPr/>
                  </p:nvSpPr>
                  <p:spPr bwMode="hidden">
                    <a:xfrm rot="20017085" flipH="1">
                      <a:off x="-52" y="2596"/>
                      <a:ext cx="932" cy="476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</p:grpSp>
              <p:grpSp>
                <p:nvGrpSpPr>
                  <p:cNvPr id="45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0" y="1786"/>
                    <a:ext cx="2472" cy="927"/>
                    <a:chOff x="-74" y="1814"/>
                    <a:chExt cx="2472" cy="927"/>
                  </a:xfrm>
                </p:grpSpPr>
                <p:sp>
                  <p:nvSpPr>
                    <p:cNvPr id="111" name="Freeform 43"/>
                    <p:cNvSpPr>
                      <a:spLocks/>
                    </p:cNvSpPr>
                    <p:nvPr/>
                  </p:nvSpPr>
                  <p:spPr bwMode="hidden">
                    <a:xfrm rot="20519637" flipH="1">
                      <a:off x="721" y="1813"/>
                      <a:ext cx="1677" cy="33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  <p:sp>
                  <p:nvSpPr>
                    <p:cNvPr id="112" name="Freeform 44"/>
                    <p:cNvSpPr>
                      <a:spLocks/>
                    </p:cNvSpPr>
                    <p:nvPr/>
                  </p:nvSpPr>
                  <p:spPr bwMode="hidden">
                    <a:xfrm rot="20519637" flipH="1">
                      <a:off x="-74" y="2214"/>
                      <a:ext cx="901" cy="527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</p:grpSp>
              <p:grpSp>
                <p:nvGrpSpPr>
                  <p:cNvPr id="46" name="Group 45"/>
                  <p:cNvGrpSpPr>
                    <a:grpSpLocks/>
                  </p:cNvGrpSpPr>
                  <p:nvPr/>
                </p:nvGrpSpPr>
                <p:grpSpPr bwMode="auto">
                  <a:xfrm>
                    <a:off x="97" y="1563"/>
                    <a:ext cx="2339" cy="656"/>
                    <a:chOff x="23" y="1591"/>
                    <a:chExt cx="2339" cy="656"/>
                  </a:xfrm>
                </p:grpSpPr>
                <p:sp>
                  <p:nvSpPr>
                    <p:cNvPr id="109" name="Freeform 46"/>
                    <p:cNvSpPr>
                      <a:spLocks/>
                    </p:cNvSpPr>
                    <p:nvPr/>
                  </p:nvSpPr>
                  <p:spPr bwMode="hidden">
                    <a:xfrm rot="21136207" flipH="1">
                      <a:off x="818" y="1591"/>
                      <a:ext cx="1544" cy="313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  <p:sp>
                  <p:nvSpPr>
                    <p:cNvPr id="110" name="Freeform 47"/>
                    <p:cNvSpPr>
                      <a:spLocks/>
                    </p:cNvSpPr>
                    <p:nvPr/>
                  </p:nvSpPr>
                  <p:spPr bwMode="hidden">
                    <a:xfrm rot="21136207" flipH="1">
                      <a:off x="23" y="1758"/>
                      <a:ext cx="830" cy="489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</p:grpSp>
              <p:grpSp>
                <p:nvGrpSpPr>
                  <p:cNvPr id="47" name="Group 48"/>
                  <p:cNvGrpSpPr>
                    <a:grpSpLocks/>
                  </p:cNvGrpSpPr>
                  <p:nvPr/>
                </p:nvGrpSpPr>
                <p:grpSpPr bwMode="auto">
                  <a:xfrm>
                    <a:off x="263" y="1417"/>
                    <a:ext cx="2150" cy="344"/>
                    <a:chOff x="189" y="1445"/>
                    <a:chExt cx="2150" cy="344"/>
                  </a:xfrm>
                </p:grpSpPr>
                <p:sp>
                  <p:nvSpPr>
                    <p:cNvPr id="107" name="Freeform 49"/>
                    <p:cNvSpPr>
                      <a:spLocks/>
                    </p:cNvSpPr>
                    <p:nvPr/>
                  </p:nvSpPr>
                  <p:spPr bwMode="hidden">
                    <a:xfrm rot="84182" flipH="1">
                      <a:off x="935" y="1466"/>
                      <a:ext cx="1404" cy="219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  <p:sp>
                  <p:nvSpPr>
                    <p:cNvPr id="108" name="Freeform 50"/>
                    <p:cNvSpPr>
                      <a:spLocks/>
                    </p:cNvSpPr>
                    <p:nvPr/>
                  </p:nvSpPr>
                  <p:spPr bwMode="hidden">
                    <a:xfrm rot="84182" flipH="1">
                      <a:off x="189" y="1445"/>
                      <a:ext cx="754" cy="344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</p:grpSp>
              <p:grpSp>
                <p:nvGrpSpPr>
                  <p:cNvPr id="48" name="Group 51"/>
                  <p:cNvGrpSpPr>
                    <a:grpSpLocks/>
                  </p:cNvGrpSpPr>
                  <p:nvPr/>
                </p:nvGrpSpPr>
                <p:grpSpPr bwMode="auto">
                  <a:xfrm>
                    <a:off x="579" y="1066"/>
                    <a:ext cx="1879" cy="427"/>
                    <a:chOff x="505" y="1094"/>
                    <a:chExt cx="1879" cy="427"/>
                  </a:xfrm>
                </p:grpSpPr>
                <p:sp>
                  <p:nvSpPr>
                    <p:cNvPr id="105" name="Freeform 52"/>
                    <p:cNvSpPr>
                      <a:spLocks/>
                    </p:cNvSpPr>
                    <p:nvPr/>
                  </p:nvSpPr>
                  <p:spPr bwMode="hidden">
                    <a:xfrm rot="802576" flipH="1">
                      <a:off x="1151" y="1306"/>
                      <a:ext cx="1233" cy="21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  <p:sp>
                  <p:nvSpPr>
                    <p:cNvPr id="106" name="Freeform 53"/>
                    <p:cNvSpPr>
                      <a:spLocks/>
                    </p:cNvSpPr>
                    <p:nvPr/>
                  </p:nvSpPr>
                  <p:spPr bwMode="hidden">
                    <a:xfrm rot="802576" flipH="1">
                      <a:off x="505" y="1094"/>
                      <a:ext cx="662" cy="340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</p:grpSp>
              <p:grpSp>
                <p:nvGrpSpPr>
                  <p:cNvPr id="49" name="Group 54"/>
                  <p:cNvGrpSpPr>
                    <a:grpSpLocks/>
                  </p:cNvGrpSpPr>
                  <p:nvPr/>
                </p:nvGrpSpPr>
                <p:grpSpPr bwMode="auto">
                  <a:xfrm>
                    <a:off x="690" y="872"/>
                    <a:ext cx="1849" cy="553"/>
                    <a:chOff x="616" y="900"/>
                    <a:chExt cx="1849" cy="553"/>
                  </a:xfrm>
                </p:grpSpPr>
                <p:sp>
                  <p:nvSpPr>
                    <p:cNvPr id="103" name="Freeform 55"/>
                    <p:cNvSpPr>
                      <a:spLocks/>
                    </p:cNvSpPr>
                    <p:nvPr/>
                  </p:nvSpPr>
                  <p:spPr bwMode="hidden">
                    <a:xfrm rot="1277471" flipH="1">
                      <a:off x="1232" y="1238"/>
                      <a:ext cx="1233" cy="21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  <p:sp>
                  <p:nvSpPr>
                    <p:cNvPr id="104" name="Freeform 56"/>
                    <p:cNvSpPr>
                      <a:spLocks/>
                    </p:cNvSpPr>
                    <p:nvPr/>
                  </p:nvSpPr>
                  <p:spPr bwMode="hidden">
                    <a:xfrm rot="1277471" flipH="1">
                      <a:off x="616" y="901"/>
                      <a:ext cx="662" cy="336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</p:grpSp>
              <p:grpSp>
                <p:nvGrpSpPr>
                  <p:cNvPr id="50" name="Group 57"/>
                  <p:cNvGrpSpPr>
                    <a:grpSpLocks/>
                  </p:cNvGrpSpPr>
                  <p:nvPr/>
                </p:nvGrpSpPr>
                <p:grpSpPr bwMode="auto">
                  <a:xfrm>
                    <a:off x="911" y="590"/>
                    <a:ext cx="1767" cy="742"/>
                    <a:chOff x="911" y="590"/>
                    <a:chExt cx="1767" cy="742"/>
                  </a:xfrm>
                </p:grpSpPr>
                <p:sp>
                  <p:nvSpPr>
                    <p:cNvPr id="101" name="Freeform 58"/>
                    <p:cNvSpPr>
                      <a:spLocks/>
                    </p:cNvSpPr>
                    <p:nvPr/>
                  </p:nvSpPr>
                  <p:spPr bwMode="hidden">
                    <a:xfrm rot="2028410" flipH="1">
                      <a:off x="1445" y="1117"/>
                      <a:ext cx="1233" cy="21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  <p:sp>
                  <p:nvSpPr>
                    <p:cNvPr id="102" name="Freeform 59"/>
                    <p:cNvSpPr>
                      <a:spLocks/>
                    </p:cNvSpPr>
                    <p:nvPr/>
                  </p:nvSpPr>
                  <p:spPr bwMode="hidden">
                    <a:xfrm rot="2028410" flipH="1">
                      <a:off x="911" y="589"/>
                      <a:ext cx="662" cy="337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</p:grpSp>
              <p:grpSp>
                <p:nvGrpSpPr>
                  <p:cNvPr id="51" name="Group 60"/>
                  <p:cNvGrpSpPr>
                    <a:grpSpLocks/>
                  </p:cNvGrpSpPr>
                  <p:nvPr/>
                </p:nvGrpSpPr>
                <p:grpSpPr bwMode="auto">
                  <a:xfrm>
                    <a:off x="1120" y="300"/>
                    <a:ext cx="1693" cy="892"/>
                    <a:chOff x="1120" y="300"/>
                    <a:chExt cx="1693" cy="892"/>
                  </a:xfrm>
                </p:grpSpPr>
                <p:sp>
                  <p:nvSpPr>
                    <p:cNvPr id="99" name="Freeform 61"/>
                    <p:cNvSpPr>
                      <a:spLocks/>
                    </p:cNvSpPr>
                    <p:nvPr/>
                  </p:nvSpPr>
                  <p:spPr bwMode="hidden">
                    <a:xfrm rot="2664424" flipH="1">
                      <a:off x="1562" y="977"/>
                      <a:ext cx="1251" cy="21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  <p:sp>
                  <p:nvSpPr>
                    <p:cNvPr id="100" name="Freeform 62"/>
                    <p:cNvSpPr>
                      <a:spLocks/>
                    </p:cNvSpPr>
                    <p:nvPr/>
                  </p:nvSpPr>
                  <p:spPr bwMode="hidden">
                    <a:xfrm rot="2664424" flipH="1">
                      <a:off x="1120" y="300"/>
                      <a:ext cx="672" cy="339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</p:grpSp>
              <p:grpSp>
                <p:nvGrpSpPr>
                  <p:cNvPr id="52" name="Group 63"/>
                  <p:cNvGrpSpPr>
                    <a:grpSpLocks/>
                  </p:cNvGrpSpPr>
                  <p:nvPr/>
                </p:nvGrpSpPr>
                <p:grpSpPr bwMode="auto">
                  <a:xfrm>
                    <a:off x="1707" y="74"/>
                    <a:ext cx="778" cy="1515"/>
                    <a:chOff x="1633" y="102"/>
                    <a:chExt cx="778" cy="1515"/>
                  </a:xfrm>
                </p:grpSpPr>
                <p:sp>
                  <p:nvSpPr>
                    <p:cNvPr id="97" name="Freeform 64"/>
                    <p:cNvSpPr>
                      <a:spLocks/>
                    </p:cNvSpPr>
                    <p:nvPr/>
                  </p:nvSpPr>
                  <p:spPr bwMode="hidden">
                    <a:xfrm rot="3473776" flipH="1">
                      <a:off x="1753" y="959"/>
                      <a:ext cx="1101" cy="21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  <p:sp>
                  <p:nvSpPr>
                    <p:cNvPr id="98" name="Freeform 65"/>
                    <p:cNvSpPr>
                      <a:spLocks/>
                    </p:cNvSpPr>
                    <p:nvPr/>
                  </p:nvSpPr>
                  <p:spPr bwMode="hidden">
                    <a:xfrm rot="3473776" flipH="1">
                      <a:off x="1506" y="229"/>
                      <a:ext cx="591" cy="338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</p:grpSp>
              <p:grpSp>
                <p:nvGrpSpPr>
                  <p:cNvPr id="53" name="Group 66"/>
                  <p:cNvGrpSpPr>
                    <a:grpSpLocks/>
                  </p:cNvGrpSpPr>
                  <p:nvPr/>
                </p:nvGrpSpPr>
                <p:grpSpPr bwMode="auto">
                  <a:xfrm>
                    <a:off x="2009" y="1"/>
                    <a:ext cx="635" cy="1534"/>
                    <a:chOff x="1935" y="29"/>
                    <a:chExt cx="635" cy="1534"/>
                  </a:xfrm>
                </p:grpSpPr>
                <p:sp>
                  <p:nvSpPr>
                    <p:cNvPr id="95" name="Freeform 67"/>
                    <p:cNvSpPr>
                      <a:spLocks/>
                    </p:cNvSpPr>
                    <p:nvPr/>
                  </p:nvSpPr>
                  <p:spPr bwMode="hidden">
                    <a:xfrm rot="4126480" flipH="1">
                      <a:off x="1932" y="926"/>
                      <a:ext cx="1061" cy="21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  <p:sp>
                  <p:nvSpPr>
                    <p:cNvPr id="96" name="Freeform 68"/>
                    <p:cNvSpPr>
                      <a:spLocks/>
                    </p:cNvSpPr>
                    <p:nvPr/>
                  </p:nvSpPr>
                  <p:spPr bwMode="hidden">
                    <a:xfrm rot="4126480" flipH="1">
                      <a:off x="1819" y="146"/>
                      <a:ext cx="570" cy="337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</p:grpSp>
              <p:grpSp>
                <p:nvGrpSpPr>
                  <p:cNvPr id="54" name="Group 69"/>
                  <p:cNvGrpSpPr>
                    <a:grpSpLocks/>
                  </p:cNvGrpSpPr>
                  <p:nvPr/>
                </p:nvGrpSpPr>
                <p:grpSpPr bwMode="auto">
                  <a:xfrm>
                    <a:off x="2896" y="644"/>
                    <a:ext cx="1846" cy="566"/>
                    <a:chOff x="2822" y="672"/>
                    <a:chExt cx="1846" cy="566"/>
                  </a:xfrm>
                </p:grpSpPr>
                <p:sp>
                  <p:nvSpPr>
                    <p:cNvPr id="93" name="Freeform 70"/>
                    <p:cNvSpPr>
                      <a:spLocks/>
                    </p:cNvSpPr>
                    <p:nvPr/>
                  </p:nvSpPr>
                  <p:spPr bwMode="hidden">
                    <a:xfrm rot="-1325434">
                      <a:off x="2822" y="1023"/>
                      <a:ext cx="1233" cy="21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  <p:sp>
                  <p:nvSpPr>
                    <p:cNvPr id="94" name="Freeform 71"/>
                    <p:cNvSpPr>
                      <a:spLocks/>
                    </p:cNvSpPr>
                    <p:nvPr/>
                  </p:nvSpPr>
                  <p:spPr bwMode="hidden">
                    <a:xfrm rot="-1325434">
                      <a:off x="4005" y="671"/>
                      <a:ext cx="663" cy="340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</p:grpSp>
              <p:grpSp>
                <p:nvGrpSpPr>
                  <p:cNvPr id="55" name="Group 72"/>
                  <p:cNvGrpSpPr>
                    <a:grpSpLocks/>
                  </p:cNvGrpSpPr>
                  <p:nvPr/>
                </p:nvGrpSpPr>
                <p:grpSpPr bwMode="auto">
                  <a:xfrm>
                    <a:off x="2757" y="417"/>
                    <a:ext cx="1783" cy="717"/>
                    <a:chOff x="2683" y="445"/>
                    <a:chExt cx="1783" cy="717"/>
                  </a:xfrm>
                </p:grpSpPr>
                <p:sp>
                  <p:nvSpPr>
                    <p:cNvPr id="91" name="Freeform 73"/>
                    <p:cNvSpPr>
                      <a:spLocks/>
                    </p:cNvSpPr>
                    <p:nvPr/>
                  </p:nvSpPr>
                  <p:spPr bwMode="hidden">
                    <a:xfrm rot="-1921064">
                      <a:off x="2683" y="947"/>
                      <a:ext cx="1233" cy="21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  <p:sp>
                  <p:nvSpPr>
                    <p:cNvPr id="92" name="Freeform 74"/>
                    <p:cNvSpPr>
                      <a:spLocks/>
                    </p:cNvSpPr>
                    <p:nvPr/>
                  </p:nvSpPr>
                  <p:spPr bwMode="hidden">
                    <a:xfrm rot="-1921064">
                      <a:off x="3803" y="445"/>
                      <a:ext cx="663" cy="339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</p:grpSp>
              <p:sp>
                <p:nvSpPr>
                  <p:cNvPr id="56" name="Freeform 75"/>
                  <p:cNvSpPr>
                    <a:spLocks/>
                  </p:cNvSpPr>
                  <p:nvPr/>
                </p:nvSpPr>
                <p:spPr bwMode="hidden">
                  <a:xfrm rot="4578755" flipH="1">
                    <a:off x="2176" y="949"/>
                    <a:ext cx="1026" cy="144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  <p:sp>
                <p:nvSpPr>
                  <p:cNvPr id="57" name="Freeform 76"/>
                  <p:cNvSpPr>
                    <a:spLocks/>
                  </p:cNvSpPr>
                  <p:nvPr/>
                </p:nvSpPr>
                <p:spPr bwMode="hidden">
                  <a:xfrm rot="4578755" flipH="1">
                    <a:off x="2199" y="196"/>
                    <a:ext cx="552" cy="229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  <p:grpSp>
                <p:nvGrpSpPr>
                  <p:cNvPr id="58" name="Group 77"/>
                  <p:cNvGrpSpPr>
                    <a:grpSpLocks/>
                  </p:cNvGrpSpPr>
                  <p:nvPr/>
                </p:nvGrpSpPr>
                <p:grpSpPr bwMode="auto">
                  <a:xfrm>
                    <a:off x="2874" y="13"/>
                    <a:ext cx="638" cy="1520"/>
                    <a:chOff x="2800" y="41"/>
                    <a:chExt cx="638" cy="1520"/>
                  </a:xfrm>
                </p:grpSpPr>
                <p:sp>
                  <p:nvSpPr>
                    <p:cNvPr id="89" name="Freeform 78"/>
                    <p:cNvSpPr>
                      <a:spLocks/>
                    </p:cNvSpPr>
                    <p:nvPr/>
                  </p:nvSpPr>
                  <p:spPr bwMode="hidden">
                    <a:xfrm rot="-3857755">
                      <a:off x="2361" y="938"/>
                      <a:ext cx="1062" cy="184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  <p:sp>
                  <p:nvSpPr>
                    <p:cNvPr id="90" name="Freeform 79"/>
                    <p:cNvSpPr>
                      <a:spLocks/>
                    </p:cNvSpPr>
                    <p:nvPr/>
                  </p:nvSpPr>
                  <p:spPr bwMode="hidden">
                    <a:xfrm rot="-3857755">
                      <a:off x="3009" y="182"/>
                      <a:ext cx="570" cy="288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</p:grpSp>
              <p:grpSp>
                <p:nvGrpSpPr>
                  <p:cNvPr id="59" name="Group 80"/>
                  <p:cNvGrpSpPr>
                    <a:grpSpLocks/>
                  </p:cNvGrpSpPr>
                  <p:nvPr/>
                </p:nvGrpSpPr>
                <p:grpSpPr bwMode="auto">
                  <a:xfrm>
                    <a:off x="3010" y="134"/>
                    <a:ext cx="1015" cy="1463"/>
                    <a:chOff x="2936" y="162"/>
                    <a:chExt cx="1015" cy="1463"/>
                  </a:xfrm>
                </p:grpSpPr>
                <p:sp>
                  <p:nvSpPr>
                    <p:cNvPr id="87" name="Freeform 81"/>
                    <p:cNvSpPr>
                      <a:spLocks/>
                    </p:cNvSpPr>
                    <p:nvPr/>
                  </p:nvSpPr>
                  <p:spPr bwMode="hidden">
                    <a:xfrm rot="-2777260">
                      <a:off x="2493" y="912"/>
                      <a:ext cx="1156" cy="270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  <p:sp>
                  <p:nvSpPr>
                    <p:cNvPr id="88" name="Freeform 82"/>
                    <p:cNvSpPr>
                      <a:spLocks/>
                    </p:cNvSpPr>
                    <p:nvPr/>
                  </p:nvSpPr>
                  <p:spPr bwMode="hidden">
                    <a:xfrm rot="-2777260">
                      <a:off x="3429" y="261"/>
                      <a:ext cx="622" cy="422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</p:grpSp>
              <p:grpSp>
                <p:nvGrpSpPr>
                  <p:cNvPr id="60" name="Group 83"/>
                  <p:cNvGrpSpPr>
                    <a:grpSpLocks/>
                  </p:cNvGrpSpPr>
                  <p:nvPr/>
                </p:nvGrpSpPr>
                <p:grpSpPr bwMode="auto">
                  <a:xfrm>
                    <a:off x="2805" y="4"/>
                    <a:ext cx="241" cy="1448"/>
                    <a:chOff x="2731" y="32"/>
                    <a:chExt cx="241" cy="1448"/>
                  </a:xfrm>
                </p:grpSpPr>
                <p:sp>
                  <p:nvSpPr>
                    <p:cNvPr id="85" name="Freeform 84"/>
                    <p:cNvSpPr>
                      <a:spLocks/>
                    </p:cNvSpPr>
                    <p:nvPr/>
                  </p:nvSpPr>
                  <p:spPr bwMode="hidden">
                    <a:xfrm rot="-4903748">
                      <a:off x="2297" y="960"/>
                      <a:ext cx="954" cy="86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  <p:sp>
                  <p:nvSpPr>
                    <p:cNvPr id="86" name="Freeform 85"/>
                    <p:cNvSpPr>
                      <a:spLocks/>
                    </p:cNvSpPr>
                    <p:nvPr/>
                  </p:nvSpPr>
                  <p:spPr bwMode="hidden">
                    <a:xfrm rot="-4903748">
                      <a:off x="2649" y="220"/>
                      <a:ext cx="512" cy="135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</p:grpSp>
              <p:grpSp>
                <p:nvGrpSpPr>
                  <p:cNvPr id="61" name="Group 86"/>
                  <p:cNvGrpSpPr>
                    <a:grpSpLocks/>
                  </p:cNvGrpSpPr>
                  <p:nvPr/>
                </p:nvGrpSpPr>
                <p:grpSpPr bwMode="auto">
                  <a:xfrm>
                    <a:off x="1017" y="1740"/>
                    <a:ext cx="1083" cy="2450"/>
                    <a:chOff x="943" y="1768"/>
                    <a:chExt cx="1083" cy="2450"/>
                  </a:xfrm>
                </p:grpSpPr>
                <p:sp>
                  <p:nvSpPr>
                    <p:cNvPr id="83" name="Freeform 87"/>
                    <p:cNvSpPr>
                      <a:spLocks/>
                    </p:cNvSpPr>
                    <p:nvPr/>
                  </p:nvSpPr>
                  <p:spPr bwMode="hidden">
                    <a:xfrm rot="18335692" flipH="1">
                      <a:off x="1008" y="2475"/>
                      <a:ext cx="1725" cy="311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  <p:sp>
                  <p:nvSpPr>
                    <p:cNvPr id="84" name="Freeform 88"/>
                    <p:cNvSpPr>
                      <a:spLocks/>
                    </p:cNvSpPr>
                    <p:nvPr/>
                  </p:nvSpPr>
                  <p:spPr bwMode="hidden">
                    <a:xfrm rot="18335692" flipH="1">
                      <a:off x="726" y="3511"/>
                      <a:ext cx="924" cy="490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</p:grpSp>
              <p:grpSp>
                <p:nvGrpSpPr>
                  <p:cNvPr id="62" name="Group 89"/>
                  <p:cNvGrpSpPr>
                    <a:grpSpLocks/>
                  </p:cNvGrpSpPr>
                  <p:nvPr/>
                </p:nvGrpSpPr>
                <p:grpSpPr bwMode="auto">
                  <a:xfrm>
                    <a:off x="1529" y="1908"/>
                    <a:ext cx="766" cy="2372"/>
                    <a:chOff x="1455" y="1936"/>
                    <a:chExt cx="766" cy="2372"/>
                  </a:xfrm>
                </p:grpSpPr>
                <p:sp>
                  <p:nvSpPr>
                    <p:cNvPr id="81" name="Freeform 90"/>
                    <p:cNvSpPr>
                      <a:spLocks/>
                    </p:cNvSpPr>
                    <p:nvPr/>
                  </p:nvSpPr>
                  <p:spPr bwMode="hidden">
                    <a:xfrm rot="17542885" flipH="1">
                      <a:off x="1267" y="2578"/>
                      <a:ext cx="1595" cy="311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  <p:sp>
                  <p:nvSpPr>
                    <p:cNvPr id="82" name="Freeform 91"/>
                    <p:cNvSpPr>
                      <a:spLocks/>
                    </p:cNvSpPr>
                    <p:nvPr/>
                  </p:nvSpPr>
                  <p:spPr bwMode="hidden">
                    <a:xfrm rot="17542885" flipH="1">
                      <a:off x="1272" y="3635"/>
                      <a:ext cx="856" cy="490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</p:grpSp>
              <p:grpSp>
                <p:nvGrpSpPr>
                  <p:cNvPr id="63" name="Group 92"/>
                  <p:cNvGrpSpPr>
                    <a:grpSpLocks/>
                  </p:cNvGrpSpPr>
                  <p:nvPr/>
                </p:nvGrpSpPr>
                <p:grpSpPr bwMode="auto">
                  <a:xfrm rot="88588">
                    <a:off x="2060" y="1960"/>
                    <a:ext cx="460" cy="2329"/>
                    <a:chOff x="1953" y="1988"/>
                    <a:chExt cx="493" cy="2604"/>
                  </a:xfrm>
                </p:grpSpPr>
                <p:sp>
                  <p:nvSpPr>
                    <p:cNvPr id="79" name="Freeform 93"/>
                    <p:cNvSpPr>
                      <a:spLocks/>
                    </p:cNvSpPr>
                    <p:nvPr/>
                  </p:nvSpPr>
                  <p:spPr bwMode="hidden">
                    <a:xfrm rot="16782062" flipH="1">
                      <a:off x="1439" y="2693"/>
                      <a:ext cx="1712" cy="301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  <p:sp>
                  <p:nvSpPr>
                    <p:cNvPr id="80" name="Freeform 94"/>
                    <p:cNvSpPr>
                      <a:spLocks/>
                    </p:cNvSpPr>
                    <p:nvPr/>
                  </p:nvSpPr>
                  <p:spPr bwMode="hidden">
                    <a:xfrm rot="16782062" flipH="1">
                      <a:off x="1730" y="3896"/>
                      <a:ext cx="918" cy="473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</p:grpSp>
              <p:grpSp>
                <p:nvGrpSpPr>
                  <p:cNvPr id="64" name="Group 95"/>
                  <p:cNvGrpSpPr>
                    <a:grpSpLocks/>
                  </p:cNvGrpSpPr>
                  <p:nvPr/>
                </p:nvGrpSpPr>
                <p:grpSpPr bwMode="auto">
                  <a:xfrm>
                    <a:off x="3408" y="1689"/>
                    <a:ext cx="1125" cy="2425"/>
                    <a:chOff x="3334" y="1717"/>
                    <a:chExt cx="1125" cy="2425"/>
                  </a:xfrm>
                </p:grpSpPr>
                <p:sp>
                  <p:nvSpPr>
                    <p:cNvPr id="77" name="Freeform 96"/>
                    <p:cNvSpPr>
                      <a:spLocks/>
                    </p:cNvSpPr>
                    <p:nvPr/>
                  </p:nvSpPr>
                  <p:spPr bwMode="hidden">
                    <a:xfrm rot="3144576">
                      <a:off x="2628" y="2423"/>
                      <a:ext cx="1724" cy="311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  <p:sp>
                  <p:nvSpPr>
                    <p:cNvPr id="78" name="Freeform 97"/>
                    <p:cNvSpPr>
                      <a:spLocks/>
                    </p:cNvSpPr>
                    <p:nvPr/>
                  </p:nvSpPr>
                  <p:spPr bwMode="hidden">
                    <a:xfrm rot="3144576">
                      <a:off x="3752" y="3435"/>
                      <a:ext cx="924" cy="490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</p:grpSp>
              <p:grpSp>
                <p:nvGrpSpPr>
                  <p:cNvPr id="65" name="Group 98"/>
                  <p:cNvGrpSpPr>
                    <a:grpSpLocks/>
                  </p:cNvGrpSpPr>
                  <p:nvPr/>
                </p:nvGrpSpPr>
                <p:grpSpPr bwMode="auto">
                  <a:xfrm>
                    <a:off x="3255" y="1839"/>
                    <a:ext cx="881" cy="2424"/>
                    <a:chOff x="3181" y="1867"/>
                    <a:chExt cx="881" cy="2424"/>
                  </a:xfrm>
                </p:grpSpPr>
                <p:sp>
                  <p:nvSpPr>
                    <p:cNvPr id="75" name="Freeform 99"/>
                    <p:cNvSpPr>
                      <a:spLocks/>
                    </p:cNvSpPr>
                    <p:nvPr/>
                  </p:nvSpPr>
                  <p:spPr bwMode="hidden">
                    <a:xfrm rot="3745735">
                      <a:off x="2506" y="2542"/>
                      <a:ext cx="1648" cy="299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  <p:sp>
                  <p:nvSpPr>
                    <p:cNvPr id="76" name="Freeform 100"/>
                    <p:cNvSpPr>
                      <a:spLocks/>
                    </p:cNvSpPr>
                    <p:nvPr/>
                  </p:nvSpPr>
                  <p:spPr bwMode="hidden">
                    <a:xfrm rot="3745735">
                      <a:off x="3387" y="3615"/>
                      <a:ext cx="883" cy="467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</p:grpSp>
              <p:grpSp>
                <p:nvGrpSpPr>
                  <p:cNvPr id="66" name="Group 101"/>
                  <p:cNvGrpSpPr>
                    <a:grpSpLocks/>
                  </p:cNvGrpSpPr>
                  <p:nvPr/>
                </p:nvGrpSpPr>
                <p:grpSpPr bwMode="auto">
                  <a:xfrm>
                    <a:off x="3080" y="1956"/>
                    <a:ext cx="621" cy="2385"/>
                    <a:chOff x="3006" y="1984"/>
                    <a:chExt cx="621" cy="2385"/>
                  </a:xfrm>
                </p:grpSpPr>
                <p:sp>
                  <p:nvSpPr>
                    <p:cNvPr id="73" name="Freeform 102"/>
                    <p:cNvSpPr>
                      <a:spLocks/>
                    </p:cNvSpPr>
                    <p:nvPr/>
                  </p:nvSpPr>
                  <p:spPr bwMode="hidden">
                    <a:xfrm rot="4286818">
                      <a:off x="2329" y="2661"/>
                      <a:ext cx="1599" cy="246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  <p:sp>
                  <p:nvSpPr>
                    <p:cNvPr id="74" name="Freeform 103"/>
                    <p:cNvSpPr>
                      <a:spLocks/>
                    </p:cNvSpPr>
                    <p:nvPr/>
                  </p:nvSpPr>
                  <p:spPr bwMode="hidden">
                    <a:xfrm rot="4286818">
                      <a:off x="3005" y="3747"/>
                      <a:ext cx="859" cy="386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</p:grpSp>
              <p:grpSp>
                <p:nvGrpSpPr>
                  <p:cNvPr id="67" name="Group 104"/>
                  <p:cNvGrpSpPr>
                    <a:grpSpLocks/>
                  </p:cNvGrpSpPr>
                  <p:nvPr/>
                </p:nvGrpSpPr>
                <p:grpSpPr bwMode="auto">
                  <a:xfrm>
                    <a:off x="2893" y="2071"/>
                    <a:ext cx="404" cy="2221"/>
                    <a:chOff x="2819" y="2099"/>
                    <a:chExt cx="404" cy="2221"/>
                  </a:xfrm>
                </p:grpSpPr>
                <p:sp>
                  <p:nvSpPr>
                    <p:cNvPr id="71" name="Freeform 105"/>
                    <p:cNvSpPr>
                      <a:spLocks/>
                    </p:cNvSpPr>
                    <p:nvPr/>
                  </p:nvSpPr>
                  <p:spPr bwMode="hidden">
                    <a:xfrm rot="4898956">
                      <a:off x="2207" y="2711"/>
                      <a:ext cx="1470" cy="246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  <p:sp>
                  <p:nvSpPr>
                    <p:cNvPr id="72" name="Freeform 106"/>
                    <p:cNvSpPr>
                      <a:spLocks/>
                    </p:cNvSpPr>
                    <p:nvPr/>
                  </p:nvSpPr>
                  <p:spPr bwMode="hidden">
                    <a:xfrm rot="4898956">
                      <a:off x="2636" y="3732"/>
                      <a:ext cx="790" cy="385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</p:grpSp>
              <p:grpSp>
                <p:nvGrpSpPr>
                  <p:cNvPr id="68" name="Group 107"/>
                  <p:cNvGrpSpPr>
                    <a:grpSpLocks/>
                  </p:cNvGrpSpPr>
                  <p:nvPr/>
                </p:nvGrpSpPr>
                <p:grpSpPr bwMode="auto">
                  <a:xfrm>
                    <a:off x="2372" y="2107"/>
                    <a:ext cx="428" cy="2185"/>
                    <a:chOff x="2287" y="2135"/>
                    <a:chExt cx="428" cy="2185"/>
                  </a:xfrm>
                </p:grpSpPr>
                <p:sp>
                  <p:nvSpPr>
                    <p:cNvPr id="69" name="Freeform 108"/>
                    <p:cNvSpPr>
                      <a:spLocks/>
                    </p:cNvSpPr>
                    <p:nvPr/>
                  </p:nvSpPr>
                  <p:spPr bwMode="hidden">
                    <a:xfrm rot="5755659">
                      <a:off x="1903" y="2760"/>
                      <a:ext cx="1437" cy="188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540000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  <p:sp>
                  <p:nvSpPr>
                    <p:cNvPr id="70" name="Freeform 109"/>
                    <p:cNvSpPr>
                      <a:spLocks/>
                    </p:cNvSpPr>
                    <p:nvPr/>
                  </p:nvSpPr>
                  <p:spPr bwMode="hidden">
                    <a:xfrm rot="5755659">
                      <a:off x="2049" y="3786"/>
                      <a:ext cx="771" cy="296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</p:grpSp>
            </p:grpSp>
          </p:grpSp>
          <p:grpSp>
            <p:nvGrpSpPr>
              <p:cNvPr id="23" name="Group 110"/>
              <p:cNvGrpSpPr>
                <a:grpSpLocks/>
              </p:cNvGrpSpPr>
              <p:nvPr/>
            </p:nvGrpSpPr>
            <p:grpSpPr bwMode="auto">
              <a:xfrm>
                <a:off x="73" y="313"/>
                <a:ext cx="5460" cy="3667"/>
                <a:chOff x="73" y="313"/>
                <a:chExt cx="5460" cy="3667"/>
              </a:xfrm>
            </p:grpSpPr>
            <p:grpSp>
              <p:nvGrpSpPr>
                <p:cNvPr id="24" name="Group 111"/>
                <p:cNvGrpSpPr>
                  <a:grpSpLocks/>
                </p:cNvGrpSpPr>
                <p:nvPr/>
              </p:nvGrpSpPr>
              <p:grpSpPr bwMode="auto">
                <a:xfrm>
                  <a:off x="73" y="313"/>
                  <a:ext cx="5460" cy="3667"/>
                  <a:chOff x="73" y="313"/>
                  <a:chExt cx="5460" cy="3667"/>
                </a:xfrm>
              </p:grpSpPr>
              <p:sp>
                <p:nvSpPr>
                  <p:cNvPr id="26" name="Arc 112"/>
                  <p:cNvSpPr>
                    <a:spLocks/>
                  </p:cNvSpPr>
                  <p:nvPr/>
                </p:nvSpPr>
                <p:spPr bwMode="hidden">
                  <a:xfrm flipV="1">
                    <a:off x="2965" y="455"/>
                    <a:ext cx="2568" cy="2047"/>
                  </a:xfrm>
                  <a:custGeom>
                    <a:avLst/>
                    <a:gdLst>
                      <a:gd name="G0" fmla="+- 17826 0 0"/>
                      <a:gd name="G1" fmla="+- 0 0 0"/>
                      <a:gd name="G2" fmla="+- 21600 0 0"/>
                      <a:gd name="T0" fmla="*/ 36729 w 36729"/>
                      <a:gd name="T1" fmla="*/ 10451 h 21600"/>
                      <a:gd name="T2" fmla="*/ 0 w 36729"/>
                      <a:gd name="T3" fmla="*/ 12197 h 21600"/>
                      <a:gd name="T4" fmla="*/ 17826 w 36729"/>
                      <a:gd name="T5" fmla="*/ 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6729" h="21600" fill="none" extrusionOk="0">
                        <a:moveTo>
                          <a:pt x="36729" y="10451"/>
                        </a:moveTo>
                        <a:cubicBezTo>
                          <a:pt x="32926" y="17330"/>
                          <a:pt x="25686" y="21599"/>
                          <a:pt x="17826" y="21600"/>
                        </a:cubicBezTo>
                        <a:cubicBezTo>
                          <a:pt x="10696" y="21600"/>
                          <a:pt x="4025" y="18081"/>
                          <a:pt x="-1" y="12197"/>
                        </a:cubicBezTo>
                      </a:path>
                      <a:path w="36729" h="21600" stroke="0" extrusionOk="0">
                        <a:moveTo>
                          <a:pt x="36729" y="10451"/>
                        </a:moveTo>
                        <a:cubicBezTo>
                          <a:pt x="32926" y="17330"/>
                          <a:pt x="25686" y="21599"/>
                          <a:pt x="17826" y="21600"/>
                        </a:cubicBezTo>
                        <a:cubicBezTo>
                          <a:pt x="10696" y="21600"/>
                          <a:pt x="4025" y="18081"/>
                          <a:pt x="-1" y="12197"/>
                        </a:cubicBezTo>
                        <a:lnTo>
                          <a:pt x="17826" y="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  <p:sp>
                <p:nvSpPr>
                  <p:cNvPr id="27" name="Arc 113"/>
                  <p:cNvSpPr>
                    <a:spLocks/>
                  </p:cNvSpPr>
                  <p:nvPr/>
                </p:nvSpPr>
                <p:spPr bwMode="hidden">
                  <a:xfrm flipH="1">
                    <a:off x="387" y="1601"/>
                    <a:ext cx="2017" cy="2379"/>
                  </a:xfrm>
                  <a:custGeom>
                    <a:avLst/>
                    <a:gdLst>
                      <a:gd name="G0" fmla="+- 8873 0 0"/>
                      <a:gd name="G1" fmla="+- 21600 0 0"/>
                      <a:gd name="G2" fmla="+- 21600 0 0"/>
                      <a:gd name="T0" fmla="*/ 0 w 30473"/>
                      <a:gd name="T1" fmla="*/ 1907 h 22305"/>
                      <a:gd name="T2" fmla="*/ 30462 w 30473"/>
                      <a:gd name="T3" fmla="*/ 22305 h 22305"/>
                      <a:gd name="T4" fmla="*/ 8873 w 30473"/>
                      <a:gd name="T5" fmla="*/ 21600 h 223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0473" h="22305" fill="none" extrusionOk="0">
                        <a:moveTo>
                          <a:pt x="-1" y="1906"/>
                        </a:moveTo>
                        <a:cubicBezTo>
                          <a:pt x="2789" y="649"/>
                          <a:pt x="5813" y="-1"/>
                          <a:pt x="8873" y="0"/>
                        </a:cubicBezTo>
                        <a:cubicBezTo>
                          <a:pt x="20802" y="0"/>
                          <a:pt x="30473" y="9670"/>
                          <a:pt x="30473" y="21600"/>
                        </a:cubicBezTo>
                        <a:cubicBezTo>
                          <a:pt x="30473" y="21835"/>
                          <a:pt x="30469" y="22070"/>
                          <a:pt x="30461" y="22304"/>
                        </a:cubicBezTo>
                      </a:path>
                      <a:path w="30473" h="22305" stroke="0" extrusionOk="0">
                        <a:moveTo>
                          <a:pt x="-1" y="1906"/>
                        </a:moveTo>
                        <a:cubicBezTo>
                          <a:pt x="2789" y="649"/>
                          <a:pt x="5813" y="-1"/>
                          <a:pt x="8873" y="0"/>
                        </a:cubicBezTo>
                        <a:cubicBezTo>
                          <a:pt x="20802" y="0"/>
                          <a:pt x="30473" y="9670"/>
                          <a:pt x="30473" y="21600"/>
                        </a:cubicBezTo>
                        <a:cubicBezTo>
                          <a:pt x="30473" y="21835"/>
                          <a:pt x="30469" y="22070"/>
                          <a:pt x="30461" y="22304"/>
                        </a:cubicBezTo>
                        <a:lnTo>
                          <a:pt x="8873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folHlink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  <p:sp>
                <p:nvSpPr>
                  <p:cNvPr id="28" name="Arc 114"/>
                  <p:cNvSpPr>
                    <a:spLocks/>
                  </p:cNvSpPr>
                  <p:nvPr/>
                </p:nvSpPr>
                <p:spPr bwMode="hidden">
                  <a:xfrm>
                    <a:off x="3028" y="1180"/>
                    <a:ext cx="1426" cy="2380"/>
                  </a:xfrm>
                  <a:custGeom>
                    <a:avLst/>
                    <a:gdLst>
                      <a:gd name="G0" fmla="+- 13212 0 0"/>
                      <a:gd name="G1" fmla="+- 21600 0 0"/>
                      <a:gd name="G2" fmla="+- 21600 0 0"/>
                      <a:gd name="T0" fmla="*/ 0 w 34812"/>
                      <a:gd name="T1" fmla="*/ 4512 h 22305"/>
                      <a:gd name="T2" fmla="*/ 34801 w 34812"/>
                      <a:gd name="T3" fmla="*/ 22305 h 22305"/>
                      <a:gd name="T4" fmla="*/ 13212 w 34812"/>
                      <a:gd name="T5" fmla="*/ 21600 h 223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4812" h="22305" fill="none" extrusionOk="0">
                        <a:moveTo>
                          <a:pt x="-1" y="4511"/>
                        </a:moveTo>
                        <a:cubicBezTo>
                          <a:pt x="3783" y="1586"/>
                          <a:pt x="8429" y="-1"/>
                          <a:pt x="13212" y="0"/>
                        </a:cubicBezTo>
                        <a:cubicBezTo>
                          <a:pt x="25141" y="0"/>
                          <a:pt x="34812" y="9670"/>
                          <a:pt x="34812" y="21600"/>
                        </a:cubicBezTo>
                        <a:cubicBezTo>
                          <a:pt x="34812" y="21835"/>
                          <a:pt x="34808" y="22070"/>
                          <a:pt x="34800" y="22304"/>
                        </a:cubicBezTo>
                      </a:path>
                      <a:path w="34812" h="22305" stroke="0" extrusionOk="0">
                        <a:moveTo>
                          <a:pt x="-1" y="4511"/>
                        </a:moveTo>
                        <a:cubicBezTo>
                          <a:pt x="3783" y="1586"/>
                          <a:pt x="8429" y="-1"/>
                          <a:pt x="13212" y="0"/>
                        </a:cubicBezTo>
                        <a:cubicBezTo>
                          <a:pt x="25141" y="0"/>
                          <a:pt x="34812" y="9670"/>
                          <a:pt x="34812" y="21600"/>
                        </a:cubicBezTo>
                        <a:cubicBezTo>
                          <a:pt x="34812" y="21835"/>
                          <a:pt x="34808" y="22070"/>
                          <a:pt x="34800" y="22304"/>
                        </a:cubicBezTo>
                        <a:lnTo>
                          <a:pt x="13212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  <p:sp>
                <p:nvSpPr>
                  <p:cNvPr id="29" name="Arc 115"/>
                  <p:cNvSpPr>
                    <a:spLocks/>
                  </p:cNvSpPr>
                  <p:nvPr/>
                </p:nvSpPr>
                <p:spPr bwMode="hidden">
                  <a:xfrm flipH="1">
                    <a:off x="73" y="812"/>
                    <a:ext cx="2541" cy="2380"/>
                  </a:xfrm>
                  <a:custGeom>
                    <a:avLst/>
                    <a:gdLst>
                      <a:gd name="G0" fmla="+- 15230 0 0"/>
                      <a:gd name="G1" fmla="+- 21600 0 0"/>
                      <a:gd name="G2" fmla="+- 21600 0 0"/>
                      <a:gd name="T0" fmla="*/ 0 w 36830"/>
                      <a:gd name="T1" fmla="*/ 6283 h 22305"/>
                      <a:gd name="T2" fmla="*/ 36819 w 36830"/>
                      <a:gd name="T3" fmla="*/ 22305 h 22305"/>
                      <a:gd name="T4" fmla="*/ 15230 w 36830"/>
                      <a:gd name="T5" fmla="*/ 21600 h 223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6830" h="22305" fill="none" extrusionOk="0">
                        <a:moveTo>
                          <a:pt x="0" y="6283"/>
                        </a:moveTo>
                        <a:cubicBezTo>
                          <a:pt x="4047" y="2258"/>
                          <a:pt x="9522" y="-1"/>
                          <a:pt x="15230" y="0"/>
                        </a:cubicBezTo>
                        <a:cubicBezTo>
                          <a:pt x="27159" y="0"/>
                          <a:pt x="36830" y="9670"/>
                          <a:pt x="36830" y="21600"/>
                        </a:cubicBezTo>
                        <a:cubicBezTo>
                          <a:pt x="36830" y="21835"/>
                          <a:pt x="36826" y="22070"/>
                          <a:pt x="36818" y="22304"/>
                        </a:cubicBezTo>
                      </a:path>
                      <a:path w="36830" h="22305" stroke="0" extrusionOk="0">
                        <a:moveTo>
                          <a:pt x="0" y="6283"/>
                        </a:moveTo>
                        <a:cubicBezTo>
                          <a:pt x="4047" y="2258"/>
                          <a:pt x="9522" y="-1"/>
                          <a:pt x="15230" y="0"/>
                        </a:cubicBezTo>
                        <a:cubicBezTo>
                          <a:pt x="27159" y="0"/>
                          <a:pt x="36830" y="9670"/>
                          <a:pt x="36830" y="21600"/>
                        </a:cubicBezTo>
                        <a:cubicBezTo>
                          <a:pt x="36830" y="21835"/>
                          <a:pt x="36826" y="22070"/>
                          <a:pt x="36818" y="22304"/>
                        </a:cubicBezTo>
                        <a:lnTo>
                          <a:pt x="15230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folHlink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  <p:sp>
                <p:nvSpPr>
                  <p:cNvPr id="30" name="Arc 116"/>
                  <p:cNvSpPr>
                    <a:spLocks/>
                  </p:cNvSpPr>
                  <p:nvPr/>
                </p:nvSpPr>
                <p:spPr bwMode="hidden">
                  <a:xfrm flipH="1">
                    <a:off x="789" y="313"/>
                    <a:ext cx="1851" cy="2305"/>
                  </a:xfrm>
                  <a:custGeom>
                    <a:avLst/>
                    <a:gdLst>
                      <a:gd name="G0" fmla="+- 18231 0 0"/>
                      <a:gd name="G1" fmla="+- 21600 0 0"/>
                      <a:gd name="G2" fmla="+- 21600 0 0"/>
                      <a:gd name="T0" fmla="*/ 0 w 31881"/>
                      <a:gd name="T1" fmla="*/ 10016 h 21600"/>
                      <a:gd name="T2" fmla="*/ 31881 w 31881"/>
                      <a:gd name="T3" fmla="*/ 4860 h 21600"/>
                      <a:gd name="T4" fmla="*/ 18231 w 31881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1881" h="21600" fill="none" extrusionOk="0">
                        <a:moveTo>
                          <a:pt x="-1" y="10015"/>
                        </a:moveTo>
                        <a:cubicBezTo>
                          <a:pt x="3963" y="3778"/>
                          <a:pt x="10840" y="-1"/>
                          <a:pt x="18231" y="0"/>
                        </a:cubicBezTo>
                        <a:cubicBezTo>
                          <a:pt x="23204" y="0"/>
                          <a:pt x="28026" y="1716"/>
                          <a:pt x="31881" y="4859"/>
                        </a:cubicBezTo>
                      </a:path>
                      <a:path w="31881" h="21600" stroke="0" extrusionOk="0">
                        <a:moveTo>
                          <a:pt x="-1" y="10015"/>
                        </a:moveTo>
                        <a:cubicBezTo>
                          <a:pt x="3963" y="3778"/>
                          <a:pt x="10840" y="-1"/>
                          <a:pt x="18231" y="0"/>
                        </a:cubicBezTo>
                        <a:cubicBezTo>
                          <a:pt x="23204" y="0"/>
                          <a:pt x="28026" y="1716"/>
                          <a:pt x="31881" y="4859"/>
                        </a:cubicBezTo>
                        <a:lnTo>
                          <a:pt x="18231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  <p:sp>
                <p:nvSpPr>
                  <p:cNvPr id="31" name="Arc 117"/>
                  <p:cNvSpPr>
                    <a:spLocks/>
                  </p:cNvSpPr>
                  <p:nvPr/>
                </p:nvSpPr>
                <p:spPr bwMode="hidden">
                  <a:xfrm>
                    <a:off x="2763" y="1281"/>
                    <a:ext cx="763" cy="2305"/>
                  </a:xfrm>
                  <a:custGeom>
                    <a:avLst/>
                    <a:gdLst>
                      <a:gd name="G0" fmla="+- 13212 0 0"/>
                      <a:gd name="G1" fmla="+- 21600 0 0"/>
                      <a:gd name="G2" fmla="+- 21600 0 0"/>
                      <a:gd name="T0" fmla="*/ 0 w 31146"/>
                      <a:gd name="T1" fmla="*/ 4512 h 21600"/>
                      <a:gd name="T2" fmla="*/ 31146 w 31146"/>
                      <a:gd name="T3" fmla="*/ 9561 h 21600"/>
                      <a:gd name="T4" fmla="*/ 13212 w 31146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1146" h="21600" fill="none" extrusionOk="0">
                        <a:moveTo>
                          <a:pt x="-1" y="4511"/>
                        </a:moveTo>
                        <a:cubicBezTo>
                          <a:pt x="3783" y="1586"/>
                          <a:pt x="8429" y="-1"/>
                          <a:pt x="13212" y="0"/>
                        </a:cubicBezTo>
                        <a:cubicBezTo>
                          <a:pt x="20409" y="0"/>
                          <a:pt x="27134" y="3585"/>
                          <a:pt x="31145" y="9561"/>
                        </a:cubicBezTo>
                      </a:path>
                      <a:path w="31146" h="21600" stroke="0" extrusionOk="0">
                        <a:moveTo>
                          <a:pt x="-1" y="4511"/>
                        </a:moveTo>
                        <a:cubicBezTo>
                          <a:pt x="3783" y="1586"/>
                          <a:pt x="8429" y="-1"/>
                          <a:pt x="13212" y="0"/>
                        </a:cubicBezTo>
                        <a:cubicBezTo>
                          <a:pt x="20409" y="0"/>
                          <a:pt x="27134" y="3585"/>
                          <a:pt x="31145" y="9561"/>
                        </a:cubicBezTo>
                        <a:lnTo>
                          <a:pt x="13212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  <p:sp>
                <p:nvSpPr>
                  <p:cNvPr id="32" name="Freeform 118"/>
                  <p:cNvSpPr>
                    <a:spLocks/>
                  </p:cNvSpPr>
                  <p:nvPr/>
                </p:nvSpPr>
                <p:spPr bwMode="hidden">
                  <a:xfrm flipH="1">
                    <a:off x="1799" y="437"/>
                    <a:ext cx="418" cy="1524"/>
                  </a:xfrm>
                  <a:custGeom>
                    <a:avLst/>
                    <a:gdLst/>
                    <a:ahLst/>
                    <a:cxnLst>
                      <a:cxn ang="0">
                        <a:pos x="0" y="64"/>
                      </a:cxn>
                      <a:cxn ang="0">
                        <a:pos x="240" y="16"/>
                      </a:cxn>
                      <a:cxn ang="0">
                        <a:pos x="96" y="160"/>
                      </a:cxn>
                      <a:cxn ang="0">
                        <a:pos x="336" y="160"/>
                      </a:cxn>
                      <a:cxn ang="0">
                        <a:pos x="192" y="304"/>
                      </a:cxn>
                      <a:cxn ang="0">
                        <a:pos x="384" y="352"/>
                      </a:cxn>
                      <a:cxn ang="0">
                        <a:pos x="288" y="448"/>
                      </a:cxn>
                      <a:cxn ang="0">
                        <a:pos x="480" y="496"/>
                      </a:cxn>
                      <a:cxn ang="0">
                        <a:pos x="384" y="592"/>
                      </a:cxn>
                      <a:cxn ang="0">
                        <a:pos x="528" y="640"/>
                      </a:cxn>
                      <a:cxn ang="0">
                        <a:pos x="480" y="736"/>
                      </a:cxn>
                      <a:cxn ang="0">
                        <a:pos x="576" y="832"/>
                      </a:cxn>
                      <a:cxn ang="0">
                        <a:pos x="576" y="928"/>
                      </a:cxn>
                      <a:cxn ang="0">
                        <a:pos x="672" y="1072"/>
                      </a:cxn>
                      <a:cxn ang="0">
                        <a:pos x="624" y="1216"/>
                      </a:cxn>
                      <a:cxn ang="0">
                        <a:pos x="720" y="1312"/>
                      </a:cxn>
                      <a:cxn ang="0">
                        <a:pos x="672" y="1456"/>
                      </a:cxn>
                      <a:cxn ang="0">
                        <a:pos x="720" y="1600"/>
                      </a:cxn>
                      <a:cxn ang="0">
                        <a:pos x="672" y="1696"/>
                      </a:cxn>
                      <a:cxn ang="0">
                        <a:pos x="768" y="1840"/>
                      </a:cxn>
                      <a:cxn ang="0">
                        <a:pos x="720" y="1984"/>
                      </a:cxn>
                      <a:cxn ang="0">
                        <a:pos x="768" y="2176"/>
                      </a:cxn>
                      <a:cxn ang="0">
                        <a:pos x="720" y="2224"/>
                      </a:cxn>
                      <a:cxn ang="0">
                        <a:pos x="768" y="2368"/>
                      </a:cxn>
                    </a:cxnLst>
                    <a:rect l="0" t="0" r="r" b="b"/>
                    <a:pathLst>
                      <a:path w="776" h="2368">
                        <a:moveTo>
                          <a:pt x="0" y="64"/>
                        </a:moveTo>
                        <a:cubicBezTo>
                          <a:pt x="112" y="32"/>
                          <a:pt x="224" y="0"/>
                          <a:pt x="240" y="16"/>
                        </a:cubicBezTo>
                        <a:cubicBezTo>
                          <a:pt x="256" y="32"/>
                          <a:pt x="80" y="136"/>
                          <a:pt x="96" y="160"/>
                        </a:cubicBezTo>
                        <a:cubicBezTo>
                          <a:pt x="112" y="184"/>
                          <a:pt x="320" y="136"/>
                          <a:pt x="336" y="160"/>
                        </a:cubicBezTo>
                        <a:cubicBezTo>
                          <a:pt x="352" y="184"/>
                          <a:pt x="184" y="272"/>
                          <a:pt x="192" y="304"/>
                        </a:cubicBezTo>
                        <a:cubicBezTo>
                          <a:pt x="200" y="336"/>
                          <a:pt x="368" y="328"/>
                          <a:pt x="384" y="352"/>
                        </a:cubicBezTo>
                        <a:cubicBezTo>
                          <a:pt x="400" y="376"/>
                          <a:pt x="272" y="424"/>
                          <a:pt x="288" y="448"/>
                        </a:cubicBezTo>
                        <a:cubicBezTo>
                          <a:pt x="304" y="472"/>
                          <a:pt x="464" y="472"/>
                          <a:pt x="480" y="496"/>
                        </a:cubicBezTo>
                        <a:cubicBezTo>
                          <a:pt x="496" y="520"/>
                          <a:pt x="376" y="568"/>
                          <a:pt x="384" y="592"/>
                        </a:cubicBezTo>
                        <a:cubicBezTo>
                          <a:pt x="392" y="616"/>
                          <a:pt x="512" y="616"/>
                          <a:pt x="528" y="640"/>
                        </a:cubicBezTo>
                        <a:cubicBezTo>
                          <a:pt x="544" y="664"/>
                          <a:pt x="472" y="704"/>
                          <a:pt x="480" y="736"/>
                        </a:cubicBezTo>
                        <a:cubicBezTo>
                          <a:pt x="488" y="768"/>
                          <a:pt x="560" y="800"/>
                          <a:pt x="576" y="832"/>
                        </a:cubicBezTo>
                        <a:cubicBezTo>
                          <a:pt x="592" y="864"/>
                          <a:pt x="560" y="888"/>
                          <a:pt x="576" y="928"/>
                        </a:cubicBezTo>
                        <a:cubicBezTo>
                          <a:pt x="592" y="968"/>
                          <a:pt x="664" y="1024"/>
                          <a:pt x="672" y="1072"/>
                        </a:cubicBezTo>
                        <a:cubicBezTo>
                          <a:pt x="680" y="1120"/>
                          <a:pt x="616" y="1176"/>
                          <a:pt x="624" y="1216"/>
                        </a:cubicBezTo>
                        <a:cubicBezTo>
                          <a:pt x="632" y="1256"/>
                          <a:pt x="712" y="1272"/>
                          <a:pt x="720" y="1312"/>
                        </a:cubicBezTo>
                        <a:cubicBezTo>
                          <a:pt x="728" y="1352"/>
                          <a:pt x="672" y="1408"/>
                          <a:pt x="672" y="1456"/>
                        </a:cubicBezTo>
                        <a:cubicBezTo>
                          <a:pt x="672" y="1504"/>
                          <a:pt x="720" y="1560"/>
                          <a:pt x="720" y="1600"/>
                        </a:cubicBezTo>
                        <a:cubicBezTo>
                          <a:pt x="720" y="1640"/>
                          <a:pt x="664" y="1656"/>
                          <a:pt x="672" y="1696"/>
                        </a:cubicBezTo>
                        <a:cubicBezTo>
                          <a:pt x="680" y="1736"/>
                          <a:pt x="760" y="1792"/>
                          <a:pt x="768" y="1840"/>
                        </a:cubicBezTo>
                        <a:cubicBezTo>
                          <a:pt x="776" y="1888"/>
                          <a:pt x="720" y="1928"/>
                          <a:pt x="720" y="1984"/>
                        </a:cubicBezTo>
                        <a:cubicBezTo>
                          <a:pt x="720" y="2040"/>
                          <a:pt x="768" y="2136"/>
                          <a:pt x="768" y="2176"/>
                        </a:cubicBezTo>
                        <a:cubicBezTo>
                          <a:pt x="768" y="2216"/>
                          <a:pt x="720" y="2192"/>
                          <a:pt x="720" y="2224"/>
                        </a:cubicBezTo>
                        <a:cubicBezTo>
                          <a:pt x="720" y="2256"/>
                          <a:pt x="744" y="2312"/>
                          <a:pt x="768" y="2368"/>
                        </a:cubicBezTo>
                      </a:path>
                    </a:pathLst>
                  </a:custGeom>
                  <a:noFill/>
                  <a:ln w="9525">
                    <a:solidFill>
                      <a:schemeClr val="folHlink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</p:grpSp>
            <p:sp>
              <p:nvSpPr>
                <p:cNvPr id="25" name="Freeform 119"/>
                <p:cNvSpPr>
                  <a:spLocks/>
                </p:cNvSpPr>
                <p:nvPr/>
              </p:nvSpPr>
              <p:spPr bwMode="hidden">
                <a:xfrm rot="20253369">
                  <a:off x="3279" y="1529"/>
                  <a:ext cx="443" cy="837"/>
                </a:xfrm>
                <a:custGeom>
                  <a:avLst/>
                  <a:gdLst/>
                  <a:ahLst/>
                  <a:cxnLst>
                    <a:cxn ang="0">
                      <a:pos x="0" y="64"/>
                    </a:cxn>
                    <a:cxn ang="0">
                      <a:pos x="240" y="16"/>
                    </a:cxn>
                    <a:cxn ang="0">
                      <a:pos x="96" y="160"/>
                    </a:cxn>
                    <a:cxn ang="0">
                      <a:pos x="336" y="160"/>
                    </a:cxn>
                    <a:cxn ang="0">
                      <a:pos x="192" y="304"/>
                    </a:cxn>
                    <a:cxn ang="0">
                      <a:pos x="384" y="352"/>
                    </a:cxn>
                    <a:cxn ang="0">
                      <a:pos x="288" y="448"/>
                    </a:cxn>
                    <a:cxn ang="0">
                      <a:pos x="480" y="496"/>
                    </a:cxn>
                    <a:cxn ang="0">
                      <a:pos x="384" y="592"/>
                    </a:cxn>
                    <a:cxn ang="0">
                      <a:pos x="528" y="640"/>
                    </a:cxn>
                    <a:cxn ang="0">
                      <a:pos x="480" y="736"/>
                    </a:cxn>
                    <a:cxn ang="0">
                      <a:pos x="576" y="832"/>
                    </a:cxn>
                    <a:cxn ang="0">
                      <a:pos x="576" y="928"/>
                    </a:cxn>
                    <a:cxn ang="0">
                      <a:pos x="672" y="1072"/>
                    </a:cxn>
                    <a:cxn ang="0">
                      <a:pos x="624" y="1216"/>
                    </a:cxn>
                    <a:cxn ang="0">
                      <a:pos x="720" y="1312"/>
                    </a:cxn>
                    <a:cxn ang="0">
                      <a:pos x="672" y="1456"/>
                    </a:cxn>
                    <a:cxn ang="0">
                      <a:pos x="720" y="1600"/>
                    </a:cxn>
                    <a:cxn ang="0">
                      <a:pos x="672" y="1696"/>
                    </a:cxn>
                    <a:cxn ang="0">
                      <a:pos x="768" y="1840"/>
                    </a:cxn>
                    <a:cxn ang="0">
                      <a:pos x="720" y="1984"/>
                    </a:cxn>
                    <a:cxn ang="0">
                      <a:pos x="768" y="2176"/>
                    </a:cxn>
                    <a:cxn ang="0">
                      <a:pos x="720" y="2224"/>
                    </a:cxn>
                    <a:cxn ang="0">
                      <a:pos x="768" y="2368"/>
                    </a:cxn>
                  </a:cxnLst>
                  <a:rect l="0" t="0" r="r" b="b"/>
                  <a:pathLst>
                    <a:path w="776" h="2368">
                      <a:moveTo>
                        <a:pt x="0" y="64"/>
                      </a:moveTo>
                      <a:cubicBezTo>
                        <a:pt x="112" y="32"/>
                        <a:pt x="224" y="0"/>
                        <a:pt x="240" y="16"/>
                      </a:cubicBezTo>
                      <a:cubicBezTo>
                        <a:pt x="256" y="32"/>
                        <a:pt x="80" y="136"/>
                        <a:pt x="96" y="160"/>
                      </a:cubicBezTo>
                      <a:cubicBezTo>
                        <a:pt x="112" y="184"/>
                        <a:pt x="320" y="136"/>
                        <a:pt x="336" y="160"/>
                      </a:cubicBezTo>
                      <a:cubicBezTo>
                        <a:pt x="352" y="184"/>
                        <a:pt x="184" y="272"/>
                        <a:pt x="192" y="304"/>
                      </a:cubicBezTo>
                      <a:cubicBezTo>
                        <a:pt x="200" y="336"/>
                        <a:pt x="368" y="328"/>
                        <a:pt x="384" y="352"/>
                      </a:cubicBezTo>
                      <a:cubicBezTo>
                        <a:pt x="400" y="376"/>
                        <a:pt x="272" y="424"/>
                        <a:pt x="288" y="448"/>
                      </a:cubicBezTo>
                      <a:cubicBezTo>
                        <a:pt x="304" y="472"/>
                        <a:pt x="464" y="472"/>
                        <a:pt x="480" y="496"/>
                      </a:cubicBezTo>
                      <a:cubicBezTo>
                        <a:pt x="496" y="520"/>
                        <a:pt x="376" y="568"/>
                        <a:pt x="384" y="592"/>
                      </a:cubicBezTo>
                      <a:cubicBezTo>
                        <a:pt x="392" y="616"/>
                        <a:pt x="512" y="616"/>
                        <a:pt x="528" y="640"/>
                      </a:cubicBezTo>
                      <a:cubicBezTo>
                        <a:pt x="544" y="664"/>
                        <a:pt x="472" y="704"/>
                        <a:pt x="480" y="736"/>
                      </a:cubicBezTo>
                      <a:cubicBezTo>
                        <a:pt x="488" y="768"/>
                        <a:pt x="560" y="800"/>
                        <a:pt x="576" y="832"/>
                      </a:cubicBezTo>
                      <a:cubicBezTo>
                        <a:pt x="592" y="864"/>
                        <a:pt x="560" y="888"/>
                        <a:pt x="576" y="928"/>
                      </a:cubicBezTo>
                      <a:cubicBezTo>
                        <a:pt x="592" y="968"/>
                        <a:pt x="664" y="1024"/>
                        <a:pt x="672" y="1072"/>
                      </a:cubicBezTo>
                      <a:cubicBezTo>
                        <a:pt x="680" y="1120"/>
                        <a:pt x="616" y="1176"/>
                        <a:pt x="624" y="1216"/>
                      </a:cubicBezTo>
                      <a:cubicBezTo>
                        <a:pt x="632" y="1256"/>
                        <a:pt x="712" y="1272"/>
                        <a:pt x="720" y="1312"/>
                      </a:cubicBezTo>
                      <a:cubicBezTo>
                        <a:pt x="728" y="1352"/>
                        <a:pt x="672" y="1408"/>
                        <a:pt x="672" y="1456"/>
                      </a:cubicBezTo>
                      <a:cubicBezTo>
                        <a:pt x="672" y="1504"/>
                        <a:pt x="720" y="1560"/>
                        <a:pt x="720" y="1600"/>
                      </a:cubicBezTo>
                      <a:cubicBezTo>
                        <a:pt x="720" y="1640"/>
                        <a:pt x="664" y="1656"/>
                        <a:pt x="672" y="1696"/>
                      </a:cubicBezTo>
                      <a:cubicBezTo>
                        <a:pt x="680" y="1736"/>
                        <a:pt x="760" y="1792"/>
                        <a:pt x="768" y="1840"/>
                      </a:cubicBezTo>
                      <a:cubicBezTo>
                        <a:pt x="776" y="1888"/>
                        <a:pt x="720" y="1928"/>
                        <a:pt x="720" y="1984"/>
                      </a:cubicBezTo>
                      <a:cubicBezTo>
                        <a:pt x="720" y="2040"/>
                        <a:pt x="768" y="2136"/>
                        <a:pt x="768" y="2176"/>
                      </a:cubicBezTo>
                      <a:cubicBezTo>
                        <a:pt x="768" y="2216"/>
                        <a:pt x="720" y="2192"/>
                        <a:pt x="720" y="2224"/>
                      </a:cubicBezTo>
                      <a:cubicBezTo>
                        <a:pt x="720" y="2256"/>
                        <a:pt x="744" y="2312"/>
                        <a:pt x="768" y="2368"/>
                      </a:cubicBezTo>
                    </a:path>
                  </a:pathLst>
                </a:custGeom>
                <a:noFill/>
                <a:ln w="9525">
                  <a:solidFill>
                    <a:schemeClr val="accent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</p:grpSp>
        </p:grpSp>
        <p:grpSp>
          <p:nvGrpSpPr>
            <p:cNvPr id="7" name="Group 120"/>
            <p:cNvGrpSpPr>
              <a:grpSpLocks/>
            </p:cNvGrpSpPr>
            <p:nvPr/>
          </p:nvGrpSpPr>
          <p:grpSpPr bwMode="auto">
            <a:xfrm>
              <a:off x="1476" y="454"/>
              <a:ext cx="4040" cy="2966"/>
              <a:chOff x="210" y="337"/>
              <a:chExt cx="5198" cy="3818"/>
            </a:xfrm>
          </p:grpSpPr>
          <p:sp>
            <p:nvSpPr>
              <p:cNvPr id="8" name="Freeform 121"/>
              <p:cNvSpPr>
                <a:spLocks/>
              </p:cNvSpPr>
              <p:nvPr/>
            </p:nvSpPr>
            <p:spPr bwMode="hidden">
              <a:xfrm flipH="1">
                <a:off x="1934" y="2382"/>
                <a:ext cx="485" cy="1479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" name="Arc 122"/>
              <p:cNvSpPr>
                <a:spLocks/>
              </p:cNvSpPr>
              <p:nvPr/>
            </p:nvSpPr>
            <p:spPr bwMode="hidden">
              <a:xfrm flipH="1">
                <a:off x="1054" y="1851"/>
                <a:ext cx="2122" cy="2304"/>
              </a:xfrm>
              <a:custGeom>
                <a:avLst/>
                <a:gdLst>
                  <a:gd name="G0" fmla="+- 0 0 0"/>
                  <a:gd name="G1" fmla="+- 20897 0 0"/>
                  <a:gd name="G2" fmla="+- 21600 0 0"/>
                  <a:gd name="T0" fmla="*/ 5467 w 21600"/>
                  <a:gd name="T1" fmla="*/ 0 h 21602"/>
                  <a:gd name="T2" fmla="*/ 21589 w 21600"/>
                  <a:gd name="T3" fmla="*/ 21602 h 21602"/>
                  <a:gd name="T4" fmla="*/ 0 w 21600"/>
                  <a:gd name="T5" fmla="*/ 20897 h 216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2" fill="none" extrusionOk="0">
                    <a:moveTo>
                      <a:pt x="5466" y="0"/>
                    </a:moveTo>
                    <a:cubicBezTo>
                      <a:pt x="14970" y="2486"/>
                      <a:pt x="21600" y="11073"/>
                      <a:pt x="21600" y="20897"/>
                    </a:cubicBezTo>
                    <a:cubicBezTo>
                      <a:pt x="21600" y="21132"/>
                      <a:pt x="21596" y="21367"/>
                      <a:pt x="21588" y="21601"/>
                    </a:cubicBezTo>
                  </a:path>
                  <a:path w="21600" h="21602" stroke="0" extrusionOk="0">
                    <a:moveTo>
                      <a:pt x="5466" y="0"/>
                    </a:moveTo>
                    <a:cubicBezTo>
                      <a:pt x="14970" y="2486"/>
                      <a:pt x="21600" y="11073"/>
                      <a:pt x="21600" y="20897"/>
                    </a:cubicBezTo>
                    <a:cubicBezTo>
                      <a:pt x="21600" y="21132"/>
                      <a:pt x="21596" y="21367"/>
                      <a:pt x="21588" y="21601"/>
                    </a:cubicBezTo>
                    <a:lnTo>
                      <a:pt x="0" y="20897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" name="Arc 123"/>
              <p:cNvSpPr>
                <a:spLocks/>
              </p:cNvSpPr>
              <p:nvPr/>
            </p:nvSpPr>
            <p:spPr bwMode="hidden">
              <a:xfrm flipH="1">
                <a:off x="1266" y="1480"/>
                <a:ext cx="1244" cy="2379"/>
              </a:xfrm>
              <a:custGeom>
                <a:avLst/>
                <a:gdLst>
                  <a:gd name="G0" fmla="+- 7340 0 0"/>
                  <a:gd name="G1" fmla="+- 21600 0 0"/>
                  <a:gd name="G2" fmla="+- 21600 0 0"/>
                  <a:gd name="T0" fmla="*/ 0 w 28940"/>
                  <a:gd name="T1" fmla="*/ 1285 h 22305"/>
                  <a:gd name="T2" fmla="*/ 28929 w 28940"/>
                  <a:gd name="T3" fmla="*/ 22305 h 22305"/>
                  <a:gd name="T4" fmla="*/ 7340 w 28940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940" h="22305" fill="none" extrusionOk="0">
                    <a:moveTo>
                      <a:pt x="0" y="1285"/>
                    </a:moveTo>
                    <a:cubicBezTo>
                      <a:pt x="2353" y="434"/>
                      <a:pt x="4837" y="-1"/>
                      <a:pt x="7340" y="0"/>
                    </a:cubicBezTo>
                    <a:cubicBezTo>
                      <a:pt x="19269" y="0"/>
                      <a:pt x="28940" y="9670"/>
                      <a:pt x="28940" y="21600"/>
                    </a:cubicBezTo>
                    <a:cubicBezTo>
                      <a:pt x="28940" y="21835"/>
                      <a:pt x="28936" y="22070"/>
                      <a:pt x="28928" y="22304"/>
                    </a:cubicBezTo>
                  </a:path>
                  <a:path w="28940" h="22305" stroke="0" extrusionOk="0">
                    <a:moveTo>
                      <a:pt x="0" y="1285"/>
                    </a:moveTo>
                    <a:cubicBezTo>
                      <a:pt x="2353" y="434"/>
                      <a:pt x="4837" y="-1"/>
                      <a:pt x="7340" y="0"/>
                    </a:cubicBezTo>
                    <a:cubicBezTo>
                      <a:pt x="19269" y="0"/>
                      <a:pt x="28940" y="9670"/>
                      <a:pt x="28940" y="21600"/>
                    </a:cubicBezTo>
                    <a:cubicBezTo>
                      <a:pt x="28940" y="21835"/>
                      <a:pt x="28936" y="22070"/>
                      <a:pt x="28928" y="22304"/>
                    </a:cubicBezTo>
                    <a:lnTo>
                      <a:pt x="734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1" name="Arc 124"/>
              <p:cNvSpPr>
                <a:spLocks/>
              </p:cNvSpPr>
              <p:nvPr/>
            </p:nvSpPr>
            <p:spPr bwMode="hidden">
              <a:xfrm flipH="1">
                <a:off x="210" y="1169"/>
                <a:ext cx="2376" cy="2379"/>
              </a:xfrm>
              <a:custGeom>
                <a:avLst/>
                <a:gdLst>
                  <a:gd name="G0" fmla="+- 12855 0 0"/>
                  <a:gd name="G1" fmla="+- 21600 0 0"/>
                  <a:gd name="G2" fmla="+- 21600 0 0"/>
                  <a:gd name="T0" fmla="*/ 0 w 34455"/>
                  <a:gd name="T1" fmla="*/ 4241 h 22305"/>
                  <a:gd name="T2" fmla="*/ 34444 w 34455"/>
                  <a:gd name="T3" fmla="*/ 22305 h 22305"/>
                  <a:gd name="T4" fmla="*/ 12855 w 34455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4455" h="22305" fill="none" extrusionOk="0">
                    <a:moveTo>
                      <a:pt x="0" y="4241"/>
                    </a:moveTo>
                    <a:cubicBezTo>
                      <a:pt x="3720" y="1486"/>
                      <a:pt x="8226" y="-1"/>
                      <a:pt x="12855" y="0"/>
                    </a:cubicBezTo>
                    <a:cubicBezTo>
                      <a:pt x="24784" y="0"/>
                      <a:pt x="34455" y="9670"/>
                      <a:pt x="34455" y="21600"/>
                    </a:cubicBezTo>
                    <a:cubicBezTo>
                      <a:pt x="34455" y="21835"/>
                      <a:pt x="34451" y="22070"/>
                      <a:pt x="34443" y="22304"/>
                    </a:cubicBezTo>
                  </a:path>
                  <a:path w="34455" h="22305" stroke="0" extrusionOk="0">
                    <a:moveTo>
                      <a:pt x="0" y="4241"/>
                    </a:moveTo>
                    <a:cubicBezTo>
                      <a:pt x="3720" y="1486"/>
                      <a:pt x="8226" y="-1"/>
                      <a:pt x="12855" y="0"/>
                    </a:cubicBezTo>
                    <a:cubicBezTo>
                      <a:pt x="24784" y="0"/>
                      <a:pt x="34455" y="9670"/>
                      <a:pt x="34455" y="21600"/>
                    </a:cubicBezTo>
                    <a:cubicBezTo>
                      <a:pt x="34455" y="21835"/>
                      <a:pt x="34451" y="22070"/>
                      <a:pt x="34443" y="22304"/>
                    </a:cubicBezTo>
                    <a:lnTo>
                      <a:pt x="12855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2" name="Arc 125"/>
              <p:cNvSpPr>
                <a:spLocks/>
              </p:cNvSpPr>
              <p:nvPr/>
            </p:nvSpPr>
            <p:spPr bwMode="hidden">
              <a:xfrm>
                <a:off x="2840" y="1503"/>
                <a:ext cx="381" cy="2379"/>
              </a:xfrm>
              <a:custGeom>
                <a:avLst/>
                <a:gdLst>
                  <a:gd name="G0" fmla="+- 13212 0 0"/>
                  <a:gd name="G1" fmla="+- 21600 0 0"/>
                  <a:gd name="G2" fmla="+- 21600 0 0"/>
                  <a:gd name="T0" fmla="*/ 0 w 34812"/>
                  <a:gd name="T1" fmla="*/ 4512 h 22305"/>
                  <a:gd name="T2" fmla="*/ 34801 w 34812"/>
                  <a:gd name="T3" fmla="*/ 22305 h 22305"/>
                  <a:gd name="T4" fmla="*/ 13212 w 34812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4812" h="22305" fill="none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</a:path>
                  <a:path w="34812" h="22305" stroke="0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  <a:lnTo>
                      <a:pt x="13212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3" name="Arc 126"/>
              <p:cNvSpPr>
                <a:spLocks/>
              </p:cNvSpPr>
              <p:nvPr/>
            </p:nvSpPr>
            <p:spPr bwMode="hidden">
              <a:xfrm>
                <a:off x="2940" y="1492"/>
                <a:ext cx="1004" cy="2379"/>
              </a:xfrm>
              <a:custGeom>
                <a:avLst/>
                <a:gdLst>
                  <a:gd name="G0" fmla="+- 13212 0 0"/>
                  <a:gd name="G1" fmla="+- 21600 0 0"/>
                  <a:gd name="G2" fmla="+- 21600 0 0"/>
                  <a:gd name="T0" fmla="*/ 0 w 34812"/>
                  <a:gd name="T1" fmla="*/ 4512 h 22305"/>
                  <a:gd name="T2" fmla="*/ 34801 w 34812"/>
                  <a:gd name="T3" fmla="*/ 22305 h 22305"/>
                  <a:gd name="T4" fmla="*/ 13212 w 34812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4812" h="22305" fill="none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</a:path>
                  <a:path w="34812" h="22305" stroke="0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  <a:lnTo>
                      <a:pt x="13212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4" name="Freeform 127"/>
              <p:cNvSpPr>
                <a:spLocks/>
              </p:cNvSpPr>
              <p:nvPr/>
            </p:nvSpPr>
            <p:spPr bwMode="hidden">
              <a:xfrm>
                <a:off x="3300" y="2635"/>
                <a:ext cx="485" cy="1479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5" name="Freeform 128"/>
              <p:cNvSpPr>
                <a:spLocks/>
              </p:cNvSpPr>
              <p:nvPr/>
            </p:nvSpPr>
            <p:spPr bwMode="hidden">
              <a:xfrm rot="19660755" flipV="1">
                <a:off x="2547" y="2149"/>
                <a:ext cx="441" cy="838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" name="Freeform 129"/>
              <p:cNvSpPr>
                <a:spLocks/>
              </p:cNvSpPr>
              <p:nvPr/>
            </p:nvSpPr>
            <p:spPr bwMode="hidden">
              <a:xfrm flipH="1">
                <a:off x="489" y="2503"/>
                <a:ext cx="1085" cy="1524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7" name="Freeform 130"/>
              <p:cNvSpPr>
                <a:spLocks/>
              </p:cNvSpPr>
              <p:nvPr/>
            </p:nvSpPr>
            <p:spPr bwMode="hidden">
              <a:xfrm flipH="1">
                <a:off x="1000" y="893"/>
                <a:ext cx="696" cy="1524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8" name="Freeform 131"/>
              <p:cNvSpPr>
                <a:spLocks/>
              </p:cNvSpPr>
              <p:nvPr/>
            </p:nvSpPr>
            <p:spPr bwMode="hidden">
              <a:xfrm>
                <a:off x="4401" y="2279"/>
                <a:ext cx="1007" cy="1600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9" name="Freeform 132"/>
              <p:cNvSpPr>
                <a:spLocks/>
              </p:cNvSpPr>
              <p:nvPr/>
            </p:nvSpPr>
            <p:spPr bwMode="hidden">
              <a:xfrm>
                <a:off x="3878" y="1470"/>
                <a:ext cx="1518" cy="1067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0" name="Freeform 133"/>
              <p:cNvSpPr>
                <a:spLocks/>
              </p:cNvSpPr>
              <p:nvPr/>
            </p:nvSpPr>
            <p:spPr bwMode="hidden">
              <a:xfrm>
                <a:off x="3934" y="337"/>
                <a:ext cx="664" cy="1434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1" name="Freeform 134"/>
              <p:cNvSpPr>
                <a:spLocks/>
              </p:cNvSpPr>
              <p:nvPr/>
            </p:nvSpPr>
            <p:spPr bwMode="hidden">
              <a:xfrm rot="1346631" flipH="1">
                <a:off x="1702" y="1506"/>
                <a:ext cx="440" cy="837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sp>
        <p:nvSpPr>
          <p:cNvPr id="69767" name="Rectangle 135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27213"/>
            <a:ext cx="7772400" cy="1627187"/>
          </a:xfrm>
        </p:spPr>
        <p:txBody>
          <a:bodyPr/>
          <a:lstStyle>
            <a:lvl1pPr>
              <a:defRPr/>
            </a:lvl1pPr>
          </a:lstStyle>
          <a:p>
            <a:r>
              <a:rPr lang="tt-RU"/>
              <a:t>Образец заголовка</a:t>
            </a:r>
          </a:p>
        </p:txBody>
      </p:sp>
      <p:sp>
        <p:nvSpPr>
          <p:cNvPr id="69768" name="Rectangle 13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tt-RU"/>
              <a:t>Образец подзаголовка</a:t>
            </a:r>
          </a:p>
        </p:txBody>
      </p:sp>
      <p:sp>
        <p:nvSpPr>
          <p:cNvPr id="137" name="Rectangle 137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138" name="Rectangle 13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139" name="Rectangle 13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0CE408-3737-4933-A3CA-DAE31C18917D}" type="slidenum">
              <a:rPr lang="tt-RU"/>
              <a:pPr/>
              <a:t>‹#›</a:t>
            </a:fld>
            <a:endParaRPr lang="tt-RU"/>
          </a:p>
        </p:txBody>
      </p:sp>
    </p:spTree>
    <p:extLst>
      <p:ext uri="{BB962C8B-B14F-4D97-AF65-F5344CB8AC3E}">
        <p14:creationId xmlns:p14="http://schemas.microsoft.com/office/powerpoint/2010/main" val="382167020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5" name="Rectangle 1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6" name="Rectangle 1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8BB246-D030-4EF6-9569-4D50C793D1DE}" type="slidenum">
              <a:rPr lang="tt-RU"/>
              <a:pPr/>
              <a:t>‹#›</a:t>
            </a:fld>
            <a:endParaRPr lang="tt-RU"/>
          </a:p>
        </p:txBody>
      </p:sp>
    </p:spTree>
    <p:extLst>
      <p:ext uri="{BB962C8B-B14F-4D97-AF65-F5344CB8AC3E}">
        <p14:creationId xmlns:p14="http://schemas.microsoft.com/office/powerpoint/2010/main" val="65722572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5" name="Rectangle 1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6" name="Rectangle 1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7564FE6-021F-405D-8B0B-795C6CA934F2}" type="slidenum">
              <a:rPr lang="tt-RU"/>
              <a:pPr/>
              <a:t>‹#›</a:t>
            </a:fld>
            <a:endParaRPr lang="tt-RU"/>
          </a:p>
        </p:txBody>
      </p:sp>
    </p:spTree>
    <p:extLst>
      <p:ext uri="{BB962C8B-B14F-4D97-AF65-F5344CB8AC3E}">
        <p14:creationId xmlns:p14="http://schemas.microsoft.com/office/powerpoint/2010/main" val="14876183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6" name="Rectangle 1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7" name="Rectangle 1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DD48737-E4A2-4A15-AC81-5918D8E3BC6A}" type="slidenum">
              <a:rPr lang="tt-RU"/>
              <a:pPr/>
              <a:t>‹#›</a:t>
            </a:fld>
            <a:endParaRPr lang="tt-RU"/>
          </a:p>
        </p:txBody>
      </p:sp>
    </p:spTree>
    <p:extLst>
      <p:ext uri="{BB962C8B-B14F-4D97-AF65-F5344CB8AC3E}">
        <p14:creationId xmlns:p14="http://schemas.microsoft.com/office/powerpoint/2010/main" val="258656877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8" name="Rectangle 1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9" name="Rectangle 1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6175ED-267F-47F6-9211-47813B8B4722}" type="slidenum">
              <a:rPr lang="tt-RU"/>
              <a:pPr/>
              <a:t>‹#›</a:t>
            </a:fld>
            <a:endParaRPr lang="tt-RU"/>
          </a:p>
        </p:txBody>
      </p:sp>
    </p:spTree>
    <p:extLst>
      <p:ext uri="{BB962C8B-B14F-4D97-AF65-F5344CB8AC3E}">
        <p14:creationId xmlns:p14="http://schemas.microsoft.com/office/powerpoint/2010/main" val="299531487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4" name="Rectangle 1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5" name="Rectangle 1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CB2156-AC13-48C9-8424-32DF89F9CE4D}" type="slidenum">
              <a:rPr lang="tt-RU"/>
              <a:pPr/>
              <a:t>‹#›</a:t>
            </a:fld>
            <a:endParaRPr lang="tt-RU"/>
          </a:p>
        </p:txBody>
      </p:sp>
    </p:spTree>
    <p:extLst>
      <p:ext uri="{BB962C8B-B14F-4D97-AF65-F5344CB8AC3E}">
        <p14:creationId xmlns:p14="http://schemas.microsoft.com/office/powerpoint/2010/main" val="155503651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3" name="Rectangle 1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4" name="Rectangle 1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F5D8D68-B03F-46B3-846D-A0B4A2E99145}" type="slidenum">
              <a:rPr lang="tt-RU"/>
              <a:pPr/>
              <a:t>‹#›</a:t>
            </a:fld>
            <a:endParaRPr lang="tt-RU"/>
          </a:p>
        </p:txBody>
      </p:sp>
    </p:spTree>
    <p:extLst>
      <p:ext uri="{BB962C8B-B14F-4D97-AF65-F5344CB8AC3E}">
        <p14:creationId xmlns:p14="http://schemas.microsoft.com/office/powerpoint/2010/main" val="23075711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6" name="Rectangle 1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7" name="Rectangle 1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A68CA1B-0523-4496-A155-0A6568E3834F}" type="slidenum">
              <a:rPr lang="tt-RU"/>
              <a:pPr/>
              <a:t>‹#›</a:t>
            </a:fld>
            <a:endParaRPr lang="tt-RU"/>
          </a:p>
        </p:txBody>
      </p:sp>
    </p:spTree>
    <p:extLst>
      <p:ext uri="{BB962C8B-B14F-4D97-AF65-F5344CB8AC3E}">
        <p14:creationId xmlns:p14="http://schemas.microsoft.com/office/powerpoint/2010/main" val="288887825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6" name="Rectangle 1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7" name="Rectangle 1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4099633-D09B-4950-B18D-5007D0D72A7E}" type="slidenum">
              <a:rPr lang="tt-RU"/>
              <a:pPr/>
              <a:t>‹#›</a:t>
            </a:fld>
            <a:endParaRPr lang="tt-RU"/>
          </a:p>
        </p:txBody>
      </p:sp>
    </p:spTree>
    <p:extLst>
      <p:ext uri="{BB962C8B-B14F-4D97-AF65-F5344CB8AC3E}">
        <p14:creationId xmlns:p14="http://schemas.microsoft.com/office/powerpoint/2010/main" val="364533448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5" name="Rectangle 1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6" name="Rectangle 1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03F616-42C7-4A25-AA9B-08D4BF966BF8}" type="slidenum">
              <a:rPr lang="tt-RU"/>
              <a:pPr/>
              <a:t>‹#›</a:t>
            </a:fld>
            <a:endParaRPr lang="tt-RU"/>
          </a:p>
        </p:txBody>
      </p:sp>
    </p:spTree>
    <p:extLst>
      <p:ext uri="{BB962C8B-B14F-4D97-AF65-F5344CB8AC3E}">
        <p14:creationId xmlns:p14="http://schemas.microsoft.com/office/powerpoint/2010/main" val="244484177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301625"/>
            <a:ext cx="1943100" cy="57943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301625"/>
            <a:ext cx="5676900" cy="57943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5" name="Rectangle 1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6" name="Rectangle 1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9087A2B-5B75-444F-B039-0701DB64DDE8}" type="slidenum">
              <a:rPr lang="tt-RU"/>
              <a:pPr/>
              <a:t>‹#›</a:t>
            </a:fld>
            <a:endParaRPr lang="tt-RU"/>
          </a:p>
        </p:txBody>
      </p:sp>
    </p:spTree>
    <p:extLst>
      <p:ext uri="{BB962C8B-B14F-4D97-AF65-F5344CB8AC3E}">
        <p14:creationId xmlns:p14="http://schemas.microsoft.com/office/powerpoint/2010/main" val="12368779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t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t-RU" smtClean="0"/>
              <a:t>Образец текста</a:t>
            </a:r>
          </a:p>
          <a:p>
            <a:pPr lvl="1"/>
            <a:r>
              <a:rPr lang="tt-RU" smtClean="0"/>
              <a:t>Второй уровень</a:t>
            </a:r>
          </a:p>
          <a:p>
            <a:pPr lvl="2"/>
            <a:r>
              <a:rPr lang="tt-RU" smtClean="0"/>
              <a:t>Третий уровень</a:t>
            </a:r>
          </a:p>
          <a:p>
            <a:pPr lvl="3"/>
            <a:r>
              <a:rPr lang="tt-RU" smtClean="0"/>
              <a:t>Четвертый уровень</a:t>
            </a:r>
          </a:p>
          <a:p>
            <a:pPr lvl="4"/>
            <a:r>
              <a:rPr lang="tt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panose="020B0604020202020204" pitchFamily="34" charset="0"/>
              </a:defRPr>
            </a:lvl1pPr>
          </a:lstStyle>
          <a:p>
            <a:fld id="{7CA03D55-C3A0-4004-8B79-444BDF86B5BC}" type="slidenum">
              <a:rPr lang="tt-RU"/>
              <a:pPr/>
              <a:t>‹#›</a:t>
            </a:fld>
            <a:endParaRPr lang="tt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6" r:id="rId1"/>
    <p:sldLayoutId id="2147483907" r:id="rId2"/>
    <p:sldLayoutId id="2147483908" r:id="rId3"/>
    <p:sldLayoutId id="2147483909" r:id="rId4"/>
    <p:sldLayoutId id="2147483910" r:id="rId5"/>
    <p:sldLayoutId id="2147483911" r:id="rId6"/>
    <p:sldLayoutId id="2147483912" r:id="rId7"/>
    <p:sldLayoutId id="2147483913" r:id="rId8"/>
    <p:sldLayoutId id="2147483914" r:id="rId9"/>
    <p:sldLayoutId id="2147483915" r:id="rId10"/>
    <p:sldLayoutId id="2147483916" r:id="rId11"/>
    <p:sldLayoutId id="2147483917" r:id="rId1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2819400"/>
            <a:ext cx="7086600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t-RU" smtClean="0"/>
              <a:t>Образец текста</a:t>
            </a:r>
          </a:p>
          <a:p>
            <a:pPr lvl="1"/>
            <a:r>
              <a:rPr lang="tt-RU" smtClean="0"/>
              <a:t>Второй уровень</a:t>
            </a:r>
          </a:p>
          <a:p>
            <a:pPr lvl="2"/>
            <a:r>
              <a:rPr lang="tt-RU" smtClean="0"/>
              <a:t>Третий уровень</a:t>
            </a:r>
          </a:p>
          <a:p>
            <a:pPr lvl="3"/>
            <a:r>
              <a:rPr lang="tt-RU" smtClean="0"/>
              <a:t>Четвертый уровень</a:t>
            </a:r>
          </a:p>
          <a:p>
            <a:pPr lvl="4"/>
            <a:r>
              <a:rPr lang="tt-RU" smtClean="0"/>
              <a:t>Пятый уровень</a:t>
            </a:r>
          </a:p>
        </p:txBody>
      </p:sp>
      <p:sp>
        <p:nvSpPr>
          <p:cNvPr id="45059" name="Rectangle 3"/>
          <p:cNvSpPr>
            <a:spLocks noChangeArrowheads="1"/>
          </p:cNvSpPr>
          <p:nvPr/>
        </p:nvSpPr>
        <p:spPr bwMode="auto">
          <a:xfrm>
            <a:off x="0" y="2286000"/>
            <a:ext cx="533400" cy="533400"/>
          </a:xfrm>
          <a:prstGeom prst="rect">
            <a:avLst/>
          </a:prstGeom>
          <a:noFill/>
          <a:ln w="57150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ru-RU">
              <a:latin typeface="Arial" charset="0"/>
            </a:endParaRPr>
          </a:p>
        </p:txBody>
      </p:sp>
      <p:sp>
        <p:nvSpPr>
          <p:cNvPr id="45060" name="Rectangle 4"/>
          <p:cNvSpPr>
            <a:spLocks noChangeArrowheads="1"/>
          </p:cNvSpPr>
          <p:nvPr/>
        </p:nvSpPr>
        <p:spPr bwMode="auto">
          <a:xfrm>
            <a:off x="533400" y="2819400"/>
            <a:ext cx="533400" cy="533400"/>
          </a:xfrm>
          <a:prstGeom prst="rect">
            <a:avLst/>
          </a:prstGeom>
          <a:noFill/>
          <a:ln w="57150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ru-RU">
              <a:latin typeface="Arial" charset="0"/>
            </a:endParaRPr>
          </a:p>
        </p:txBody>
      </p:sp>
      <p:sp>
        <p:nvSpPr>
          <p:cNvPr id="45061" name="Rectangle 5"/>
          <p:cNvSpPr>
            <a:spLocks noChangeArrowheads="1"/>
          </p:cNvSpPr>
          <p:nvPr/>
        </p:nvSpPr>
        <p:spPr bwMode="auto">
          <a:xfrm>
            <a:off x="1981200" y="533400"/>
            <a:ext cx="381000" cy="381000"/>
          </a:xfrm>
          <a:prstGeom prst="rect">
            <a:avLst/>
          </a:prstGeom>
          <a:noFill/>
          <a:ln w="57150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ru-RU">
              <a:latin typeface="Arial" charset="0"/>
            </a:endParaRPr>
          </a:p>
        </p:txBody>
      </p:sp>
      <p:sp>
        <p:nvSpPr>
          <p:cNvPr id="45062" name="Rectangle 6"/>
          <p:cNvSpPr>
            <a:spLocks noChangeArrowheads="1"/>
          </p:cNvSpPr>
          <p:nvPr/>
        </p:nvSpPr>
        <p:spPr bwMode="auto">
          <a:xfrm>
            <a:off x="762000" y="1066800"/>
            <a:ext cx="381000" cy="381000"/>
          </a:xfrm>
          <a:prstGeom prst="rect">
            <a:avLst/>
          </a:prstGeom>
          <a:noFill/>
          <a:ln w="57150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ru-RU">
              <a:latin typeface="Arial" charset="0"/>
            </a:endParaRPr>
          </a:p>
        </p:txBody>
      </p:sp>
      <p:sp>
        <p:nvSpPr>
          <p:cNvPr id="45063" name="Rectangle 7"/>
          <p:cNvSpPr>
            <a:spLocks noChangeArrowheads="1"/>
          </p:cNvSpPr>
          <p:nvPr/>
        </p:nvSpPr>
        <p:spPr bwMode="auto">
          <a:xfrm>
            <a:off x="1143000" y="685800"/>
            <a:ext cx="381000" cy="381000"/>
          </a:xfrm>
          <a:prstGeom prst="rect">
            <a:avLst/>
          </a:prstGeom>
          <a:noFill/>
          <a:ln w="57150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ru-RU">
              <a:latin typeface="Arial" charset="0"/>
            </a:endParaRPr>
          </a:p>
        </p:txBody>
      </p:sp>
      <p:sp>
        <p:nvSpPr>
          <p:cNvPr id="45064" name="Rectangle 8"/>
          <p:cNvSpPr>
            <a:spLocks noChangeArrowheads="1"/>
          </p:cNvSpPr>
          <p:nvPr/>
        </p:nvSpPr>
        <p:spPr bwMode="auto">
          <a:xfrm>
            <a:off x="2362200" y="152400"/>
            <a:ext cx="381000" cy="381000"/>
          </a:xfrm>
          <a:prstGeom prst="rect">
            <a:avLst/>
          </a:prstGeom>
          <a:noFill/>
          <a:ln w="57150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ru-RU">
              <a:latin typeface="Arial" charset="0"/>
            </a:endParaRPr>
          </a:p>
        </p:txBody>
      </p:sp>
      <p:sp>
        <p:nvSpPr>
          <p:cNvPr id="45065" name="Rectangle 9"/>
          <p:cNvSpPr>
            <a:spLocks noChangeArrowheads="1"/>
          </p:cNvSpPr>
          <p:nvPr/>
        </p:nvSpPr>
        <p:spPr bwMode="auto">
          <a:xfrm>
            <a:off x="0" y="755650"/>
            <a:ext cx="5867400" cy="76200"/>
          </a:xfrm>
          <a:prstGeom prst="rect">
            <a:avLst/>
          </a:prstGeom>
          <a:noFill/>
          <a:ln w="57150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ru-RU">
              <a:latin typeface="Arial" charset="0"/>
            </a:endParaRPr>
          </a:p>
        </p:txBody>
      </p:sp>
      <p:sp>
        <p:nvSpPr>
          <p:cNvPr id="45066" name="Rectangle 10"/>
          <p:cNvSpPr>
            <a:spLocks noChangeArrowheads="1"/>
          </p:cNvSpPr>
          <p:nvPr/>
        </p:nvSpPr>
        <p:spPr bwMode="auto">
          <a:xfrm>
            <a:off x="5715000" y="609600"/>
            <a:ext cx="304800" cy="304800"/>
          </a:xfrm>
          <a:prstGeom prst="rect">
            <a:avLst/>
          </a:prstGeom>
          <a:solidFill>
            <a:schemeClr val="accent2"/>
          </a:solidFill>
          <a:ln w="57150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ru-RU">
              <a:latin typeface="Arial" charset="0"/>
            </a:endParaRPr>
          </a:p>
        </p:txBody>
      </p:sp>
      <p:sp>
        <p:nvSpPr>
          <p:cNvPr id="45067" name="Rectangle 11"/>
          <p:cNvSpPr>
            <a:spLocks noChangeArrowheads="1"/>
          </p:cNvSpPr>
          <p:nvPr/>
        </p:nvSpPr>
        <p:spPr bwMode="auto">
          <a:xfrm>
            <a:off x="5562600" y="457200"/>
            <a:ext cx="304800" cy="304800"/>
          </a:xfrm>
          <a:prstGeom prst="rect">
            <a:avLst/>
          </a:prstGeom>
          <a:solidFill>
            <a:schemeClr val="accent1"/>
          </a:solidFill>
          <a:ln w="57150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ru-RU">
              <a:latin typeface="Arial" charset="0"/>
            </a:endParaRPr>
          </a:p>
        </p:txBody>
      </p:sp>
      <p:sp>
        <p:nvSpPr>
          <p:cNvPr id="45068" name="Rectangle 12"/>
          <p:cNvSpPr>
            <a:spLocks noChangeArrowheads="1"/>
          </p:cNvSpPr>
          <p:nvPr/>
        </p:nvSpPr>
        <p:spPr bwMode="auto">
          <a:xfrm>
            <a:off x="8458200" y="3962400"/>
            <a:ext cx="381000" cy="381000"/>
          </a:xfrm>
          <a:prstGeom prst="rect">
            <a:avLst/>
          </a:prstGeom>
          <a:solidFill>
            <a:schemeClr val="accent2"/>
          </a:solidFill>
          <a:ln w="57150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ru-RU">
              <a:latin typeface="Arial" charset="0"/>
            </a:endParaRPr>
          </a:p>
        </p:txBody>
      </p:sp>
      <p:sp>
        <p:nvSpPr>
          <p:cNvPr id="45069" name="Rectangle 13"/>
          <p:cNvSpPr>
            <a:spLocks noChangeArrowheads="1"/>
          </p:cNvSpPr>
          <p:nvPr/>
        </p:nvSpPr>
        <p:spPr bwMode="auto">
          <a:xfrm>
            <a:off x="8686800" y="3657600"/>
            <a:ext cx="381000" cy="381000"/>
          </a:xfrm>
          <a:prstGeom prst="rect">
            <a:avLst/>
          </a:prstGeom>
          <a:solidFill>
            <a:schemeClr val="bg2"/>
          </a:solidFill>
          <a:ln w="57150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ru-RU">
              <a:latin typeface="Arial" charset="0"/>
            </a:endParaRPr>
          </a:p>
        </p:txBody>
      </p:sp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0" y="2286000"/>
            <a:ext cx="1066800" cy="1066800"/>
            <a:chOff x="0" y="2496"/>
            <a:chExt cx="672" cy="672"/>
          </a:xfrm>
        </p:grpSpPr>
        <p:sp>
          <p:nvSpPr>
            <p:cNvPr id="45071" name="Rectangle 15"/>
            <p:cNvSpPr>
              <a:spLocks noChangeArrowheads="1"/>
            </p:cNvSpPr>
            <p:nvPr/>
          </p:nvSpPr>
          <p:spPr bwMode="auto">
            <a:xfrm>
              <a:off x="0" y="2496"/>
              <a:ext cx="336" cy="336"/>
            </a:xfrm>
            <a:prstGeom prst="rect">
              <a:avLst/>
            </a:prstGeom>
            <a:solidFill>
              <a:schemeClr val="accent1"/>
            </a:solidFill>
            <a:ln w="57150">
              <a:solidFill>
                <a:schemeClr val="hlink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5072" name="Rectangle 16"/>
            <p:cNvSpPr>
              <a:spLocks noChangeArrowheads="1"/>
            </p:cNvSpPr>
            <p:nvPr/>
          </p:nvSpPr>
          <p:spPr bwMode="auto">
            <a:xfrm>
              <a:off x="336" y="2832"/>
              <a:ext cx="336" cy="336"/>
            </a:xfrm>
            <a:prstGeom prst="rect">
              <a:avLst/>
            </a:prstGeom>
            <a:solidFill>
              <a:schemeClr val="bg2"/>
            </a:solidFill>
            <a:ln w="57150">
              <a:solidFill>
                <a:schemeClr val="hlink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2063" name="Rectangle 17"/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1219200"/>
            <a:ext cx="70866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t-RU" smtClean="0"/>
              <a:t>Образец заголовка</a:t>
            </a:r>
          </a:p>
        </p:txBody>
      </p:sp>
      <p:sp>
        <p:nvSpPr>
          <p:cNvPr id="45074" name="Rectangle 1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553200" y="6507163"/>
            <a:ext cx="18288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 algn="r">
              <a:defRPr sz="1200">
                <a:solidFill>
                  <a:schemeClr val="folHlink"/>
                </a:solidFill>
                <a:latin typeface="+mn-lt"/>
              </a:defRPr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45075" name="Rectangle 1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295400" y="6507163"/>
            <a:ext cx="28956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>
              <a:defRPr sz="1200">
                <a:solidFill>
                  <a:schemeClr val="folHlink"/>
                </a:solidFill>
                <a:latin typeface="+mn-lt"/>
              </a:defRPr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45076" name="Rectangle 2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791200" y="6172200"/>
            <a:ext cx="762000" cy="609600"/>
          </a:xfrm>
          <a:prstGeom prst="rect">
            <a:avLst/>
          </a:prstGeom>
          <a:solidFill>
            <a:schemeClr val="accent1"/>
          </a:solidFill>
          <a:ln w="57150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2800" b="1">
                <a:solidFill>
                  <a:schemeClr val="bg1"/>
                </a:solidFill>
                <a:latin typeface="Tahoma" panose="020B0604030504040204" pitchFamily="34" charset="0"/>
              </a:defRPr>
            </a:lvl1pPr>
          </a:lstStyle>
          <a:p>
            <a:fld id="{C8D68245-B434-4335-8C52-79EC9F5FF5EB}" type="slidenum">
              <a:rPr lang="tt-RU"/>
              <a:pPr/>
              <a:t>‹#›</a:t>
            </a:fld>
            <a:endParaRPr lang="tt-RU"/>
          </a:p>
        </p:txBody>
      </p:sp>
      <p:grpSp>
        <p:nvGrpSpPr>
          <p:cNvPr id="3" name="Group 21"/>
          <p:cNvGrpSpPr>
            <a:grpSpLocks/>
          </p:cNvGrpSpPr>
          <p:nvPr/>
        </p:nvGrpSpPr>
        <p:grpSpPr bwMode="auto">
          <a:xfrm>
            <a:off x="762000" y="152400"/>
            <a:ext cx="1981200" cy="1295400"/>
            <a:chOff x="3888" y="96"/>
            <a:chExt cx="1248" cy="816"/>
          </a:xfrm>
        </p:grpSpPr>
        <p:sp>
          <p:nvSpPr>
            <p:cNvPr id="45078" name="Rectangle 22"/>
            <p:cNvSpPr>
              <a:spLocks noChangeArrowheads="1"/>
            </p:cNvSpPr>
            <p:nvPr/>
          </p:nvSpPr>
          <p:spPr bwMode="auto">
            <a:xfrm>
              <a:off x="4656" y="336"/>
              <a:ext cx="240" cy="240"/>
            </a:xfrm>
            <a:prstGeom prst="rect">
              <a:avLst/>
            </a:prstGeom>
            <a:solidFill>
              <a:schemeClr val="accent2"/>
            </a:solidFill>
            <a:ln w="57150">
              <a:solidFill>
                <a:schemeClr val="hlink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5079" name="Rectangle 23"/>
            <p:cNvSpPr>
              <a:spLocks noChangeArrowheads="1"/>
            </p:cNvSpPr>
            <p:nvPr/>
          </p:nvSpPr>
          <p:spPr bwMode="auto">
            <a:xfrm>
              <a:off x="3888" y="672"/>
              <a:ext cx="240" cy="240"/>
            </a:xfrm>
            <a:prstGeom prst="rect">
              <a:avLst/>
            </a:prstGeom>
            <a:solidFill>
              <a:schemeClr val="accent2"/>
            </a:solidFill>
            <a:ln w="57150">
              <a:solidFill>
                <a:schemeClr val="hlink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5080" name="Rectangle 24"/>
            <p:cNvSpPr>
              <a:spLocks noChangeArrowheads="1"/>
            </p:cNvSpPr>
            <p:nvPr/>
          </p:nvSpPr>
          <p:spPr bwMode="auto">
            <a:xfrm>
              <a:off x="4128" y="432"/>
              <a:ext cx="240" cy="240"/>
            </a:xfrm>
            <a:prstGeom prst="rect">
              <a:avLst/>
            </a:prstGeom>
            <a:solidFill>
              <a:schemeClr val="tx2"/>
            </a:solidFill>
            <a:ln w="57150">
              <a:solidFill>
                <a:schemeClr val="hlink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5081" name="Rectangle 25"/>
            <p:cNvSpPr>
              <a:spLocks noChangeArrowheads="1"/>
            </p:cNvSpPr>
            <p:nvPr/>
          </p:nvSpPr>
          <p:spPr bwMode="auto">
            <a:xfrm>
              <a:off x="4896" y="96"/>
              <a:ext cx="240" cy="240"/>
            </a:xfrm>
            <a:prstGeom prst="rect">
              <a:avLst/>
            </a:prstGeom>
            <a:solidFill>
              <a:schemeClr val="bg2"/>
            </a:solidFill>
            <a:ln w="57150">
              <a:solidFill>
                <a:schemeClr val="hlink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</p:grpSp>
    </p:spTree>
  </p:cSld>
  <p:clrMap bg1="dk2" tx1="lt1" bg2="dk1" tx2="lt2" accent1="accent1" accent2="accent2" accent3="accent3" accent4="accent4" accent5="accent5" accent6="accent6" hlink="hlink" folHlink="folHlink"/>
  <p:sldLayoutIdLst>
    <p:sldLayoutId id="2147483969" r:id="rId1"/>
    <p:sldLayoutId id="2147483918" r:id="rId2"/>
    <p:sldLayoutId id="2147483919" r:id="rId3"/>
    <p:sldLayoutId id="2147483920" r:id="rId4"/>
    <p:sldLayoutId id="2147483921" r:id="rId5"/>
    <p:sldLayoutId id="2147483922" r:id="rId6"/>
    <p:sldLayoutId id="2147483923" r:id="rId7"/>
    <p:sldLayoutId id="2147483924" r:id="rId8"/>
    <p:sldLayoutId id="2147483925" r:id="rId9"/>
    <p:sldLayoutId id="2147483926" r:id="rId10"/>
    <p:sldLayoutId id="2147483927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anose="05000000000000000000" pitchFamily="2" charset="2"/>
        <a:buChar char="n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anose="05000000000000000000" pitchFamily="2" charset="2"/>
        <a:buChar char="n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Freeform 2"/>
          <p:cNvSpPr>
            <a:spLocks/>
          </p:cNvSpPr>
          <p:nvPr/>
        </p:nvSpPr>
        <p:spPr bwMode="auto">
          <a:xfrm rot="-3172564">
            <a:off x="7777957" y="-15081"/>
            <a:ext cx="1162050" cy="2084387"/>
          </a:xfrm>
          <a:custGeom>
            <a:avLst/>
            <a:gdLst/>
            <a:ahLst/>
            <a:cxnLst>
              <a:cxn ang="0">
                <a:pos x="2903" y="433"/>
              </a:cxn>
              <a:cxn ang="0">
                <a:pos x="2565" y="80"/>
              </a:cxn>
              <a:cxn ang="0">
                <a:pos x="2241" y="0"/>
              </a:cxn>
              <a:cxn ang="0">
                <a:pos x="110" y="2811"/>
              </a:cxn>
              <a:cxn ang="0">
                <a:pos x="110" y="3228"/>
              </a:cxn>
              <a:cxn ang="0">
                <a:pos x="0" y="3631"/>
              </a:cxn>
              <a:cxn ang="0">
                <a:pos x="72" y="3686"/>
              </a:cxn>
              <a:cxn ang="0">
                <a:pos x="441" y="3355"/>
              </a:cxn>
              <a:cxn ang="0">
                <a:pos x="740" y="3228"/>
              </a:cxn>
              <a:cxn ang="0">
                <a:pos x="2903" y="433"/>
              </a:cxn>
              <a:cxn ang="0">
                <a:pos x="2903" y="433"/>
              </a:cxn>
            </a:cxnLst>
            <a:rect l="0" t="0" r="r" b="b"/>
            <a:pathLst>
              <a:path w="2903" h="3686">
                <a:moveTo>
                  <a:pt x="2903" y="433"/>
                </a:moveTo>
                <a:lnTo>
                  <a:pt x="2565" y="80"/>
                </a:lnTo>
                <a:lnTo>
                  <a:pt x="2241" y="0"/>
                </a:lnTo>
                <a:lnTo>
                  <a:pt x="110" y="2811"/>
                </a:lnTo>
                <a:lnTo>
                  <a:pt x="110" y="3228"/>
                </a:lnTo>
                <a:lnTo>
                  <a:pt x="0" y="3631"/>
                </a:lnTo>
                <a:lnTo>
                  <a:pt x="72" y="3686"/>
                </a:lnTo>
                <a:lnTo>
                  <a:pt x="441" y="3355"/>
                </a:lnTo>
                <a:lnTo>
                  <a:pt x="740" y="3228"/>
                </a:lnTo>
                <a:lnTo>
                  <a:pt x="2903" y="433"/>
                </a:lnTo>
                <a:lnTo>
                  <a:pt x="2903" y="433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52400"/>
            <a:ext cx="68707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tt-RU" smtClean="0"/>
              <a:t>Образец заголовка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828800"/>
            <a:ext cx="76962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t-RU" smtClean="0"/>
              <a:t>Образец текста</a:t>
            </a:r>
          </a:p>
          <a:p>
            <a:pPr lvl="1"/>
            <a:r>
              <a:rPr lang="tt-RU" smtClean="0"/>
              <a:t>Второй уровень</a:t>
            </a:r>
          </a:p>
          <a:p>
            <a:pPr lvl="2"/>
            <a:r>
              <a:rPr lang="tt-RU" smtClean="0"/>
              <a:t>Третий уровень</a:t>
            </a:r>
          </a:p>
          <a:p>
            <a:pPr lvl="3"/>
            <a:r>
              <a:rPr lang="tt-RU" smtClean="0"/>
              <a:t>Четвертый уровень</a:t>
            </a:r>
          </a:p>
          <a:p>
            <a:pPr lvl="4"/>
            <a:r>
              <a:rPr lang="tt-RU" smtClean="0"/>
              <a:t>Пятый уровень</a:t>
            </a:r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371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48134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560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48135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183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Comic Sans MS" panose="030F0702030302020204" pitchFamily="66" charset="0"/>
              </a:defRPr>
            </a:lvl1pPr>
          </a:lstStyle>
          <a:p>
            <a:fld id="{8007B25E-EC04-4804-A8A3-198174305797}" type="slidenum">
              <a:rPr lang="tt-RU"/>
              <a:pPr/>
              <a:t>‹#›</a:t>
            </a:fld>
            <a:endParaRPr lang="tt-RU"/>
          </a:p>
        </p:txBody>
      </p:sp>
      <p:sp>
        <p:nvSpPr>
          <p:cNvPr id="48136" name="Freeform 8"/>
          <p:cNvSpPr>
            <a:spLocks/>
          </p:cNvSpPr>
          <p:nvPr/>
        </p:nvSpPr>
        <p:spPr bwMode="auto">
          <a:xfrm rot="-3172564">
            <a:off x="7865269" y="24607"/>
            <a:ext cx="1165225" cy="2097087"/>
          </a:xfrm>
          <a:custGeom>
            <a:avLst/>
            <a:gdLst/>
            <a:ahLst/>
            <a:cxnLst>
              <a:cxn ang="0">
                <a:pos x="2293" y="0"/>
              </a:cxn>
              <a:cxn ang="0">
                <a:pos x="130" y="2835"/>
              </a:cxn>
              <a:cxn ang="0">
                <a:pos x="131" y="3201"/>
              </a:cxn>
              <a:cxn ang="0">
                <a:pos x="0" y="3633"/>
              </a:cxn>
              <a:cxn ang="0">
                <a:pos x="50" y="3703"/>
              </a:cxn>
              <a:cxn ang="0">
                <a:pos x="422" y="3352"/>
              </a:cxn>
              <a:cxn ang="0">
                <a:pos x="763" y="3220"/>
              </a:cxn>
              <a:cxn ang="0">
                <a:pos x="2911" y="428"/>
              </a:cxn>
              <a:cxn ang="0">
                <a:pos x="2589" y="96"/>
              </a:cxn>
              <a:cxn ang="0">
                <a:pos x="2293" y="0"/>
              </a:cxn>
              <a:cxn ang="0">
                <a:pos x="2293" y="0"/>
              </a:cxn>
            </a:cxnLst>
            <a:rect l="0" t="0" r="r" b="b"/>
            <a:pathLst>
              <a:path w="2911" h="3703">
                <a:moveTo>
                  <a:pt x="2293" y="0"/>
                </a:moveTo>
                <a:lnTo>
                  <a:pt x="130" y="2835"/>
                </a:lnTo>
                <a:lnTo>
                  <a:pt x="131" y="3201"/>
                </a:lnTo>
                <a:lnTo>
                  <a:pt x="0" y="3633"/>
                </a:lnTo>
                <a:lnTo>
                  <a:pt x="50" y="3703"/>
                </a:lnTo>
                <a:lnTo>
                  <a:pt x="422" y="3352"/>
                </a:lnTo>
                <a:lnTo>
                  <a:pt x="763" y="3220"/>
                </a:lnTo>
                <a:lnTo>
                  <a:pt x="2911" y="428"/>
                </a:lnTo>
                <a:lnTo>
                  <a:pt x="2589" y="96"/>
                </a:lnTo>
                <a:lnTo>
                  <a:pt x="2293" y="0"/>
                </a:lnTo>
                <a:lnTo>
                  <a:pt x="2293" y="0"/>
                </a:lnTo>
                <a:close/>
              </a:path>
            </a:pathLst>
          </a:custGeom>
          <a:solidFill>
            <a:schemeClr val="folHlink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8137" name="Freeform 9"/>
          <p:cNvSpPr>
            <a:spLocks/>
          </p:cNvSpPr>
          <p:nvPr/>
        </p:nvSpPr>
        <p:spPr bwMode="auto">
          <a:xfrm rot="-3172564">
            <a:off x="7831138" y="192088"/>
            <a:ext cx="1025525" cy="1571625"/>
          </a:xfrm>
          <a:custGeom>
            <a:avLst/>
            <a:gdLst/>
            <a:ahLst/>
            <a:cxnLst>
              <a:cxn ang="0">
                <a:pos x="0" y="2485"/>
              </a:cxn>
              <a:cxn ang="0">
                <a:pos x="432" y="2553"/>
              </a:cxn>
              <a:cxn ang="0">
                <a:pos x="736" y="2777"/>
              </a:cxn>
              <a:cxn ang="0">
                <a:pos x="2561" y="399"/>
              </a:cxn>
              <a:cxn ang="0">
                <a:pos x="2118" y="82"/>
              </a:cxn>
              <a:cxn ang="0">
                <a:pos x="1898" y="0"/>
              </a:cxn>
              <a:cxn ang="0">
                <a:pos x="0" y="2485"/>
              </a:cxn>
              <a:cxn ang="0">
                <a:pos x="0" y="2485"/>
              </a:cxn>
            </a:cxnLst>
            <a:rect l="0" t="0" r="r" b="b"/>
            <a:pathLst>
              <a:path w="2561" h="2777">
                <a:moveTo>
                  <a:pt x="0" y="2485"/>
                </a:moveTo>
                <a:lnTo>
                  <a:pt x="432" y="2553"/>
                </a:lnTo>
                <a:lnTo>
                  <a:pt x="736" y="2777"/>
                </a:lnTo>
                <a:lnTo>
                  <a:pt x="2561" y="399"/>
                </a:lnTo>
                <a:lnTo>
                  <a:pt x="2118" y="82"/>
                </a:lnTo>
                <a:lnTo>
                  <a:pt x="1898" y="0"/>
                </a:lnTo>
                <a:lnTo>
                  <a:pt x="0" y="2485"/>
                </a:lnTo>
                <a:lnTo>
                  <a:pt x="0" y="2485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grpSp>
        <p:nvGrpSpPr>
          <p:cNvPr id="3082" name="Group 10"/>
          <p:cNvGrpSpPr>
            <a:grpSpLocks/>
          </p:cNvGrpSpPr>
          <p:nvPr/>
        </p:nvGrpSpPr>
        <p:grpSpPr bwMode="auto">
          <a:xfrm>
            <a:off x="7938" y="5540375"/>
            <a:ext cx="1784350" cy="1246188"/>
            <a:chOff x="5" y="3490"/>
            <a:chExt cx="1124" cy="785"/>
          </a:xfrm>
        </p:grpSpPr>
        <p:sp>
          <p:nvSpPr>
            <p:cNvPr id="48139" name="Freeform 11"/>
            <p:cNvSpPr>
              <a:spLocks/>
            </p:cNvSpPr>
            <p:nvPr userDrawn="1"/>
          </p:nvSpPr>
          <p:spPr bwMode="auto">
            <a:xfrm>
              <a:off x="24" y="3505"/>
              <a:ext cx="1089" cy="649"/>
            </a:xfrm>
            <a:custGeom>
              <a:avLst/>
              <a:gdLst/>
              <a:ahLst/>
              <a:cxnLst>
                <a:cxn ang="0">
                  <a:pos x="1587" y="1260"/>
                </a:cxn>
                <a:cxn ang="0">
                  <a:pos x="1420" y="1106"/>
                </a:cxn>
                <a:cxn ang="0">
                  <a:pos x="1331" y="477"/>
                </a:cxn>
                <a:cxn ang="0">
                  <a:pos x="2139" y="330"/>
                </a:cxn>
                <a:cxn ang="0">
                  <a:pos x="2177" y="203"/>
                </a:cxn>
                <a:cxn ang="0">
                  <a:pos x="2099" y="100"/>
                </a:cxn>
                <a:cxn ang="0">
                  <a:pos x="1276" y="211"/>
                </a:cxn>
                <a:cxn ang="0">
                  <a:pos x="1219" y="32"/>
                </a:cxn>
                <a:cxn ang="0">
                  <a:pos x="1085" y="0"/>
                </a:cxn>
                <a:cxn ang="0">
                  <a:pos x="958" y="28"/>
                </a:cxn>
                <a:cxn ang="0">
                  <a:pos x="888" y="106"/>
                </a:cxn>
                <a:cxn ang="0">
                  <a:pos x="937" y="285"/>
                </a:cxn>
                <a:cxn ang="0">
                  <a:pos x="660" y="441"/>
                </a:cxn>
                <a:cxn ang="0">
                  <a:pos x="983" y="473"/>
                </a:cxn>
                <a:cxn ang="0">
                  <a:pos x="1112" y="889"/>
                </a:cxn>
                <a:cxn ang="0">
                  <a:pos x="141" y="469"/>
                </a:cxn>
                <a:cxn ang="0">
                  <a:pos x="46" y="509"/>
                </a:cxn>
                <a:cxn ang="0">
                  <a:pos x="0" y="636"/>
                </a:cxn>
                <a:cxn ang="0">
                  <a:pos x="55" y="779"/>
                </a:cxn>
                <a:cxn ang="0">
                  <a:pos x="1139" y="1288"/>
                </a:cxn>
                <a:cxn ang="0">
                  <a:pos x="1378" y="1256"/>
                </a:cxn>
                <a:cxn ang="0">
                  <a:pos x="1570" y="1298"/>
                </a:cxn>
                <a:cxn ang="0">
                  <a:pos x="1587" y="1260"/>
                </a:cxn>
                <a:cxn ang="0">
                  <a:pos x="1587" y="1260"/>
                </a:cxn>
              </a:cxnLst>
              <a:rect l="0" t="0" r="r" b="b"/>
              <a:pathLst>
                <a:path w="2177" h="1298">
                  <a:moveTo>
                    <a:pt x="1587" y="1260"/>
                  </a:moveTo>
                  <a:lnTo>
                    <a:pt x="1420" y="1106"/>
                  </a:lnTo>
                  <a:lnTo>
                    <a:pt x="1331" y="477"/>
                  </a:lnTo>
                  <a:lnTo>
                    <a:pt x="2139" y="330"/>
                  </a:lnTo>
                  <a:lnTo>
                    <a:pt x="2177" y="203"/>
                  </a:lnTo>
                  <a:lnTo>
                    <a:pt x="2099" y="100"/>
                  </a:lnTo>
                  <a:lnTo>
                    <a:pt x="1276" y="211"/>
                  </a:lnTo>
                  <a:lnTo>
                    <a:pt x="1219" y="32"/>
                  </a:lnTo>
                  <a:lnTo>
                    <a:pt x="1085" y="0"/>
                  </a:lnTo>
                  <a:lnTo>
                    <a:pt x="958" y="28"/>
                  </a:lnTo>
                  <a:lnTo>
                    <a:pt x="888" y="106"/>
                  </a:lnTo>
                  <a:lnTo>
                    <a:pt x="937" y="285"/>
                  </a:lnTo>
                  <a:lnTo>
                    <a:pt x="660" y="441"/>
                  </a:lnTo>
                  <a:lnTo>
                    <a:pt x="983" y="473"/>
                  </a:lnTo>
                  <a:lnTo>
                    <a:pt x="1112" y="889"/>
                  </a:lnTo>
                  <a:lnTo>
                    <a:pt x="141" y="469"/>
                  </a:lnTo>
                  <a:lnTo>
                    <a:pt x="46" y="509"/>
                  </a:lnTo>
                  <a:lnTo>
                    <a:pt x="0" y="636"/>
                  </a:lnTo>
                  <a:lnTo>
                    <a:pt x="55" y="779"/>
                  </a:lnTo>
                  <a:lnTo>
                    <a:pt x="1139" y="1288"/>
                  </a:lnTo>
                  <a:lnTo>
                    <a:pt x="1378" y="1256"/>
                  </a:lnTo>
                  <a:lnTo>
                    <a:pt x="1570" y="1298"/>
                  </a:lnTo>
                  <a:lnTo>
                    <a:pt x="1587" y="1260"/>
                  </a:lnTo>
                  <a:lnTo>
                    <a:pt x="1587" y="1260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8140" name="Freeform 12"/>
            <p:cNvSpPr>
              <a:spLocks/>
            </p:cNvSpPr>
            <p:nvPr userDrawn="1"/>
          </p:nvSpPr>
          <p:spPr bwMode="auto">
            <a:xfrm>
              <a:off x="1022" y="3582"/>
              <a:ext cx="71" cy="129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120" y="0"/>
                </a:cxn>
                <a:cxn ang="0">
                  <a:pos x="143" y="233"/>
                </a:cxn>
                <a:cxn ang="0">
                  <a:pos x="8" y="258"/>
                </a:cxn>
                <a:cxn ang="0">
                  <a:pos x="0" y="7"/>
                </a:cxn>
                <a:cxn ang="0">
                  <a:pos x="0" y="7"/>
                </a:cxn>
              </a:cxnLst>
              <a:rect l="0" t="0" r="r" b="b"/>
              <a:pathLst>
                <a:path w="143" h="258">
                  <a:moveTo>
                    <a:pt x="0" y="7"/>
                  </a:moveTo>
                  <a:lnTo>
                    <a:pt x="120" y="0"/>
                  </a:lnTo>
                  <a:lnTo>
                    <a:pt x="143" y="233"/>
                  </a:lnTo>
                  <a:lnTo>
                    <a:pt x="8" y="258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8141" name="Freeform 13"/>
            <p:cNvSpPr>
              <a:spLocks/>
            </p:cNvSpPr>
            <p:nvPr userDrawn="1"/>
          </p:nvSpPr>
          <p:spPr bwMode="auto">
            <a:xfrm>
              <a:off x="20" y="3774"/>
              <a:ext cx="792" cy="410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8142" name="Freeform 14"/>
            <p:cNvSpPr>
              <a:spLocks/>
            </p:cNvSpPr>
            <p:nvPr userDrawn="1"/>
          </p:nvSpPr>
          <p:spPr bwMode="auto">
            <a:xfrm>
              <a:off x="129" y="3808"/>
              <a:ext cx="525" cy="374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8143" name="Freeform 15"/>
            <p:cNvSpPr>
              <a:spLocks/>
            </p:cNvSpPr>
            <p:nvPr userDrawn="1"/>
          </p:nvSpPr>
          <p:spPr bwMode="auto">
            <a:xfrm>
              <a:off x="485" y="3532"/>
              <a:ext cx="135" cy="121"/>
            </a:xfrm>
            <a:custGeom>
              <a:avLst/>
              <a:gdLst/>
              <a:ahLst/>
              <a:cxnLst>
                <a:cxn ang="0">
                  <a:pos x="0" y="28"/>
                </a:cxn>
                <a:cxn ang="0">
                  <a:pos x="160" y="0"/>
                </a:cxn>
                <a:cxn ang="0">
                  <a:pos x="251" y="36"/>
                </a:cxn>
                <a:cxn ang="0">
                  <a:pos x="272" y="139"/>
                </a:cxn>
                <a:cxn ang="0">
                  <a:pos x="164" y="146"/>
                </a:cxn>
                <a:cxn ang="0">
                  <a:pos x="32" y="241"/>
                </a:cxn>
                <a:cxn ang="0">
                  <a:pos x="0" y="28"/>
                </a:cxn>
                <a:cxn ang="0">
                  <a:pos x="0" y="28"/>
                </a:cxn>
              </a:cxnLst>
              <a:rect l="0" t="0" r="r" b="b"/>
              <a:pathLst>
                <a:path w="272" h="241">
                  <a:moveTo>
                    <a:pt x="0" y="28"/>
                  </a:moveTo>
                  <a:lnTo>
                    <a:pt x="160" y="0"/>
                  </a:lnTo>
                  <a:lnTo>
                    <a:pt x="251" y="36"/>
                  </a:lnTo>
                  <a:lnTo>
                    <a:pt x="272" y="139"/>
                  </a:lnTo>
                  <a:lnTo>
                    <a:pt x="164" y="146"/>
                  </a:lnTo>
                  <a:lnTo>
                    <a:pt x="32" y="241"/>
                  </a:lnTo>
                  <a:lnTo>
                    <a:pt x="0" y="28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chemeClr val="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8144" name="Freeform 16"/>
            <p:cNvSpPr>
              <a:spLocks/>
            </p:cNvSpPr>
            <p:nvPr userDrawn="1"/>
          </p:nvSpPr>
          <p:spPr bwMode="auto">
            <a:xfrm>
              <a:off x="641" y="4163"/>
              <a:ext cx="76" cy="112"/>
            </a:xfrm>
            <a:custGeom>
              <a:avLst/>
              <a:gdLst/>
              <a:ahLst/>
              <a:cxnLst>
                <a:cxn ang="0">
                  <a:pos x="152" y="4"/>
                </a:cxn>
                <a:cxn ang="0">
                  <a:pos x="152" y="224"/>
                </a:cxn>
                <a:cxn ang="0">
                  <a:pos x="0" y="8"/>
                </a:cxn>
                <a:cxn ang="0">
                  <a:pos x="72" y="0"/>
                </a:cxn>
                <a:cxn ang="0">
                  <a:pos x="152" y="4"/>
                </a:cxn>
                <a:cxn ang="0">
                  <a:pos x="152" y="4"/>
                </a:cxn>
              </a:cxnLst>
              <a:rect l="0" t="0" r="r" b="b"/>
              <a:pathLst>
                <a:path w="152" h="224">
                  <a:moveTo>
                    <a:pt x="152" y="4"/>
                  </a:moveTo>
                  <a:lnTo>
                    <a:pt x="152" y="224"/>
                  </a:lnTo>
                  <a:lnTo>
                    <a:pt x="0" y="8"/>
                  </a:lnTo>
                  <a:lnTo>
                    <a:pt x="72" y="0"/>
                  </a:lnTo>
                  <a:lnTo>
                    <a:pt x="152" y="4"/>
                  </a:lnTo>
                  <a:lnTo>
                    <a:pt x="152" y="4"/>
                  </a:lnTo>
                  <a:close/>
                </a:path>
              </a:pathLst>
            </a:custGeom>
            <a:solidFill>
              <a:schemeClr val="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8145" name="Freeform 17"/>
            <p:cNvSpPr>
              <a:spLocks/>
            </p:cNvSpPr>
            <p:nvPr userDrawn="1"/>
          </p:nvSpPr>
          <p:spPr bwMode="auto">
            <a:xfrm>
              <a:off x="504" y="3607"/>
              <a:ext cx="193" cy="383"/>
            </a:xfrm>
            <a:custGeom>
              <a:avLst/>
              <a:gdLst/>
              <a:ahLst/>
              <a:cxnLst>
                <a:cxn ang="0">
                  <a:pos x="0" y="80"/>
                </a:cxn>
                <a:cxn ang="0">
                  <a:pos x="87" y="0"/>
                </a:cxn>
                <a:cxn ang="0">
                  <a:pos x="232" y="6"/>
                </a:cxn>
                <a:cxn ang="0">
                  <a:pos x="386" y="764"/>
                </a:cxn>
                <a:cxn ang="0">
                  <a:pos x="279" y="720"/>
                </a:cxn>
                <a:cxn ang="0">
                  <a:pos x="152" y="677"/>
                </a:cxn>
                <a:cxn ang="0">
                  <a:pos x="0" y="80"/>
                </a:cxn>
                <a:cxn ang="0">
                  <a:pos x="0" y="80"/>
                </a:cxn>
              </a:cxnLst>
              <a:rect l="0" t="0" r="r" b="b"/>
              <a:pathLst>
                <a:path w="386" h="764">
                  <a:moveTo>
                    <a:pt x="0" y="80"/>
                  </a:moveTo>
                  <a:lnTo>
                    <a:pt x="87" y="0"/>
                  </a:lnTo>
                  <a:lnTo>
                    <a:pt x="232" y="6"/>
                  </a:lnTo>
                  <a:lnTo>
                    <a:pt x="386" y="764"/>
                  </a:lnTo>
                  <a:lnTo>
                    <a:pt x="279" y="720"/>
                  </a:lnTo>
                  <a:lnTo>
                    <a:pt x="152" y="677"/>
                  </a:lnTo>
                  <a:lnTo>
                    <a:pt x="0" y="80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8146" name="Freeform 18"/>
            <p:cNvSpPr>
              <a:spLocks/>
            </p:cNvSpPr>
            <p:nvPr userDrawn="1"/>
          </p:nvSpPr>
          <p:spPr bwMode="auto">
            <a:xfrm>
              <a:off x="668" y="3590"/>
              <a:ext cx="364" cy="174"/>
            </a:xfrm>
            <a:custGeom>
              <a:avLst/>
              <a:gdLst/>
              <a:ahLst/>
              <a:cxnLst>
                <a:cxn ang="0">
                  <a:pos x="692" y="0"/>
                </a:cxn>
                <a:cxn ang="0">
                  <a:pos x="0" y="106"/>
                </a:cxn>
                <a:cxn ang="0">
                  <a:pos x="28" y="348"/>
                </a:cxn>
                <a:cxn ang="0">
                  <a:pos x="715" y="237"/>
                </a:cxn>
                <a:cxn ang="0">
                  <a:pos x="728" y="43"/>
                </a:cxn>
                <a:cxn ang="0">
                  <a:pos x="692" y="0"/>
                </a:cxn>
                <a:cxn ang="0">
                  <a:pos x="692" y="0"/>
                </a:cxn>
              </a:cxnLst>
              <a:rect l="0" t="0" r="r" b="b"/>
              <a:pathLst>
                <a:path w="728" h="348">
                  <a:moveTo>
                    <a:pt x="692" y="0"/>
                  </a:moveTo>
                  <a:lnTo>
                    <a:pt x="0" y="106"/>
                  </a:lnTo>
                  <a:lnTo>
                    <a:pt x="28" y="348"/>
                  </a:lnTo>
                  <a:lnTo>
                    <a:pt x="715" y="237"/>
                  </a:lnTo>
                  <a:lnTo>
                    <a:pt x="728" y="43"/>
                  </a:lnTo>
                  <a:lnTo>
                    <a:pt x="692" y="0"/>
                  </a:lnTo>
                  <a:lnTo>
                    <a:pt x="692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8147" name="Freeform 19"/>
            <p:cNvSpPr>
              <a:spLocks/>
            </p:cNvSpPr>
            <p:nvPr userDrawn="1"/>
          </p:nvSpPr>
          <p:spPr bwMode="auto">
            <a:xfrm>
              <a:off x="347" y="3693"/>
              <a:ext cx="156" cy="67"/>
            </a:xfrm>
            <a:custGeom>
              <a:avLst/>
              <a:gdLst/>
              <a:ahLst/>
              <a:cxnLst>
                <a:cxn ang="0">
                  <a:pos x="272" y="0"/>
                </a:cxn>
                <a:cxn ang="0">
                  <a:pos x="0" y="78"/>
                </a:cxn>
                <a:cxn ang="0">
                  <a:pos x="312" y="135"/>
                </a:cxn>
                <a:cxn ang="0">
                  <a:pos x="272" y="0"/>
                </a:cxn>
                <a:cxn ang="0">
                  <a:pos x="272" y="0"/>
                </a:cxn>
              </a:cxnLst>
              <a:rect l="0" t="0" r="r" b="b"/>
              <a:pathLst>
                <a:path w="312" h="135">
                  <a:moveTo>
                    <a:pt x="272" y="0"/>
                  </a:moveTo>
                  <a:lnTo>
                    <a:pt x="0" y="78"/>
                  </a:lnTo>
                  <a:lnTo>
                    <a:pt x="312" y="135"/>
                  </a:lnTo>
                  <a:lnTo>
                    <a:pt x="272" y="0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3108" name="Group 20"/>
            <p:cNvGrpSpPr>
              <a:grpSpLocks/>
            </p:cNvGrpSpPr>
            <p:nvPr userDrawn="1"/>
          </p:nvGrpSpPr>
          <p:grpSpPr bwMode="auto">
            <a:xfrm>
              <a:off x="5" y="3490"/>
              <a:ext cx="1124" cy="780"/>
              <a:chOff x="5" y="3490"/>
              <a:chExt cx="1124" cy="780"/>
            </a:xfrm>
          </p:grpSpPr>
          <p:grpSp>
            <p:nvGrpSpPr>
              <p:cNvPr id="3109" name="Group 21"/>
              <p:cNvGrpSpPr>
                <a:grpSpLocks/>
              </p:cNvGrpSpPr>
              <p:nvPr userDrawn="1"/>
            </p:nvGrpSpPr>
            <p:grpSpPr bwMode="auto">
              <a:xfrm>
                <a:off x="499" y="3562"/>
                <a:ext cx="548" cy="708"/>
                <a:chOff x="499" y="3562"/>
                <a:chExt cx="548" cy="708"/>
              </a:xfrm>
            </p:grpSpPr>
            <p:sp>
              <p:nvSpPr>
                <p:cNvPr id="48150" name="Freeform 22"/>
                <p:cNvSpPr>
                  <a:spLocks/>
                </p:cNvSpPr>
                <p:nvPr userDrawn="1"/>
              </p:nvSpPr>
              <p:spPr bwMode="auto">
                <a:xfrm>
                  <a:off x="499" y="3587"/>
                  <a:ext cx="157" cy="87"/>
                </a:xfrm>
                <a:custGeom>
                  <a:avLst/>
                  <a:gdLst/>
                  <a:ahLst/>
                  <a:cxnLst>
                    <a:cxn ang="0">
                      <a:pos x="0" y="107"/>
                    </a:cxn>
                    <a:cxn ang="0">
                      <a:pos x="114" y="10"/>
                    </a:cxn>
                    <a:cxn ang="0">
                      <a:pos x="213" y="0"/>
                    </a:cxn>
                    <a:cxn ang="0">
                      <a:pos x="292" y="27"/>
                    </a:cxn>
                    <a:cxn ang="0">
                      <a:pos x="313" y="91"/>
                    </a:cxn>
                    <a:cxn ang="0">
                      <a:pos x="167" y="67"/>
                    </a:cxn>
                    <a:cxn ang="0">
                      <a:pos x="74" y="101"/>
                    </a:cxn>
                    <a:cxn ang="0">
                      <a:pos x="13" y="175"/>
                    </a:cxn>
                    <a:cxn ang="0">
                      <a:pos x="0" y="107"/>
                    </a:cxn>
                    <a:cxn ang="0">
                      <a:pos x="0" y="107"/>
                    </a:cxn>
                  </a:cxnLst>
                  <a:rect l="0" t="0" r="r" b="b"/>
                  <a:pathLst>
                    <a:path w="313" h="175">
                      <a:moveTo>
                        <a:pt x="0" y="107"/>
                      </a:moveTo>
                      <a:lnTo>
                        <a:pt x="114" y="10"/>
                      </a:lnTo>
                      <a:lnTo>
                        <a:pt x="213" y="0"/>
                      </a:lnTo>
                      <a:lnTo>
                        <a:pt x="292" y="27"/>
                      </a:lnTo>
                      <a:lnTo>
                        <a:pt x="313" y="91"/>
                      </a:lnTo>
                      <a:lnTo>
                        <a:pt x="167" y="67"/>
                      </a:lnTo>
                      <a:lnTo>
                        <a:pt x="74" y="101"/>
                      </a:lnTo>
                      <a:lnTo>
                        <a:pt x="13" y="175"/>
                      </a:lnTo>
                      <a:lnTo>
                        <a:pt x="0" y="107"/>
                      </a:lnTo>
                      <a:lnTo>
                        <a:pt x="0" y="10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48151" name="Freeform 23"/>
                <p:cNvSpPr>
                  <a:spLocks/>
                </p:cNvSpPr>
                <p:nvPr userDrawn="1"/>
              </p:nvSpPr>
              <p:spPr bwMode="auto">
                <a:xfrm>
                  <a:off x="636" y="4137"/>
                  <a:ext cx="115" cy="133"/>
                </a:xfrm>
                <a:custGeom>
                  <a:avLst/>
                  <a:gdLst/>
                  <a:ahLst/>
                  <a:cxnLst>
                    <a:cxn ang="0">
                      <a:pos x="0" y="40"/>
                    </a:cxn>
                    <a:cxn ang="0">
                      <a:pos x="160" y="266"/>
                    </a:cxn>
                    <a:cxn ang="0">
                      <a:pos x="230" y="251"/>
                    </a:cxn>
                    <a:cxn ang="0">
                      <a:pos x="223" y="17"/>
                    </a:cxn>
                    <a:cxn ang="0">
                      <a:pos x="166" y="0"/>
                    </a:cxn>
                    <a:cxn ang="0">
                      <a:pos x="179" y="197"/>
                    </a:cxn>
                    <a:cxn ang="0">
                      <a:pos x="71" y="4"/>
                    </a:cxn>
                    <a:cxn ang="0">
                      <a:pos x="0" y="40"/>
                    </a:cxn>
                    <a:cxn ang="0">
                      <a:pos x="0" y="40"/>
                    </a:cxn>
                  </a:cxnLst>
                  <a:rect l="0" t="0" r="r" b="b"/>
                  <a:pathLst>
                    <a:path w="230" h="266">
                      <a:moveTo>
                        <a:pt x="0" y="40"/>
                      </a:moveTo>
                      <a:lnTo>
                        <a:pt x="160" y="266"/>
                      </a:lnTo>
                      <a:lnTo>
                        <a:pt x="230" y="251"/>
                      </a:lnTo>
                      <a:lnTo>
                        <a:pt x="223" y="17"/>
                      </a:lnTo>
                      <a:lnTo>
                        <a:pt x="166" y="0"/>
                      </a:lnTo>
                      <a:lnTo>
                        <a:pt x="179" y="197"/>
                      </a:lnTo>
                      <a:lnTo>
                        <a:pt x="71" y="4"/>
                      </a:lnTo>
                      <a:lnTo>
                        <a:pt x="0" y="40"/>
                      </a:lnTo>
                      <a:lnTo>
                        <a:pt x="0" y="4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48152" name="Freeform 24"/>
                <p:cNvSpPr>
                  <a:spLocks/>
                </p:cNvSpPr>
                <p:nvPr userDrawn="1"/>
              </p:nvSpPr>
              <p:spPr bwMode="auto">
                <a:xfrm>
                  <a:off x="1004" y="3562"/>
                  <a:ext cx="43" cy="117"/>
                </a:xfrm>
                <a:custGeom>
                  <a:avLst/>
                  <a:gdLst/>
                  <a:ahLst/>
                  <a:cxnLst>
                    <a:cxn ang="0">
                      <a:pos x="0" y="19"/>
                    </a:cxn>
                    <a:cxn ang="0">
                      <a:pos x="36" y="93"/>
                    </a:cxn>
                    <a:cxn ang="0">
                      <a:pos x="44" y="154"/>
                    </a:cxn>
                    <a:cxn ang="0">
                      <a:pos x="27" y="234"/>
                    </a:cxn>
                    <a:cxn ang="0">
                      <a:pos x="80" y="220"/>
                    </a:cxn>
                    <a:cxn ang="0">
                      <a:pos x="87" y="116"/>
                    </a:cxn>
                    <a:cxn ang="0">
                      <a:pos x="46" y="0"/>
                    </a:cxn>
                    <a:cxn ang="0">
                      <a:pos x="0" y="19"/>
                    </a:cxn>
                    <a:cxn ang="0">
                      <a:pos x="0" y="19"/>
                    </a:cxn>
                  </a:cxnLst>
                  <a:rect l="0" t="0" r="r" b="b"/>
                  <a:pathLst>
                    <a:path w="87" h="234">
                      <a:moveTo>
                        <a:pt x="0" y="19"/>
                      </a:moveTo>
                      <a:lnTo>
                        <a:pt x="36" y="93"/>
                      </a:lnTo>
                      <a:lnTo>
                        <a:pt x="44" y="154"/>
                      </a:lnTo>
                      <a:lnTo>
                        <a:pt x="27" y="234"/>
                      </a:lnTo>
                      <a:lnTo>
                        <a:pt x="80" y="220"/>
                      </a:lnTo>
                      <a:lnTo>
                        <a:pt x="87" y="116"/>
                      </a:lnTo>
                      <a:lnTo>
                        <a:pt x="46" y="0"/>
                      </a:lnTo>
                      <a:lnTo>
                        <a:pt x="0" y="19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</p:grpSp>
          <p:sp>
            <p:nvSpPr>
              <p:cNvPr id="48153" name="Freeform 25"/>
              <p:cNvSpPr>
                <a:spLocks/>
              </p:cNvSpPr>
              <p:nvPr userDrawn="1"/>
            </p:nvSpPr>
            <p:spPr bwMode="auto">
              <a:xfrm>
                <a:off x="76" y="3732"/>
                <a:ext cx="595" cy="250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8154" name="Freeform 26"/>
              <p:cNvSpPr>
                <a:spLocks/>
              </p:cNvSpPr>
              <p:nvPr userDrawn="1"/>
            </p:nvSpPr>
            <p:spPr bwMode="auto">
              <a:xfrm>
                <a:off x="260" y="3886"/>
                <a:ext cx="244" cy="148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8155" name="Freeform 27"/>
              <p:cNvSpPr>
                <a:spLocks/>
              </p:cNvSpPr>
              <p:nvPr userDrawn="1"/>
            </p:nvSpPr>
            <p:spPr bwMode="auto">
              <a:xfrm>
                <a:off x="565" y="3680"/>
                <a:ext cx="107" cy="238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91" y="25"/>
                  </a:cxn>
                  <a:cxn ang="0">
                    <a:pos x="80" y="192"/>
                  </a:cxn>
                  <a:cxn ang="0">
                    <a:pos x="106" y="327"/>
                  </a:cxn>
                  <a:cxn ang="0">
                    <a:pos x="213" y="451"/>
                  </a:cxn>
                  <a:cxn ang="0">
                    <a:pos x="97" y="478"/>
                  </a:cxn>
                  <a:cxn ang="0">
                    <a:pos x="30" y="344"/>
                  </a:cxn>
                  <a:cxn ang="0">
                    <a:pos x="0" y="57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213" h="478">
                    <a:moveTo>
                      <a:pt x="24" y="0"/>
                    </a:moveTo>
                    <a:lnTo>
                      <a:pt x="91" y="25"/>
                    </a:lnTo>
                    <a:lnTo>
                      <a:pt x="80" y="192"/>
                    </a:lnTo>
                    <a:lnTo>
                      <a:pt x="106" y="327"/>
                    </a:lnTo>
                    <a:lnTo>
                      <a:pt x="213" y="451"/>
                    </a:lnTo>
                    <a:lnTo>
                      <a:pt x="97" y="478"/>
                    </a:lnTo>
                    <a:lnTo>
                      <a:pt x="30" y="344"/>
                    </a:lnTo>
                    <a:lnTo>
                      <a:pt x="0" y="57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grpSp>
            <p:nvGrpSpPr>
              <p:cNvPr id="3113" name="Group 28"/>
              <p:cNvGrpSpPr>
                <a:grpSpLocks/>
              </p:cNvGrpSpPr>
              <p:nvPr userDrawn="1"/>
            </p:nvGrpSpPr>
            <p:grpSpPr bwMode="auto">
              <a:xfrm>
                <a:off x="5" y="3490"/>
                <a:ext cx="1124" cy="678"/>
                <a:chOff x="5" y="3490"/>
                <a:chExt cx="1124" cy="678"/>
              </a:xfrm>
            </p:grpSpPr>
            <p:sp>
              <p:nvSpPr>
                <p:cNvPr id="48157" name="Freeform 29"/>
                <p:cNvSpPr>
                  <a:spLocks/>
                </p:cNvSpPr>
                <p:nvPr userDrawn="1"/>
              </p:nvSpPr>
              <p:spPr bwMode="auto">
                <a:xfrm>
                  <a:off x="669" y="4048"/>
                  <a:ext cx="75" cy="87"/>
                </a:xfrm>
                <a:custGeom>
                  <a:avLst/>
                  <a:gdLst/>
                  <a:ahLst/>
                  <a:cxnLst>
                    <a:cxn ang="0">
                      <a:pos x="110" y="0"/>
                    </a:cxn>
                    <a:cxn ang="0">
                      <a:pos x="40" y="66"/>
                    </a:cxn>
                    <a:cxn ang="0">
                      <a:pos x="0" y="173"/>
                    </a:cxn>
                    <a:cxn ang="0">
                      <a:pos x="80" y="160"/>
                    </a:cxn>
                    <a:cxn ang="0">
                      <a:pos x="103" y="84"/>
                    </a:cxn>
                    <a:cxn ang="0">
                      <a:pos x="150" y="27"/>
                    </a:cxn>
                    <a:cxn ang="0">
                      <a:pos x="110" y="0"/>
                    </a:cxn>
                    <a:cxn ang="0">
                      <a:pos x="110" y="0"/>
                    </a:cxn>
                  </a:cxnLst>
                  <a:rect l="0" t="0" r="r" b="b"/>
                  <a:pathLst>
                    <a:path w="150" h="173">
                      <a:moveTo>
                        <a:pt x="110" y="0"/>
                      </a:moveTo>
                      <a:lnTo>
                        <a:pt x="40" y="66"/>
                      </a:lnTo>
                      <a:lnTo>
                        <a:pt x="0" y="173"/>
                      </a:lnTo>
                      <a:lnTo>
                        <a:pt x="80" y="160"/>
                      </a:lnTo>
                      <a:lnTo>
                        <a:pt x="103" y="84"/>
                      </a:lnTo>
                      <a:lnTo>
                        <a:pt x="150" y="27"/>
                      </a:lnTo>
                      <a:lnTo>
                        <a:pt x="110" y="0"/>
                      </a:lnTo>
                      <a:lnTo>
                        <a:pt x="11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48158" name="Freeform 30"/>
                <p:cNvSpPr>
                  <a:spLocks/>
                </p:cNvSpPr>
                <p:nvPr userDrawn="1"/>
              </p:nvSpPr>
              <p:spPr bwMode="auto">
                <a:xfrm>
                  <a:off x="5" y="3728"/>
                  <a:ext cx="842" cy="440"/>
                </a:xfrm>
                <a:custGeom>
                  <a:avLst/>
                  <a:gdLst/>
                  <a:ahLst/>
                  <a:cxnLst>
                    <a:cxn ang="0">
                      <a:pos x="156" y="0"/>
                    </a:cxn>
                    <a:cxn ang="0">
                      <a:pos x="63" y="52"/>
                    </a:cxn>
                    <a:cxn ang="0">
                      <a:pos x="0" y="208"/>
                    </a:cxn>
                    <a:cxn ang="0">
                      <a:pos x="67" y="358"/>
                    </a:cxn>
                    <a:cxn ang="0">
                      <a:pos x="1182" y="867"/>
                    </a:cxn>
                    <a:cxn ang="0">
                      <a:pos x="1422" y="835"/>
                    </a:cxn>
                    <a:cxn ang="0">
                      <a:pos x="1616" y="880"/>
                    </a:cxn>
                    <a:cxn ang="0">
                      <a:pos x="1684" y="808"/>
                    </a:cxn>
                    <a:cxn ang="0">
                      <a:pos x="1502" y="664"/>
                    </a:cxn>
                    <a:cxn ang="0">
                      <a:pos x="1428" y="512"/>
                    </a:cxn>
                    <a:cxn ang="0">
                      <a:pos x="1369" y="527"/>
                    </a:cxn>
                    <a:cxn ang="0">
                      <a:pos x="1439" y="664"/>
                    </a:cxn>
                    <a:cxn ang="0">
                      <a:pos x="1578" y="810"/>
                    </a:cxn>
                    <a:cxn ang="0">
                      <a:pos x="1413" y="787"/>
                    </a:cxn>
                    <a:cxn ang="0">
                      <a:pos x="1219" y="814"/>
                    </a:cxn>
                    <a:cxn ang="0">
                      <a:pos x="1255" y="650"/>
                    </a:cxn>
                    <a:cxn ang="0">
                      <a:pos x="1338" y="538"/>
                    </a:cxn>
                    <a:cxn ang="0">
                      <a:pos x="1241" y="552"/>
                    </a:cxn>
                    <a:cxn ang="0">
                      <a:pos x="1165" y="658"/>
                    </a:cxn>
                    <a:cxn ang="0">
                      <a:pos x="1139" y="791"/>
                    </a:cxn>
                    <a:cxn ang="0">
                      <a:pos x="107" y="310"/>
                    </a:cxn>
                    <a:cxn ang="0">
                      <a:pos x="80" y="215"/>
                    </a:cxn>
                    <a:cxn ang="0">
                      <a:pos x="103" y="95"/>
                    </a:cxn>
                    <a:cxn ang="0">
                      <a:pos x="217" y="0"/>
                    </a:cxn>
                    <a:cxn ang="0">
                      <a:pos x="156" y="0"/>
                    </a:cxn>
                    <a:cxn ang="0">
                      <a:pos x="156" y="0"/>
                    </a:cxn>
                  </a:cxnLst>
                  <a:rect l="0" t="0" r="r" b="b"/>
                  <a:pathLst>
                    <a:path w="1684" h="880">
                      <a:moveTo>
                        <a:pt x="156" y="0"/>
                      </a:moveTo>
                      <a:lnTo>
                        <a:pt x="63" y="52"/>
                      </a:lnTo>
                      <a:lnTo>
                        <a:pt x="0" y="208"/>
                      </a:lnTo>
                      <a:lnTo>
                        <a:pt x="67" y="358"/>
                      </a:lnTo>
                      <a:lnTo>
                        <a:pt x="1182" y="867"/>
                      </a:lnTo>
                      <a:lnTo>
                        <a:pt x="1422" y="835"/>
                      </a:lnTo>
                      <a:lnTo>
                        <a:pt x="1616" y="880"/>
                      </a:lnTo>
                      <a:lnTo>
                        <a:pt x="1684" y="808"/>
                      </a:lnTo>
                      <a:lnTo>
                        <a:pt x="1502" y="664"/>
                      </a:lnTo>
                      <a:lnTo>
                        <a:pt x="1428" y="512"/>
                      </a:lnTo>
                      <a:lnTo>
                        <a:pt x="1369" y="527"/>
                      </a:lnTo>
                      <a:lnTo>
                        <a:pt x="1439" y="664"/>
                      </a:lnTo>
                      <a:lnTo>
                        <a:pt x="1578" y="810"/>
                      </a:lnTo>
                      <a:lnTo>
                        <a:pt x="1413" y="787"/>
                      </a:lnTo>
                      <a:lnTo>
                        <a:pt x="1219" y="814"/>
                      </a:lnTo>
                      <a:lnTo>
                        <a:pt x="1255" y="650"/>
                      </a:lnTo>
                      <a:lnTo>
                        <a:pt x="1338" y="538"/>
                      </a:lnTo>
                      <a:lnTo>
                        <a:pt x="1241" y="552"/>
                      </a:lnTo>
                      <a:lnTo>
                        <a:pt x="1165" y="658"/>
                      </a:lnTo>
                      <a:lnTo>
                        <a:pt x="1139" y="791"/>
                      </a:lnTo>
                      <a:lnTo>
                        <a:pt x="107" y="310"/>
                      </a:lnTo>
                      <a:lnTo>
                        <a:pt x="80" y="215"/>
                      </a:lnTo>
                      <a:lnTo>
                        <a:pt x="103" y="95"/>
                      </a:lnTo>
                      <a:lnTo>
                        <a:pt x="217" y="0"/>
                      </a:lnTo>
                      <a:lnTo>
                        <a:pt x="156" y="0"/>
                      </a:lnTo>
                      <a:lnTo>
                        <a:pt x="15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48159" name="Freeform 31"/>
                <p:cNvSpPr>
                  <a:spLocks/>
                </p:cNvSpPr>
                <p:nvPr userDrawn="1"/>
              </p:nvSpPr>
              <p:spPr bwMode="auto">
                <a:xfrm>
                  <a:off x="106" y="3770"/>
                  <a:ext cx="80" cy="167"/>
                </a:xfrm>
                <a:custGeom>
                  <a:avLst/>
                  <a:gdLst/>
                  <a:ahLst/>
                  <a:cxnLst>
                    <a:cxn ang="0">
                      <a:pos x="116" y="0"/>
                    </a:cxn>
                    <a:cxn ang="0">
                      <a:pos x="19" y="106"/>
                    </a:cxn>
                    <a:cxn ang="0">
                      <a:pos x="0" y="230"/>
                    </a:cxn>
                    <a:cxn ang="0">
                      <a:pos x="33" y="314"/>
                    </a:cxn>
                    <a:cxn ang="0">
                      <a:pos x="94" y="335"/>
                    </a:cxn>
                    <a:cxn ang="0">
                      <a:pos x="76" y="154"/>
                    </a:cxn>
                    <a:cxn ang="0">
                      <a:pos x="160" y="17"/>
                    </a:cxn>
                    <a:cxn ang="0">
                      <a:pos x="116" y="0"/>
                    </a:cxn>
                    <a:cxn ang="0">
                      <a:pos x="116" y="0"/>
                    </a:cxn>
                  </a:cxnLst>
                  <a:rect l="0" t="0" r="r" b="b"/>
                  <a:pathLst>
                    <a:path w="160" h="335">
                      <a:moveTo>
                        <a:pt x="116" y="0"/>
                      </a:moveTo>
                      <a:lnTo>
                        <a:pt x="19" y="106"/>
                      </a:lnTo>
                      <a:lnTo>
                        <a:pt x="0" y="230"/>
                      </a:lnTo>
                      <a:lnTo>
                        <a:pt x="33" y="314"/>
                      </a:lnTo>
                      <a:lnTo>
                        <a:pt x="94" y="335"/>
                      </a:lnTo>
                      <a:lnTo>
                        <a:pt x="76" y="154"/>
                      </a:lnTo>
                      <a:lnTo>
                        <a:pt x="160" y="17"/>
                      </a:lnTo>
                      <a:lnTo>
                        <a:pt x="116" y="0"/>
                      </a:lnTo>
                      <a:lnTo>
                        <a:pt x="11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48160" name="Freeform 32"/>
                <p:cNvSpPr>
                  <a:spLocks/>
                </p:cNvSpPr>
                <p:nvPr userDrawn="1"/>
              </p:nvSpPr>
              <p:spPr bwMode="auto">
                <a:xfrm>
                  <a:off x="449" y="3490"/>
                  <a:ext cx="322" cy="594"/>
                </a:xfrm>
                <a:custGeom>
                  <a:avLst/>
                  <a:gdLst/>
                  <a:ahLst/>
                  <a:cxnLst>
                    <a:cxn ang="0">
                      <a:pos x="218" y="896"/>
                    </a:cxn>
                    <a:cxn ang="0">
                      <a:pos x="0" y="124"/>
                    </a:cxn>
                    <a:cxn ang="0">
                      <a:pos x="81" y="38"/>
                    </a:cxn>
                    <a:cxn ang="0">
                      <a:pos x="258" y="0"/>
                    </a:cxn>
                    <a:cxn ang="0">
                      <a:pos x="399" y="57"/>
                    </a:cxn>
                    <a:cxn ang="0">
                      <a:pos x="642" y="1188"/>
                    </a:cxn>
                    <a:cxn ang="0">
                      <a:pos x="555" y="1091"/>
                    </a:cxn>
                    <a:cxn ang="0">
                      <a:pos x="355" y="97"/>
                    </a:cxn>
                    <a:cxn ang="0">
                      <a:pos x="226" y="61"/>
                    </a:cxn>
                    <a:cxn ang="0">
                      <a:pos x="119" y="74"/>
                    </a:cxn>
                    <a:cxn ang="0">
                      <a:pos x="76" y="141"/>
                    </a:cxn>
                    <a:cxn ang="0">
                      <a:pos x="306" y="924"/>
                    </a:cxn>
                    <a:cxn ang="0">
                      <a:pos x="218" y="896"/>
                    </a:cxn>
                    <a:cxn ang="0">
                      <a:pos x="218" y="896"/>
                    </a:cxn>
                  </a:cxnLst>
                  <a:rect l="0" t="0" r="r" b="b"/>
                  <a:pathLst>
                    <a:path w="642" h="1188">
                      <a:moveTo>
                        <a:pt x="218" y="896"/>
                      </a:moveTo>
                      <a:lnTo>
                        <a:pt x="0" y="124"/>
                      </a:lnTo>
                      <a:lnTo>
                        <a:pt x="81" y="38"/>
                      </a:lnTo>
                      <a:lnTo>
                        <a:pt x="258" y="0"/>
                      </a:lnTo>
                      <a:lnTo>
                        <a:pt x="399" y="57"/>
                      </a:lnTo>
                      <a:lnTo>
                        <a:pt x="642" y="1188"/>
                      </a:lnTo>
                      <a:lnTo>
                        <a:pt x="555" y="1091"/>
                      </a:lnTo>
                      <a:lnTo>
                        <a:pt x="355" y="97"/>
                      </a:lnTo>
                      <a:lnTo>
                        <a:pt x="226" y="61"/>
                      </a:lnTo>
                      <a:lnTo>
                        <a:pt x="119" y="74"/>
                      </a:lnTo>
                      <a:lnTo>
                        <a:pt x="76" y="141"/>
                      </a:lnTo>
                      <a:lnTo>
                        <a:pt x="306" y="924"/>
                      </a:lnTo>
                      <a:lnTo>
                        <a:pt x="218" y="896"/>
                      </a:lnTo>
                      <a:lnTo>
                        <a:pt x="218" y="89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48161" name="Freeform 33"/>
                <p:cNvSpPr>
                  <a:spLocks/>
                </p:cNvSpPr>
                <p:nvPr userDrawn="1"/>
              </p:nvSpPr>
              <p:spPr bwMode="auto">
                <a:xfrm>
                  <a:off x="578" y="3650"/>
                  <a:ext cx="96" cy="252"/>
                </a:xfrm>
                <a:custGeom>
                  <a:avLst/>
                  <a:gdLst/>
                  <a:ahLst/>
                  <a:cxnLst>
                    <a:cxn ang="0">
                      <a:pos x="0" y="27"/>
                    </a:cxn>
                    <a:cxn ang="0">
                      <a:pos x="76" y="194"/>
                    </a:cxn>
                    <a:cxn ang="0">
                      <a:pos x="113" y="318"/>
                    </a:cxn>
                    <a:cxn ang="0">
                      <a:pos x="116" y="504"/>
                    </a:cxn>
                    <a:cxn ang="0">
                      <a:pos x="192" y="504"/>
                    </a:cxn>
                    <a:cxn ang="0">
                      <a:pos x="187" y="360"/>
                    </a:cxn>
                    <a:cxn ang="0">
                      <a:pos x="162" y="208"/>
                    </a:cxn>
                    <a:cxn ang="0">
                      <a:pos x="99" y="59"/>
                    </a:cxn>
                    <a:cxn ang="0">
                      <a:pos x="63" y="0"/>
                    </a:cxn>
                    <a:cxn ang="0">
                      <a:pos x="0" y="27"/>
                    </a:cxn>
                    <a:cxn ang="0">
                      <a:pos x="0" y="27"/>
                    </a:cxn>
                  </a:cxnLst>
                  <a:rect l="0" t="0" r="r" b="b"/>
                  <a:pathLst>
                    <a:path w="192" h="504">
                      <a:moveTo>
                        <a:pt x="0" y="27"/>
                      </a:moveTo>
                      <a:lnTo>
                        <a:pt x="76" y="194"/>
                      </a:lnTo>
                      <a:lnTo>
                        <a:pt x="113" y="318"/>
                      </a:lnTo>
                      <a:lnTo>
                        <a:pt x="116" y="504"/>
                      </a:lnTo>
                      <a:lnTo>
                        <a:pt x="192" y="504"/>
                      </a:lnTo>
                      <a:lnTo>
                        <a:pt x="187" y="360"/>
                      </a:lnTo>
                      <a:lnTo>
                        <a:pt x="162" y="208"/>
                      </a:lnTo>
                      <a:lnTo>
                        <a:pt x="99" y="59"/>
                      </a:lnTo>
                      <a:lnTo>
                        <a:pt x="63" y="0"/>
                      </a:lnTo>
                      <a:lnTo>
                        <a:pt x="0" y="27"/>
                      </a:lnTo>
                      <a:lnTo>
                        <a:pt x="0" y="2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48162" name="Freeform 34"/>
                <p:cNvSpPr>
                  <a:spLocks/>
                </p:cNvSpPr>
                <p:nvPr userDrawn="1"/>
              </p:nvSpPr>
              <p:spPr bwMode="auto">
                <a:xfrm>
                  <a:off x="328" y="3630"/>
                  <a:ext cx="195" cy="135"/>
                </a:xfrm>
                <a:custGeom>
                  <a:avLst/>
                  <a:gdLst/>
                  <a:ahLst/>
                  <a:cxnLst>
                    <a:cxn ang="0">
                      <a:pos x="297" y="0"/>
                    </a:cxn>
                    <a:cxn ang="0">
                      <a:pos x="257" y="17"/>
                    </a:cxn>
                    <a:cxn ang="0">
                      <a:pos x="253" y="66"/>
                    </a:cxn>
                    <a:cxn ang="0">
                      <a:pos x="0" y="169"/>
                    </a:cxn>
                    <a:cxn ang="0">
                      <a:pos x="0" y="222"/>
                    </a:cxn>
                    <a:cxn ang="0">
                      <a:pos x="284" y="226"/>
                    </a:cxn>
                    <a:cxn ang="0">
                      <a:pos x="320" y="269"/>
                    </a:cxn>
                    <a:cxn ang="0">
                      <a:pos x="390" y="266"/>
                    </a:cxn>
                    <a:cxn ang="0">
                      <a:pos x="383" y="190"/>
                    </a:cxn>
                    <a:cxn ang="0">
                      <a:pos x="116" y="176"/>
                    </a:cxn>
                    <a:cxn ang="0">
                      <a:pos x="333" y="89"/>
                    </a:cxn>
                    <a:cxn ang="0">
                      <a:pos x="297" y="0"/>
                    </a:cxn>
                    <a:cxn ang="0">
                      <a:pos x="297" y="0"/>
                    </a:cxn>
                  </a:cxnLst>
                  <a:rect l="0" t="0" r="r" b="b"/>
                  <a:pathLst>
                    <a:path w="390" h="269">
                      <a:moveTo>
                        <a:pt x="297" y="0"/>
                      </a:moveTo>
                      <a:lnTo>
                        <a:pt x="257" y="17"/>
                      </a:lnTo>
                      <a:lnTo>
                        <a:pt x="253" y="66"/>
                      </a:lnTo>
                      <a:lnTo>
                        <a:pt x="0" y="169"/>
                      </a:lnTo>
                      <a:lnTo>
                        <a:pt x="0" y="222"/>
                      </a:lnTo>
                      <a:lnTo>
                        <a:pt x="284" y="226"/>
                      </a:lnTo>
                      <a:lnTo>
                        <a:pt x="320" y="269"/>
                      </a:lnTo>
                      <a:lnTo>
                        <a:pt x="390" y="266"/>
                      </a:lnTo>
                      <a:lnTo>
                        <a:pt x="383" y="190"/>
                      </a:lnTo>
                      <a:lnTo>
                        <a:pt x="116" y="176"/>
                      </a:lnTo>
                      <a:lnTo>
                        <a:pt x="333" y="89"/>
                      </a:lnTo>
                      <a:lnTo>
                        <a:pt x="297" y="0"/>
                      </a:lnTo>
                      <a:lnTo>
                        <a:pt x="297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48163" name="Freeform 35"/>
                <p:cNvSpPr>
                  <a:spLocks/>
                </p:cNvSpPr>
                <p:nvPr userDrawn="1"/>
              </p:nvSpPr>
              <p:spPr bwMode="auto">
                <a:xfrm>
                  <a:off x="658" y="3538"/>
                  <a:ext cx="471" cy="212"/>
                </a:xfrm>
                <a:custGeom>
                  <a:avLst/>
                  <a:gdLst/>
                  <a:ahLst/>
                  <a:cxnLst>
                    <a:cxn ang="0">
                      <a:pos x="0" y="131"/>
                    </a:cxn>
                    <a:cxn ang="0">
                      <a:pos x="863" y="0"/>
                    </a:cxn>
                    <a:cxn ang="0">
                      <a:pos x="926" y="78"/>
                    </a:cxn>
                    <a:cxn ang="0">
                      <a:pos x="941" y="181"/>
                    </a:cxn>
                    <a:cxn ang="0">
                      <a:pos x="903" y="282"/>
                    </a:cxn>
                    <a:cxn ang="0">
                      <a:pos x="57" y="424"/>
                    </a:cxn>
                    <a:cxn ang="0">
                      <a:pos x="53" y="384"/>
                    </a:cxn>
                    <a:cxn ang="0">
                      <a:pos x="863" y="242"/>
                    </a:cxn>
                    <a:cxn ang="0">
                      <a:pos x="893" y="145"/>
                    </a:cxn>
                    <a:cxn ang="0">
                      <a:pos x="840" y="57"/>
                    </a:cxn>
                    <a:cxn ang="0">
                      <a:pos x="0" y="185"/>
                    </a:cxn>
                    <a:cxn ang="0">
                      <a:pos x="0" y="131"/>
                    </a:cxn>
                    <a:cxn ang="0">
                      <a:pos x="0" y="131"/>
                    </a:cxn>
                  </a:cxnLst>
                  <a:rect l="0" t="0" r="r" b="b"/>
                  <a:pathLst>
                    <a:path w="941" h="424">
                      <a:moveTo>
                        <a:pt x="0" y="131"/>
                      </a:moveTo>
                      <a:lnTo>
                        <a:pt x="863" y="0"/>
                      </a:lnTo>
                      <a:lnTo>
                        <a:pt x="926" y="78"/>
                      </a:lnTo>
                      <a:lnTo>
                        <a:pt x="941" y="181"/>
                      </a:lnTo>
                      <a:lnTo>
                        <a:pt x="903" y="282"/>
                      </a:lnTo>
                      <a:lnTo>
                        <a:pt x="57" y="424"/>
                      </a:lnTo>
                      <a:lnTo>
                        <a:pt x="53" y="384"/>
                      </a:lnTo>
                      <a:lnTo>
                        <a:pt x="863" y="242"/>
                      </a:lnTo>
                      <a:lnTo>
                        <a:pt x="893" y="145"/>
                      </a:lnTo>
                      <a:lnTo>
                        <a:pt x="840" y="57"/>
                      </a:lnTo>
                      <a:lnTo>
                        <a:pt x="0" y="185"/>
                      </a:lnTo>
                      <a:lnTo>
                        <a:pt x="0" y="131"/>
                      </a:lnTo>
                      <a:lnTo>
                        <a:pt x="0" y="13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48164" name="Freeform 36"/>
                <p:cNvSpPr>
                  <a:spLocks/>
                </p:cNvSpPr>
                <p:nvPr userDrawn="1"/>
              </p:nvSpPr>
              <p:spPr bwMode="auto">
                <a:xfrm>
                  <a:off x="717" y="3606"/>
                  <a:ext cx="245" cy="86"/>
                </a:xfrm>
                <a:custGeom>
                  <a:avLst/>
                  <a:gdLst/>
                  <a:ahLst/>
                  <a:cxnLst>
                    <a:cxn ang="0">
                      <a:pos x="0" y="126"/>
                    </a:cxn>
                    <a:cxn ang="0">
                      <a:pos x="66" y="173"/>
                    </a:cxn>
                    <a:cxn ang="0">
                      <a:pos x="222" y="166"/>
                    </a:cxn>
                    <a:cxn ang="0">
                      <a:pos x="418" y="116"/>
                    </a:cxn>
                    <a:cxn ang="0">
                      <a:pos x="488" y="42"/>
                    </a:cxn>
                    <a:cxn ang="0">
                      <a:pos x="443" y="2"/>
                    </a:cxn>
                    <a:cxn ang="0">
                      <a:pos x="253" y="0"/>
                    </a:cxn>
                    <a:cxn ang="0">
                      <a:pos x="110" y="12"/>
                    </a:cxn>
                    <a:cxn ang="0">
                      <a:pos x="15" y="76"/>
                    </a:cxn>
                    <a:cxn ang="0">
                      <a:pos x="112" y="95"/>
                    </a:cxn>
                    <a:cxn ang="0">
                      <a:pos x="275" y="53"/>
                    </a:cxn>
                    <a:cxn ang="0">
                      <a:pos x="416" y="53"/>
                    </a:cxn>
                    <a:cxn ang="0">
                      <a:pos x="268" y="110"/>
                    </a:cxn>
                    <a:cxn ang="0">
                      <a:pos x="142" y="126"/>
                    </a:cxn>
                    <a:cxn ang="0">
                      <a:pos x="0" y="126"/>
                    </a:cxn>
                    <a:cxn ang="0">
                      <a:pos x="0" y="126"/>
                    </a:cxn>
                  </a:cxnLst>
                  <a:rect l="0" t="0" r="r" b="b"/>
                  <a:pathLst>
                    <a:path w="488" h="173">
                      <a:moveTo>
                        <a:pt x="0" y="126"/>
                      </a:moveTo>
                      <a:lnTo>
                        <a:pt x="66" y="173"/>
                      </a:lnTo>
                      <a:lnTo>
                        <a:pt x="222" y="166"/>
                      </a:lnTo>
                      <a:lnTo>
                        <a:pt x="418" y="116"/>
                      </a:lnTo>
                      <a:lnTo>
                        <a:pt x="488" y="42"/>
                      </a:lnTo>
                      <a:lnTo>
                        <a:pt x="443" y="2"/>
                      </a:lnTo>
                      <a:lnTo>
                        <a:pt x="253" y="0"/>
                      </a:lnTo>
                      <a:lnTo>
                        <a:pt x="110" y="12"/>
                      </a:lnTo>
                      <a:lnTo>
                        <a:pt x="15" y="76"/>
                      </a:lnTo>
                      <a:lnTo>
                        <a:pt x="112" y="95"/>
                      </a:lnTo>
                      <a:lnTo>
                        <a:pt x="275" y="53"/>
                      </a:lnTo>
                      <a:lnTo>
                        <a:pt x="416" y="53"/>
                      </a:lnTo>
                      <a:lnTo>
                        <a:pt x="268" y="110"/>
                      </a:lnTo>
                      <a:lnTo>
                        <a:pt x="142" y="126"/>
                      </a:lnTo>
                      <a:lnTo>
                        <a:pt x="0" y="126"/>
                      </a:lnTo>
                      <a:lnTo>
                        <a:pt x="0" y="1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</p:grpSp>
        </p:grpSp>
      </p:grpSp>
      <p:grpSp>
        <p:nvGrpSpPr>
          <p:cNvPr id="3083" name="Group 37"/>
          <p:cNvGrpSpPr>
            <a:grpSpLocks/>
          </p:cNvGrpSpPr>
          <p:nvPr/>
        </p:nvGrpSpPr>
        <p:grpSpPr bwMode="auto">
          <a:xfrm>
            <a:off x="8680450" y="2116138"/>
            <a:ext cx="385763" cy="4308475"/>
            <a:chOff x="5468" y="1333"/>
            <a:chExt cx="243" cy="2714"/>
          </a:xfrm>
        </p:grpSpPr>
        <p:sp>
          <p:nvSpPr>
            <p:cNvPr id="48166" name="Freeform 38"/>
            <p:cNvSpPr>
              <a:spLocks/>
            </p:cNvSpPr>
            <p:nvPr userDrawn="1"/>
          </p:nvSpPr>
          <p:spPr bwMode="auto">
            <a:xfrm flipH="1">
              <a:off x="5468" y="2620"/>
              <a:ext cx="205" cy="1427"/>
            </a:xfrm>
            <a:custGeom>
              <a:avLst/>
              <a:gdLst/>
              <a:ahLst/>
              <a:cxnLst>
                <a:cxn ang="0">
                  <a:pos x="692" y="3156"/>
                </a:cxn>
                <a:cxn ang="0">
                  <a:pos x="380" y="2945"/>
                </a:cxn>
                <a:cxn ang="0">
                  <a:pos x="319" y="2783"/>
                </a:cxn>
                <a:cxn ang="0">
                  <a:pos x="371" y="2542"/>
                </a:cxn>
                <a:cxn ang="0">
                  <a:pos x="591" y="2251"/>
                </a:cxn>
                <a:cxn ang="0">
                  <a:pos x="641" y="2070"/>
                </a:cxn>
                <a:cxn ang="0">
                  <a:pos x="591" y="1948"/>
                </a:cxn>
                <a:cxn ang="0">
                  <a:pos x="401" y="1859"/>
                </a:cxn>
                <a:cxn ang="0">
                  <a:pos x="361" y="1747"/>
                </a:cxn>
                <a:cxn ang="0">
                  <a:pos x="430" y="1587"/>
                </a:cxn>
                <a:cxn ang="0">
                  <a:pos x="741" y="1156"/>
                </a:cxn>
                <a:cxn ang="0">
                  <a:pos x="772" y="945"/>
                </a:cxn>
                <a:cxn ang="0">
                  <a:pos x="692" y="713"/>
                </a:cxn>
                <a:cxn ang="0">
                  <a:pos x="430" y="603"/>
                </a:cxn>
                <a:cxn ang="0">
                  <a:pos x="200" y="422"/>
                </a:cxn>
                <a:cxn ang="0">
                  <a:pos x="0" y="0"/>
                </a:cxn>
                <a:cxn ang="0">
                  <a:pos x="29" y="382"/>
                </a:cxn>
                <a:cxn ang="0">
                  <a:pos x="179" y="612"/>
                </a:cxn>
                <a:cxn ang="0">
                  <a:pos x="380" y="753"/>
                </a:cxn>
                <a:cxn ang="0">
                  <a:pos x="601" y="833"/>
                </a:cxn>
                <a:cxn ang="0">
                  <a:pos x="612" y="1044"/>
                </a:cxn>
                <a:cxn ang="0">
                  <a:pos x="500" y="1266"/>
                </a:cxn>
                <a:cxn ang="0">
                  <a:pos x="240" y="1658"/>
                </a:cxn>
                <a:cxn ang="0">
                  <a:pos x="230" y="1909"/>
                </a:cxn>
                <a:cxn ang="0">
                  <a:pos x="471" y="2049"/>
                </a:cxn>
                <a:cxn ang="0">
                  <a:pos x="460" y="2180"/>
                </a:cxn>
                <a:cxn ang="0">
                  <a:pos x="249" y="2452"/>
                </a:cxn>
                <a:cxn ang="0">
                  <a:pos x="160" y="2713"/>
                </a:cxn>
                <a:cxn ang="0">
                  <a:pos x="240" y="2994"/>
                </a:cxn>
                <a:cxn ang="0">
                  <a:pos x="430" y="3144"/>
                </a:cxn>
                <a:cxn ang="0">
                  <a:pos x="671" y="3266"/>
                </a:cxn>
                <a:cxn ang="0">
                  <a:pos x="692" y="3156"/>
                </a:cxn>
                <a:cxn ang="0">
                  <a:pos x="692" y="3156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8167" name="Freeform 39"/>
            <p:cNvSpPr>
              <a:spLocks/>
            </p:cNvSpPr>
            <p:nvPr userDrawn="1"/>
          </p:nvSpPr>
          <p:spPr bwMode="auto">
            <a:xfrm flipH="1">
              <a:off x="5506" y="1333"/>
              <a:ext cx="205" cy="1633"/>
            </a:xfrm>
            <a:custGeom>
              <a:avLst/>
              <a:gdLst/>
              <a:ahLst/>
              <a:cxnLst>
                <a:cxn ang="0">
                  <a:pos x="692" y="3156"/>
                </a:cxn>
                <a:cxn ang="0">
                  <a:pos x="380" y="2945"/>
                </a:cxn>
                <a:cxn ang="0">
                  <a:pos x="319" y="2783"/>
                </a:cxn>
                <a:cxn ang="0">
                  <a:pos x="371" y="2542"/>
                </a:cxn>
                <a:cxn ang="0">
                  <a:pos x="591" y="2251"/>
                </a:cxn>
                <a:cxn ang="0">
                  <a:pos x="641" y="2070"/>
                </a:cxn>
                <a:cxn ang="0">
                  <a:pos x="591" y="1948"/>
                </a:cxn>
                <a:cxn ang="0">
                  <a:pos x="401" y="1859"/>
                </a:cxn>
                <a:cxn ang="0">
                  <a:pos x="361" y="1747"/>
                </a:cxn>
                <a:cxn ang="0">
                  <a:pos x="430" y="1587"/>
                </a:cxn>
                <a:cxn ang="0">
                  <a:pos x="741" y="1156"/>
                </a:cxn>
                <a:cxn ang="0">
                  <a:pos x="772" y="945"/>
                </a:cxn>
                <a:cxn ang="0">
                  <a:pos x="692" y="713"/>
                </a:cxn>
                <a:cxn ang="0">
                  <a:pos x="430" y="603"/>
                </a:cxn>
                <a:cxn ang="0">
                  <a:pos x="200" y="422"/>
                </a:cxn>
                <a:cxn ang="0">
                  <a:pos x="0" y="0"/>
                </a:cxn>
                <a:cxn ang="0">
                  <a:pos x="29" y="382"/>
                </a:cxn>
                <a:cxn ang="0">
                  <a:pos x="179" y="612"/>
                </a:cxn>
                <a:cxn ang="0">
                  <a:pos x="380" y="753"/>
                </a:cxn>
                <a:cxn ang="0">
                  <a:pos x="601" y="833"/>
                </a:cxn>
                <a:cxn ang="0">
                  <a:pos x="612" y="1044"/>
                </a:cxn>
                <a:cxn ang="0">
                  <a:pos x="500" y="1266"/>
                </a:cxn>
                <a:cxn ang="0">
                  <a:pos x="240" y="1658"/>
                </a:cxn>
                <a:cxn ang="0">
                  <a:pos x="230" y="1909"/>
                </a:cxn>
                <a:cxn ang="0">
                  <a:pos x="471" y="2049"/>
                </a:cxn>
                <a:cxn ang="0">
                  <a:pos x="460" y="2180"/>
                </a:cxn>
                <a:cxn ang="0">
                  <a:pos x="249" y="2452"/>
                </a:cxn>
                <a:cxn ang="0">
                  <a:pos x="160" y="2713"/>
                </a:cxn>
                <a:cxn ang="0">
                  <a:pos x="240" y="2994"/>
                </a:cxn>
                <a:cxn ang="0">
                  <a:pos x="430" y="3144"/>
                </a:cxn>
                <a:cxn ang="0">
                  <a:pos x="671" y="3266"/>
                </a:cxn>
                <a:cxn ang="0">
                  <a:pos x="692" y="3156"/>
                </a:cxn>
                <a:cxn ang="0">
                  <a:pos x="692" y="3156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grpSp>
        <p:nvGrpSpPr>
          <p:cNvPr id="3084" name="Group 40"/>
          <p:cNvGrpSpPr>
            <a:grpSpLocks/>
          </p:cNvGrpSpPr>
          <p:nvPr/>
        </p:nvGrpSpPr>
        <p:grpSpPr bwMode="auto">
          <a:xfrm>
            <a:off x="7318375" y="90488"/>
            <a:ext cx="2133600" cy="1911350"/>
            <a:chOff x="4610" y="57"/>
            <a:chExt cx="1344" cy="1204"/>
          </a:xfrm>
        </p:grpSpPr>
        <p:grpSp>
          <p:nvGrpSpPr>
            <p:cNvPr id="3085" name="Group 41"/>
            <p:cNvGrpSpPr>
              <a:grpSpLocks/>
            </p:cNvGrpSpPr>
            <p:nvPr userDrawn="1"/>
          </p:nvGrpSpPr>
          <p:grpSpPr bwMode="auto">
            <a:xfrm>
              <a:off x="4610" y="57"/>
              <a:ext cx="1344" cy="1204"/>
              <a:chOff x="4610" y="57"/>
              <a:chExt cx="1344" cy="1204"/>
            </a:xfrm>
          </p:grpSpPr>
          <p:sp>
            <p:nvSpPr>
              <p:cNvPr id="48170" name="Freeform 42"/>
              <p:cNvSpPr>
                <a:spLocks/>
              </p:cNvSpPr>
              <p:nvPr userDrawn="1"/>
            </p:nvSpPr>
            <p:spPr bwMode="auto">
              <a:xfrm rot="-3172564">
                <a:off x="5430" y="1086"/>
                <a:ext cx="62" cy="288"/>
              </a:xfrm>
              <a:custGeom>
                <a:avLst/>
                <a:gdLst/>
                <a:ahLst/>
                <a:cxnLst>
                  <a:cxn ang="0">
                    <a:pos x="123" y="9"/>
                  </a:cxn>
                  <a:cxn ang="0">
                    <a:pos x="131" y="342"/>
                  </a:cxn>
                  <a:cxn ang="0">
                    <a:pos x="0" y="806"/>
                  </a:cxn>
                  <a:cxn ang="0">
                    <a:pos x="79" y="789"/>
                  </a:cxn>
                  <a:cxn ang="0">
                    <a:pos x="218" y="376"/>
                  </a:cxn>
                  <a:cxn ang="0">
                    <a:pos x="245" y="0"/>
                  </a:cxn>
                  <a:cxn ang="0">
                    <a:pos x="123" y="9"/>
                  </a:cxn>
                  <a:cxn ang="0">
                    <a:pos x="123" y="9"/>
                  </a:cxn>
                </a:cxnLst>
                <a:rect l="0" t="0" r="r" b="b"/>
                <a:pathLst>
                  <a:path w="245" h="806">
                    <a:moveTo>
                      <a:pt x="123" y="9"/>
                    </a:moveTo>
                    <a:lnTo>
                      <a:pt x="131" y="342"/>
                    </a:lnTo>
                    <a:lnTo>
                      <a:pt x="0" y="806"/>
                    </a:lnTo>
                    <a:lnTo>
                      <a:pt x="79" y="789"/>
                    </a:lnTo>
                    <a:lnTo>
                      <a:pt x="218" y="376"/>
                    </a:lnTo>
                    <a:lnTo>
                      <a:pt x="245" y="0"/>
                    </a:lnTo>
                    <a:lnTo>
                      <a:pt x="123" y="9"/>
                    </a:lnTo>
                    <a:lnTo>
                      <a:pt x="123" y="9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grpSp>
            <p:nvGrpSpPr>
              <p:cNvPr id="3088" name="Group 43"/>
              <p:cNvGrpSpPr>
                <a:grpSpLocks/>
              </p:cNvGrpSpPr>
              <p:nvPr userDrawn="1"/>
            </p:nvGrpSpPr>
            <p:grpSpPr bwMode="auto">
              <a:xfrm>
                <a:off x="4610" y="57"/>
                <a:ext cx="1344" cy="985"/>
                <a:chOff x="4610" y="57"/>
                <a:chExt cx="1344" cy="985"/>
              </a:xfrm>
            </p:grpSpPr>
            <p:sp>
              <p:nvSpPr>
                <p:cNvPr id="48172" name="Freeform 44"/>
                <p:cNvSpPr>
                  <a:spLocks/>
                </p:cNvSpPr>
                <p:nvPr userDrawn="1"/>
              </p:nvSpPr>
              <p:spPr bwMode="auto">
                <a:xfrm rot="-3172564">
                  <a:off x="4966" y="71"/>
                  <a:ext cx="153" cy="12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98" y="184"/>
                    </a:cxn>
                    <a:cxn ang="0">
                      <a:pos x="500" y="349"/>
                    </a:cxn>
                    <a:cxn ang="0">
                      <a:pos x="604" y="140"/>
                    </a:cxn>
                    <a:cxn ang="0">
                      <a:pos x="359" y="9"/>
                    </a:cxn>
                    <a:cxn ang="0">
                      <a:pos x="464" y="184"/>
                    </a:cxn>
                    <a:cxn ang="0">
                      <a:pos x="131" y="17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604" h="349">
                      <a:moveTo>
                        <a:pt x="0" y="0"/>
                      </a:moveTo>
                      <a:lnTo>
                        <a:pt x="298" y="184"/>
                      </a:lnTo>
                      <a:lnTo>
                        <a:pt x="500" y="349"/>
                      </a:lnTo>
                      <a:lnTo>
                        <a:pt x="604" y="140"/>
                      </a:lnTo>
                      <a:lnTo>
                        <a:pt x="359" y="9"/>
                      </a:lnTo>
                      <a:lnTo>
                        <a:pt x="464" y="184"/>
                      </a:lnTo>
                      <a:lnTo>
                        <a:pt x="131" y="17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48173" name="Freeform 45"/>
                <p:cNvSpPr>
                  <a:spLocks/>
                </p:cNvSpPr>
                <p:nvPr userDrawn="1"/>
              </p:nvSpPr>
              <p:spPr bwMode="auto">
                <a:xfrm rot="-3172564">
                  <a:off x="5051" y="329"/>
                  <a:ext cx="269" cy="438"/>
                </a:xfrm>
                <a:custGeom>
                  <a:avLst/>
                  <a:gdLst/>
                  <a:ahLst/>
                  <a:cxnLst>
                    <a:cxn ang="0">
                      <a:pos x="741" y="129"/>
                    </a:cxn>
                    <a:cxn ang="0">
                      <a:pos x="485" y="352"/>
                    </a:cxn>
                    <a:cxn ang="0">
                      <a:pos x="163" y="762"/>
                    </a:cxn>
                    <a:cxn ang="0">
                      <a:pos x="0" y="1101"/>
                    </a:cxn>
                    <a:cxn ang="0">
                      <a:pos x="59" y="1230"/>
                    </a:cxn>
                    <a:cxn ang="0">
                      <a:pos x="262" y="1201"/>
                    </a:cxn>
                    <a:cxn ang="0">
                      <a:pos x="578" y="914"/>
                    </a:cxn>
                    <a:cxn ang="0">
                      <a:pos x="876" y="534"/>
                    </a:cxn>
                    <a:cxn ang="0">
                      <a:pos x="1034" y="270"/>
                    </a:cxn>
                    <a:cxn ang="0">
                      <a:pos x="1064" y="84"/>
                    </a:cxn>
                    <a:cxn ang="0">
                      <a:pos x="977" y="0"/>
                    </a:cxn>
                    <a:cxn ang="0">
                      <a:pos x="836" y="65"/>
                    </a:cxn>
                    <a:cxn ang="0">
                      <a:pos x="969" y="107"/>
                    </a:cxn>
                    <a:cxn ang="0">
                      <a:pos x="876" y="352"/>
                    </a:cxn>
                    <a:cxn ang="0">
                      <a:pos x="690" y="656"/>
                    </a:cxn>
                    <a:cxn ang="0">
                      <a:pos x="350" y="1008"/>
                    </a:cxn>
                    <a:cxn ang="0">
                      <a:pos x="116" y="1114"/>
                    </a:cxn>
                    <a:cxn ang="0">
                      <a:pos x="135" y="943"/>
                    </a:cxn>
                    <a:cxn ang="0">
                      <a:pos x="437" y="504"/>
                    </a:cxn>
                    <a:cxn ang="0">
                      <a:pos x="831" y="118"/>
                    </a:cxn>
                    <a:cxn ang="0">
                      <a:pos x="741" y="129"/>
                    </a:cxn>
                    <a:cxn ang="0">
                      <a:pos x="741" y="129"/>
                    </a:cxn>
                  </a:cxnLst>
                  <a:rect l="0" t="0" r="r" b="b"/>
                  <a:pathLst>
                    <a:path w="1064" h="1230">
                      <a:moveTo>
                        <a:pt x="741" y="129"/>
                      </a:moveTo>
                      <a:lnTo>
                        <a:pt x="485" y="352"/>
                      </a:lnTo>
                      <a:lnTo>
                        <a:pt x="163" y="762"/>
                      </a:lnTo>
                      <a:lnTo>
                        <a:pt x="0" y="1101"/>
                      </a:lnTo>
                      <a:lnTo>
                        <a:pt x="59" y="1230"/>
                      </a:lnTo>
                      <a:lnTo>
                        <a:pt x="262" y="1201"/>
                      </a:lnTo>
                      <a:lnTo>
                        <a:pt x="578" y="914"/>
                      </a:lnTo>
                      <a:lnTo>
                        <a:pt x="876" y="534"/>
                      </a:lnTo>
                      <a:lnTo>
                        <a:pt x="1034" y="270"/>
                      </a:lnTo>
                      <a:lnTo>
                        <a:pt x="1064" y="84"/>
                      </a:lnTo>
                      <a:lnTo>
                        <a:pt x="977" y="0"/>
                      </a:lnTo>
                      <a:lnTo>
                        <a:pt x="836" y="65"/>
                      </a:lnTo>
                      <a:lnTo>
                        <a:pt x="969" y="107"/>
                      </a:lnTo>
                      <a:lnTo>
                        <a:pt x="876" y="352"/>
                      </a:lnTo>
                      <a:lnTo>
                        <a:pt x="690" y="656"/>
                      </a:lnTo>
                      <a:lnTo>
                        <a:pt x="350" y="1008"/>
                      </a:lnTo>
                      <a:lnTo>
                        <a:pt x="116" y="1114"/>
                      </a:lnTo>
                      <a:lnTo>
                        <a:pt x="135" y="943"/>
                      </a:lnTo>
                      <a:lnTo>
                        <a:pt x="437" y="504"/>
                      </a:lnTo>
                      <a:lnTo>
                        <a:pt x="831" y="118"/>
                      </a:lnTo>
                      <a:lnTo>
                        <a:pt x="741" y="129"/>
                      </a:lnTo>
                      <a:lnTo>
                        <a:pt x="741" y="12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48174" name="Freeform 46"/>
                <p:cNvSpPr>
                  <a:spLocks/>
                </p:cNvSpPr>
                <p:nvPr userDrawn="1"/>
              </p:nvSpPr>
              <p:spPr bwMode="auto">
                <a:xfrm rot="-3172564">
                  <a:off x="4861" y="179"/>
                  <a:ext cx="505" cy="898"/>
                </a:xfrm>
                <a:custGeom>
                  <a:avLst/>
                  <a:gdLst/>
                  <a:ahLst/>
                  <a:cxnLst>
                    <a:cxn ang="0">
                      <a:pos x="1941" y="0"/>
                    </a:cxn>
                    <a:cxn ang="0">
                      <a:pos x="0" y="2521"/>
                    </a:cxn>
                    <a:cxn ang="0">
                      <a:pos x="192" y="2450"/>
                    </a:cxn>
                    <a:cxn ang="0">
                      <a:pos x="2002" y="61"/>
                    </a:cxn>
                    <a:cxn ang="0">
                      <a:pos x="1941" y="0"/>
                    </a:cxn>
                    <a:cxn ang="0">
                      <a:pos x="1941" y="0"/>
                    </a:cxn>
                  </a:cxnLst>
                  <a:rect l="0" t="0" r="r" b="b"/>
                  <a:pathLst>
                    <a:path w="2002" h="2521">
                      <a:moveTo>
                        <a:pt x="1941" y="0"/>
                      </a:moveTo>
                      <a:lnTo>
                        <a:pt x="0" y="2521"/>
                      </a:lnTo>
                      <a:lnTo>
                        <a:pt x="192" y="2450"/>
                      </a:lnTo>
                      <a:lnTo>
                        <a:pt x="2002" y="61"/>
                      </a:lnTo>
                      <a:lnTo>
                        <a:pt x="1941" y="0"/>
                      </a:lnTo>
                      <a:lnTo>
                        <a:pt x="1941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48175" name="Freeform 47"/>
                <p:cNvSpPr>
                  <a:spLocks/>
                </p:cNvSpPr>
                <p:nvPr userDrawn="1"/>
              </p:nvSpPr>
              <p:spPr bwMode="auto">
                <a:xfrm rot="-3172564">
                  <a:off x="4903" y="-19"/>
                  <a:ext cx="758" cy="1344"/>
                </a:xfrm>
                <a:custGeom>
                  <a:avLst/>
                  <a:gdLst/>
                  <a:ahLst/>
                  <a:cxnLst>
                    <a:cxn ang="0">
                      <a:pos x="95" y="2844"/>
                    </a:cxn>
                    <a:cxn ang="0">
                      <a:pos x="394" y="2834"/>
                    </a:cxn>
                    <a:cxn ang="0">
                      <a:pos x="821" y="3009"/>
                    </a:cxn>
                    <a:cxn ang="0">
                      <a:pos x="681" y="2817"/>
                    </a:cxn>
                    <a:cxn ang="0">
                      <a:pos x="367" y="2703"/>
                    </a:cxn>
                    <a:cxn ang="0">
                      <a:pos x="637" y="2720"/>
                    </a:cxn>
                    <a:cxn ang="0">
                      <a:pos x="979" y="2870"/>
                    </a:cxn>
                    <a:cxn ang="0">
                      <a:pos x="2859" y="420"/>
                    </a:cxn>
                    <a:cxn ang="0">
                      <a:pos x="2578" y="148"/>
                    </a:cxn>
                    <a:cxn ang="0">
                      <a:pos x="2308" y="0"/>
                    </a:cxn>
                    <a:cxn ang="0">
                      <a:pos x="2692" y="78"/>
                    </a:cxn>
                    <a:cxn ang="0">
                      <a:pos x="3007" y="428"/>
                    </a:cxn>
                    <a:cxn ang="0">
                      <a:pos x="831" y="3273"/>
                    </a:cxn>
                    <a:cxn ang="0">
                      <a:pos x="481" y="3412"/>
                    </a:cxn>
                    <a:cxn ang="0">
                      <a:pos x="105" y="3771"/>
                    </a:cxn>
                    <a:cxn ang="0">
                      <a:pos x="0" y="3667"/>
                    </a:cxn>
                    <a:cxn ang="0">
                      <a:pos x="131" y="3631"/>
                    </a:cxn>
                    <a:cxn ang="0">
                      <a:pos x="376" y="3385"/>
                    </a:cxn>
                    <a:cxn ang="0">
                      <a:pos x="165" y="3273"/>
                    </a:cxn>
                    <a:cxn ang="0">
                      <a:pos x="165" y="3176"/>
                    </a:cxn>
                    <a:cxn ang="0">
                      <a:pos x="411" y="3298"/>
                    </a:cxn>
                    <a:cxn ang="0">
                      <a:pos x="411" y="3186"/>
                    </a:cxn>
                    <a:cxn ang="0">
                      <a:pos x="603" y="3220"/>
                    </a:cxn>
                    <a:cxn ang="0">
                      <a:pos x="428" y="3079"/>
                    </a:cxn>
                    <a:cxn ang="0">
                      <a:pos x="629" y="3062"/>
                    </a:cxn>
                    <a:cxn ang="0">
                      <a:pos x="95" y="2844"/>
                    </a:cxn>
                    <a:cxn ang="0">
                      <a:pos x="95" y="2844"/>
                    </a:cxn>
                  </a:cxnLst>
                  <a:rect l="0" t="0" r="r" b="b"/>
                  <a:pathLst>
                    <a:path w="3007" h="3771">
                      <a:moveTo>
                        <a:pt x="95" y="2844"/>
                      </a:moveTo>
                      <a:lnTo>
                        <a:pt x="394" y="2834"/>
                      </a:lnTo>
                      <a:lnTo>
                        <a:pt x="821" y="3009"/>
                      </a:lnTo>
                      <a:lnTo>
                        <a:pt x="681" y="2817"/>
                      </a:lnTo>
                      <a:lnTo>
                        <a:pt x="367" y="2703"/>
                      </a:lnTo>
                      <a:lnTo>
                        <a:pt x="637" y="2720"/>
                      </a:lnTo>
                      <a:lnTo>
                        <a:pt x="979" y="2870"/>
                      </a:lnTo>
                      <a:lnTo>
                        <a:pt x="2859" y="420"/>
                      </a:lnTo>
                      <a:lnTo>
                        <a:pt x="2578" y="148"/>
                      </a:lnTo>
                      <a:lnTo>
                        <a:pt x="2308" y="0"/>
                      </a:lnTo>
                      <a:lnTo>
                        <a:pt x="2692" y="78"/>
                      </a:lnTo>
                      <a:lnTo>
                        <a:pt x="3007" y="428"/>
                      </a:lnTo>
                      <a:lnTo>
                        <a:pt x="831" y="3273"/>
                      </a:lnTo>
                      <a:lnTo>
                        <a:pt x="481" y="3412"/>
                      </a:lnTo>
                      <a:lnTo>
                        <a:pt x="105" y="3771"/>
                      </a:lnTo>
                      <a:lnTo>
                        <a:pt x="0" y="3667"/>
                      </a:lnTo>
                      <a:lnTo>
                        <a:pt x="131" y="3631"/>
                      </a:lnTo>
                      <a:lnTo>
                        <a:pt x="376" y="3385"/>
                      </a:lnTo>
                      <a:lnTo>
                        <a:pt x="165" y="3273"/>
                      </a:lnTo>
                      <a:lnTo>
                        <a:pt x="165" y="3176"/>
                      </a:lnTo>
                      <a:lnTo>
                        <a:pt x="411" y="3298"/>
                      </a:lnTo>
                      <a:lnTo>
                        <a:pt x="411" y="3186"/>
                      </a:lnTo>
                      <a:lnTo>
                        <a:pt x="603" y="3220"/>
                      </a:lnTo>
                      <a:lnTo>
                        <a:pt x="428" y="3079"/>
                      </a:lnTo>
                      <a:lnTo>
                        <a:pt x="629" y="3062"/>
                      </a:lnTo>
                      <a:lnTo>
                        <a:pt x="95" y="2844"/>
                      </a:lnTo>
                      <a:lnTo>
                        <a:pt x="95" y="284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48176" name="Freeform 48"/>
                <p:cNvSpPr>
                  <a:spLocks/>
                </p:cNvSpPr>
                <p:nvPr userDrawn="1"/>
              </p:nvSpPr>
              <p:spPr bwMode="auto">
                <a:xfrm rot="-3172564">
                  <a:off x="5300" y="894"/>
                  <a:ext cx="169" cy="122"/>
                </a:xfrm>
                <a:custGeom>
                  <a:avLst/>
                  <a:gdLst/>
                  <a:ahLst/>
                  <a:cxnLst>
                    <a:cxn ang="0">
                      <a:pos x="0" y="80"/>
                    </a:cxn>
                    <a:cxn ang="0">
                      <a:pos x="255" y="106"/>
                    </a:cxn>
                    <a:cxn ang="0">
                      <a:pos x="639" y="342"/>
                    </a:cxn>
                    <a:cxn ang="0">
                      <a:pos x="673" y="289"/>
                    </a:cxn>
                    <a:cxn ang="0">
                      <a:pos x="447" y="114"/>
                    </a:cxn>
                    <a:cxn ang="0">
                      <a:pos x="26" y="0"/>
                    </a:cxn>
                    <a:cxn ang="0">
                      <a:pos x="0" y="80"/>
                    </a:cxn>
                    <a:cxn ang="0">
                      <a:pos x="0" y="80"/>
                    </a:cxn>
                  </a:cxnLst>
                  <a:rect l="0" t="0" r="r" b="b"/>
                  <a:pathLst>
                    <a:path w="673" h="342">
                      <a:moveTo>
                        <a:pt x="0" y="80"/>
                      </a:moveTo>
                      <a:lnTo>
                        <a:pt x="255" y="106"/>
                      </a:lnTo>
                      <a:lnTo>
                        <a:pt x="639" y="342"/>
                      </a:lnTo>
                      <a:lnTo>
                        <a:pt x="673" y="289"/>
                      </a:lnTo>
                      <a:lnTo>
                        <a:pt x="447" y="114"/>
                      </a:lnTo>
                      <a:lnTo>
                        <a:pt x="26" y="0"/>
                      </a:lnTo>
                      <a:lnTo>
                        <a:pt x="0" y="80"/>
                      </a:lnTo>
                      <a:lnTo>
                        <a:pt x="0" y="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48177" name="Freeform 49"/>
                <p:cNvSpPr>
                  <a:spLocks/>
                </p:cNvSpPr>
                <p:nvPr userDrawn="1"/>
              </p:nvSpPr>
              <p:spPr bwMode="auto">
                <a:xfrm rot="-3172564">
                  <a:off x="5253" y="803"/>
                  <a:ext cx="181" cy="144"/>
                </a:xfrm>
                <a:custGeom>
                  <a:avLst/>
                  <a:gdLst/>
                  <a:ahLst/>
                  <a:cxnLst>
                    <a:cxn ang="0">
                      <a:pos x="0" y="78"/>
                    </a:cxn>
                    <a:cxn ang="0">
                      <a:pos x="340" y="148"/>
                    </a:cxn>
                    <a:cxn ang="0">
                      <a:pos x="638" y="403"/>
                    </a:cxn>
                    <a:cxn ang="0">
                      <a:pos x="716" y="296"/>
                    </a:cxn>
                    <a:cxn ang="0">
                      <a:pos x="420" y="114"/>
                    </a:cxn>
                    <a:cxn ang="0">
                      <a:pos x="70" y="0"/>
                    </a:cxn>
                    <a:cxn ang="0">
                      <a:pos x="0" y="78"/>
                    </a:cxn>
                    <a:cxn ang="0">
                      <a:pos x="0" y="78"/>
                    </a:cxn>
                  </a:cxnLst>
                  <a:rect l="0" t="0" r="r" b="b"/>
                  <a:pathLst>
                    <a:path w="716" h="403">
                      <a:moveTo>
                        <a:pt x="0" y="78"/>
                      </a:moveTo>
                      <a:lnTo>
                        <a:pt x="340" y="148"/>
                      </a:lnTo>
                      <a:lnTo>
                        <a:pt x="638" y="403"/>
                      </a:lnTo>
                      <a:lnTo>
                        <a:pt x="716" y="296"/>
                      </a:lnTo>
                      <a:lnTo>
                        <a:pt x="420" y="114"/>
                      </a:lnTo>
                      <a:lnTo>
                        <a:pt x="70" y="0"/>
                      </a:lnTo>
                      <a:lnTo>
                        <a:pt x="0" y="78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48178" name="Freeform 50"/>
                <p:cNvSpPr>
                  <a:spLocks/>
                </p:cNvSpPr>
                <p:nvPr userDrawn="1"/>
              </p:nvSpPr>
              <p:spPr bwMode="auto">
                <a:xfrm rot="-3172564">
                  <a:off x="4985" y="210"/>
                  <a:ext cx="181" cy="147"/>
                </a:xfrm>
                <a:custGeom>
                  <a:avLst/>
                  <a:gdLst/>
                  <a:ahLst/>
                  <a:cxnLst>
                    <a:cxn ang="0">
                      <a:pos x="0" y="78"/>
                    </a:cxn>
                    <a:cxn ang="0">
                      <a:pos x="316" y="139"/>
                    </a:cxn>
                    <a:cxn ang="0">
                      <a:pos x="649" y="411"/>
                    </a:cxn>
                    <a:cxn ang="0">
                      <a:pos x="717" y="314"/>
                    </a:cxn>
                    <a:cxn ang="0">
                      <a:pos x="394" y="87"/>
                    </a:cxn>
                    <a:cxn ang="0">
                      <a:pos x="54" y="0"/>
                    </a:cxn>
                    <a:cxn ang="0">
                      <a:pos x="0" y="78"/>
                    </a:cxn>
                    <a:cxn ang="0">
                      <a:pos x="0" y="78"/>
                    </a:cxn>
                  </a:cxnLst>
                  <a:rect l="0" t="0" r="r" b="b"/>
                  <a:pathLst>
                    <a:path w="717" h="411">
                      <a:moveTo>
                        <a:pt x="0" y="78"/>
                      </a:moveTo>
                      <a:lnTo>
                        <a:pt x="316" y="139"/>
                      </a:lnTo>
                      <a:lnTo>
                        <a:pt x="649" y="411"/>
                      </a:lnTo>
                      <a:lnTo>
                        <a:pt x="717" y="314"/>
                      </a:lnTo>
                      <a:lnTo>
                        <a:pt x="394" y="87"/>
                      </a:lnTo>
                      <a:lnTo>
                        <a:pt x="54" y="0"/>
                      </a:lnTo>
                      <a:lnTo>
                        <a:pt x="0" y="78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48179" name="Freeform 51"/>
                <p:cNvSpPr>
                  <a:spLocks/>
                </p:cNvSpPr>
                <p:nvPr userDrawn="1"/>
              </p:nvSpPr>
              <p:spPr bwMode="auto">
                <a:xfrm rot="-3172564">
                  <a:off x="4950" y="139"/>
                  <a:ext cx="179" cy="138"/>
                </a:xfrm>
                <a:custGeom>
                  <a:avLst/>
                  <a:gdLst/>
                  <a:ahLst/>
                  <a:cxnLst>
                    <a:cxn ang="0">
                      <a:pos x="0" y="88"/>
                    </a:cxn>
                    <a:cxn ang="0">
                      <a:pos x="272" y="131"/>
                    </a:cxn>
                    <a:cxn ang="0">
                      <a:pos x="665" y="386"/>
                    </a:cxn>
                    <a:cxn ang="0">
                      <a:pos x="709" y="308"/>
                    </a:cxn>
                    <a:cxn ang="0">
                      <a:pos x="306" y="53"/>
                    </a:cxn>
                    <a:cxn ang="0">
                      <a:pos x="43" y="0"/>
                    </a:cxn>
                    <a:cxn ang="0">
                      <a:pos x="0" y="88"/>
                    </a:cxn>
                    <a:cxn ang="0">
                      <a:pos x="0" y="88"/>
                    </a:cxn>
                  </a:cxnLst>
                  <a:rect l="0" t="0" r="r" b="b"/>
                  <a:pathLst>
                    <a:path w="709" h="386">
                      <a:moveTo>
                        <a:pt x="0" y="88"/>
                      </a:moveTo>
                      <a:lnTo>
                        <a:pt x="272" y="131"/>
                      </a:lnTo>
                      <a:lnTo>
                        <a:pt x="665" y="386"/>
                      </a:lnTo>
                      <a:lnTo>
                        <a:pt x="709" y="308"/>
                      </a:lnTo>
                      <a:lnTo>
                        <a:pt x="306" y="53"/>
                      </a:lnTo>
                      <a:lnTo>
                        <a:pt x="43" y="0"/>
                      </a:lnTo>
                      <a:lnTo>
                        <a:pt x="0" y="88"/>
                      </a:lnTo>
                      <a:lnTo>
                        <a:pt x="0" y="8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</p:grpSp>
        </p:grpSp>
        <p:sp>
          <p:nvSpPr>
            <p:cNvPr id="48180" name="Line 52"/>
            <p:cNvSpPr>
              <a:spLocks noChangeShapeType="1"/>
            </p:cNvSpPr>
            <p:nvPr userDrawn="1"/>
          </p:nvSpPr>
          <p:spPr bwMode="auto">
            <a:xfrm>
              <a:off x="4870" y="84"/>
              <a:ext cx="42" cy="96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0" r:id="rId1"/>
    <p:sldLayoutId id="2147483928" r:id="rId2"/>
    <p:sldLayoutId id="2147483929" r:id="rId3"/>
    <p:sldLayoutId id="2147483930" r:id="rId4"/>
    <p:sldLayoutId id="2147483931" r:id="rId5"/>
    <p:sldLayoutId id="2147483932" r:id="rId6"/>
    <p:sldLayoutId id="2147483933" r:id="rId7"/>
    <p:sldLayoutId id="2147483934" r:id="rId8"/>
    <p:sldLayoutId id="2147483935" r:id="rId9"/>
    <p:sldLayoutId id="2147483936" r:id="rId10"/>
    <p:sldLayoutId id="2147483937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2"/>
          <p:cNvGrpSpPr>
            <a:grpSpLocks/>
          </p:cNvGrpSpPr>
          <p:nvPr/>
        </p:nvGrpSpPr>
        <p:grpSpPr bwMode="auto">
          <a:xfrm>
            <a:off x="1071563" y="304800"/>
            <a:ext cx="7615237" cy="1106488"/>
            <a:chOff x="675" y="192"/>
            <a:chExt cx="4797" cy="697"/>
          </a:xfrm>
        </p:grpSpPr>
        <p:sp>
          <p:nvSpPr>
            <p:cNvPr id="55299" name="Oval 3"/>
            <p:cNvSpPr>
              <a:spLocks noChangeArrowheads="1"/>
            </p:cNvSpPr>
            <p:nvPr/>
          </p:nvSpPr>
          <p:spPr bwMode="hidden">
            <a:xfrm flipH="1">
              <a:off x="3067" y="192"/>
              <a:ext cx="696" cy="696"/>
            </a:xfrm>
            <a:prstGeom prst="ellipse">
              <a:avLst/>
            </a:prstGeom>
            <a:solidFill>
              <a:schemeClr val="accent2"/>
            </a:soli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55300" name="Oval 4"/>
            <p:cNvSpPr>
              <a:spLocks noChangeArrowheads="1"/>
            </p:cNvSpPr>
            <p:nvPr/>
          </p:nvSpPr>
          <p:spPr bwMode="hidden">
            <a:xfrm flipH="1">
              <a:off x="4777" y="192"/>
              <a:ext cx="695" cy="696"/>
            </a:xfrm>
            <a:prstGeom prst="ellipse">
              <a:avLst/>
            </a:prstGeom>
            <a:solidFill>
              <a:schemeClr val="accent2"/>
            </a:soli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55301" name="Oval 5"/>
            <p:cNvSpPr>
              <a:spLocks noChangeArrowheads="1"/>
            </p:cNvSpPr>
            <p:nvPr/>
          </p:nvSpPr>
          <p:spPr bwMode="hidden">
            <a:xfrm flipH="1">
              <a:off x="675" y="193"/>
              <a:ext cx="695" cy="696"/>
            </a:xfrm>
            <a:prstGeom prst="ellipse">
              <a:avLst/>
            </a:prstGeom>
            <a:solidFill>
              <a:schemeClr val="accent2"/>
            </a:soli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55302" name="Oval 6"/>
            <p:cNvSpPr>
              <a:spLocks noChangeArrowheads="1"/>
            </p:cNvSpPr>
            <p:nvPr/>
          </p:nvSpPr>
          <p:spPr bwMode="hidden">
            <a:xfrm flipH="1">
              <a:off x="3984" y="192"/>
              <a:ext cx="695" cy="696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55303" name="Oval 7"/>
            <p:cNvSpPr>
              <a:spLocks noChangeArrowheads="1"/>
            </p:cNvSpPr>
            <p:nvPr/>
          </p:nvSpPr>
          <p:spPr bwMode="hidden">
            <a:xfrm flipH="1">
              <a:off x="1486" y="192"/>
              <a:ext cx="695" cy="696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/>
            </a:p>
          </p:txBody>
        </p:sp>
      </p:grpSp>
      <p:sp>
        <p:nvSpPr>
          <p:cNvPr id="4099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t-RU" smtClean="0"/>
              <a:t>Образец текста</a:t>
            </a:r>
          </a:p>
          <a:p>
            <a:pPr lvl="1"/>
            <a:r>
              <a:rPr lang="tt-RU" smtClean="0"/>
              <a:t>Второй уровень</a:t>
            </a:r>
          </a:p>
          <a:p>
            <a:pPr lvl="2"/>
            <a:r>
              <a:rPr lang="tt-RU" smtClean="0"/>
              <a:t>Третий уровень</a:t>
            </a:r>
          </a:p>
          <a:p>
            <a:pPr lvl="3"/>
            <a:r>
              <a:rPr lang="tt-RU" smtClean="0"/>
              <a:t>Четвертый уровень</a:t>
            </a:r>
          </a:p>
          <a:p>
            <a:pPr lvl="4"/>
            <a:r>
              <a:rPr lang="tt-RU" smtClean="0"/>
              <a:t>Пятый уровень</a:t>
            </a:r>
          </a:p>
        </p:txBody>
      </p:sp>
      <p:sp>
        <p:nvSpPr>
          <p:cNvPr id="55305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lt"/>
              </a:defRPr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55306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lt"/>
              </a:defRPr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55307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Arial" panose="020B0604020202020204" pitchFamily="34" charset="0"/>
              </a:defRPr>
            </a:lvl1pPr>
          </a:lstStyle>
          <a:p>
            <a:fld id="{4BBE8ADF-55B4-4FCA-A65F-BFB936E88FD4}" type="slidenum">
              <a:rPr lang="tt-RU"/>
              <a:pPr/>
              <a:t>‹#›</a:t>
            </a:fld>
            <a:endParaRPr lang="tt-RU"/>
          </a:p>
        </p:txBody>
      </p:sp>
      <p:sp>
        <p:nvSpPr>
          <p:cNvPr id="4103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t-RU" smtClean="0"/>
              <a:t>Образец заголовка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1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l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¡"/>
        <a:defRPr sz="27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l"/>
        <a:defRPr sz="23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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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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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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228600"/>
            <a:ext cx="8510588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t-RU" smtClean="0"/>
              <a:t>Образец заголовка</a:t>
            </a:r>
          </a:p>
        </p:txBody>
      </p:sp>
      <p:sp>
        <p:nvSpPr>
          <p:cNvPr id="63491" name="Rectangle 3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1625" y="1676400"/>
            <a:ext cx="8540750" cy="442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t-RU" smtClean="0"/>
              <a:t>Образец текста</a:t>
            </a:r>
          </a:p>
          <a:p>
            <a:pPr lvl="1"/>
            <a:r>
              <a:rPr lang="tt-RU" smtClean="0"/>
              <a:t>Второй уровень</a:t>
            </a:r>
          </a:p>
          <a:p>
            <a:pPr lvl="2"/>
            <a:r>
              <a:rPr lang="tt-RU" smtClean="0"/>
              <a:t>Третий уровень</a:t>
            </a:r>
          </a:p>
          <a:p>
            <a:pPr lvl="3"/>
            <a:r>
              <a:rPr lang="tt-RU" smtClean="0"/>
              <a:t>Четвертый уровень</a:t>
            </a:r>
          </a:p>
          <a:p>
            <a:pPr lvl="4"/>
            <a:r>
              <a:rPr lang="tt-RU" smtClean="0"/>
              <a:t>Пятый уровень</a:t>
            </a:r>
          </a:p>
        </p:txBody>
      </p:sp>
      <p:sp>
        <p:nvSpPr>
          <p:cNvPr id="6349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6245225"/>
            <a:ext cx="2286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6349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6349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286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1pPr>
          </a:lstStyle>
          <a:p>
            <a:fld id="{0EFD5992-9D6F-44B3-833B-312B8D6473D0}" type="slidenum">
              <a:rPr lang="tt-RU"/>
              <a:pPr/>
              <a:t>‹#›</a:t>
            </a:fld>
            <a:endParaRPr lang="tt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948" r:id="rId1"/>
    <p:sldLayoutId id="2147483949" r:id="rId2"/>
    <p:sldLayoutId id="2147483950" r:id="rId3"/>
    <p:sldLayoutId id="2147483951" r:id="rId4"/>
    <p:sldLayoutId id="2147483952" r:id="rId5"/>
    <p:sldLayoutId id="2147483953" r:id="rId6"/>
    <p:sldLayoutId id="2147483954" r:id="rId7"/>
    <p:sldLayoutId id="2147483955" r:id="rId8"/>
    <p:sldLayoutId id="2147483956" r:id="rId9"/>
    <p:sldLayoutId id="2147483957" r:id="rId10"/>
    <p:sldLayoutId id="2147483958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6" name="Group 2"/>
          <p:cNvGrpSpPr>
            <a:grpSpLocks/>
          </p:cNvGrpSpPr>
          <p:nvPr/>
        </p:nvGrpSpPr>
        <p:grpSpPr bwMode="auto">
          <a:xfrm>
            <a:off x="6303963" y="0"/>
            <a:ext cx="2840037" cy="3254375"/>
            <a:chOff x="3115" y="0"/>
            <a:chExt cx="2170" cy="2486"/>
          </a:xfrm>
        </p:grpSpPr>
        <p:grpSp>
          <p:nvGrpSpPr>
            <p:cNvPr id="6152" name="Group 3"/>
            <p:cNvGrpSpPr>
              <a:grpSpLocks/>
            </p:cNvGrpSpPr>
            <p:nvPr/>
          </p:nvGrpSpPr>
          <p:grpSpPr bwMode="auto">
            <a:xfrm>
              <a:off x="4080" y="1910"/>
              <a:ext cx="768" cy="576"/>
              <a:chOff x="0" y="0"/>
              <a:chExt cx="768" cy="576"/>
            </a:xfrm>
          </p:grpSpPr>
          <p:sp>
            <p:nvSpPr>
              <p:cNvPr id="68612" name="Oval 4"/>
              <p:cNvSpPr>
                <a:spLocks noChangeArrowheads="1"/>
              </p:cNvSpPr>
              <p:nvPr/>
            </p:nvSpPr>
            <p:spPr bwMode="hidden">
              <a:xfrm>
                <a:off x="3" y="0"/>
                <a:ext cx="768" cy="576"/>
              </a:xfrm>
              <a:prstGeom prst="ellipse">
                <a:avLst/>
              </a:pr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8613" name="Oval 5"/>
              <p:cNvSpPr>
                <a:spLocks noChangeArrowheads="1"/>
              </p:cNvSpPr>
              <p:nvPr/>
            </p:nvSpPr>
            <p:spPr bwMode="hidden">
              <a:xfrm>
                <a:off x="276" y="252"/>
                <a:ext cx="188" cy="108"/>
              </a:xfrm>
              <a:prstGeom prst="ellipse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6153" name="Group 6"/>
            <p:cNvGrpSpPr>
              <a:grpSpLocks/>
            </p:cNvGrpSpPr>
            <p:nvPr/>
          </p:nvGrpSpPr>
          <p:grpSpPr bwMode="auto">
            <a:xfrm>
              <a:off x="4257" y="1103"/>
              <a:ext cx="768" cy="576"/>
              <a:chOff x="0" y="0"/>
              <a:chExt cx="768" cy="576"/>
            </a:xfrm>
          </p:grpSpPr>
          <p:sp>
            <p:nvSpPr>
              <p:cNvPr id="68615" name="Oval 7"/>
              <p:cNvSpPr>
                <a:spLocks noChangeArrowheads="1"/>
              </p:cNvSpPr>
              <p:nvPr/>
            </p:nvSpPr>
            <p:spPr bwMode="hidden">
              <a:xfrm>
                <a:off x="-3" y="3"/>
                <a:ext cx="771" cy="576"/>
              </a:xfrm>
              <a:prstGeom prst="ellipse">
                <a:avLst/>
              </a:pr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8616" name="Oval 8"/>
              <p:cNvSpPr>
                <a:spLocks noChangeArrowheads="1"/>
              </p:cNvSpPr>
              <p:nvPr/>
            </p:nvSpPr>
            <p:spPr bwMode="hidden">
              <a:xfrm>
                <a:off x="276" y="254"/>
                <a:ext cx="186" cy="109"/>
              </a:xfrm>
              <a:prstGeom prst="ellipse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6154" name="Group 9"/>
            <p:cNvGrpSpPr>
              <a:grpSpLocks/>
            </p:cNvGrpSpPr>
            <p:nvPr/>
          </p:nvGrpSpPr>
          <p:grpSpPr bwMode="auto">
            <a:xfrm>
              <a:off x="3134" y="0"/>
              <a:ext cx="768" cy="576"/>
              <a:chOff x="0" y="0"/>
              <a:chExt cx="768" cy="576"/>
            </a:xfrm>
          </p:grpSpPr>
          <p:sp>
            <p:nvSpPr>
              <p:cNvPr id="68618" name="Oval 10"/>
              <p:cNvSpPr>
                <a:spLocks noChangeArrowheads="1"/>
              </p:cNvSpPr>
              <p:nvPr/>
            </p:nvSpPr>
            <p:spPr bwMode="hidden">
              <a:xfrm>
                <a:off x="0" y="0"/>
                <a:ext cx="768" cy="576"/>
              </a:xfrm>
              <a:prstGeom prst="ellipse">
                <a:avLst/>
              </a:pr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8619" name="Oval 11"/>
              <p:cNvSpPr>
                <a:spLocks noChangeArrowheads="1"/>
              </p:cNvSpPr>
              <p:nvPr/>
            </p:nvSpPr>
            <p:spPr bwMode="hidden">
              <a:xfrm>
                <a:off x="276" y="252"/>
                <a:ext cx="188" cy="108"/>
              </a:xfrm>
              <a:prstGeom prst="ellipse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6155" name="Group 12"/>
            <p:cNvGrpSpPr>
              <a:grpSpLocks/>
            </p:cNvGrpSpPr>
            <p:nvPr/>
          </p:nvGrpSpPr>
          <p:grpSpPr bwMode="auto">
            <a:xfrm>
              <a:off x="3115" y="0"/>
              <a:ext cx="2170" cy="1702"/>
              <a:chOff x="3115" y="0"/>
              <a:chExt cx="2170" cy="1702"/>
            </a:xfrm>
          </p:grpSpPr>
          <p:grpSp>
            <p:nvGrpSpPr>
              <p:cNvPr id="6156" name="Group 13"/>
              <p:cNvGrpSpPr>
                <a:grpSpLocks/>
              </p:cNvGrpSpPr>
              <p:nvPr/>
            </p:nvGrpSpPr>
            <p:grpSpPr bwMode="auto">
              <a:xfrm>
                <a:off x="3640" y="308"/>
                <a:ext cx="1145" cy="844"/>
                <a:chOff x="1265" y="814"/>
                <a:chExt cx="2919" cy="2151"/>
              </a:xfrm>
            </p:grpSpPr>
            <p:sp>
              <p:nvSpPr>
                <p:cNvPr id="68622" name="Oval 14"/>
                <p:cNvSpPr>
                  <a:spLocks noChangeArrowheads="1"/>
                </p:cNvSpPr>
                <p:nvPr/>
              </p:nvSpPr>
              <p:spPr bwMode="hidden">
                <a:xfrm>
                  <a:off x="1266" y="814"/>
                  <a:ext cx="2919" cy="2151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2"/>
                    </a:gs>
                    <a:gs pos="100000">
                      <a:schemeClr val="bg1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68623" name="Oval 15"/>
                <p:cNvSpPr>
                  <a:spLocks noChangeArrowheads="1"/>
                </p:cNvSpPr>
                <p:nvPr/>
              </p:nvSpPr>
              <p:spPr bwMode="hidden">
                <a:xfrm>
                  <a:off x="2382" y="1602"/>
                  <a:ext cx="578" cy="405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2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</p:grpSp>
          <p:grpSp>
            <p:nvGrpSpPr>
              <p:cNvPr id="6157" name="Group 16"/>
              <p:cNvGrpSpPr>
                <a:grpSpLocks/>
              </p:cNvGrpSpPr>
              <p:nvPr/>
            </p:nvGrpSpPr>
            <p:grpSpPr bwMode="auto">
              <a:xfrm>
                <a:off x="3115" y="0"/>
                <a:ext cx="2145" cy="1702"/>
                <a:chOff x="3115" y="0"/>
                <a:chExt cx="2145" cy="1702"/>
              </a:xfrm>
            </p:grpSpPr>
            <p:grpSp>
              <p:nvGrpSpPr>
                <p:cNvPr id="6180" name="Group 17"/>
                <p:cNvGrpSpPr>
                  <a:grpSpLocks/>
                </p:cNvGrpSpPr>
                <p:nvPr/>
              </p:nvGrpSpPr>
              <p:grpSpPr bwMode="auto">
                <a:xfrm>
                  <a:off x="4505" y="589"/>
                  <a:ext cx="493" cy="912"/>
                  <a:chOff x="3471" y="1530"/>
                  <a:chExt cx="1258" cy="2327"/>
                </a:xfrm>
              </p:grpSpPr>
              <p:sp>
                <p:nvSpPr>
                  <p:cNvPr id="68626" name="Freeform 18"/>
                  <p:cNvSpPr>
                    <a:spLocks/>
                  </p:cNvSpPr>
                  <p:nvPr/>
                </p:nvSpPr>
                <p:spPr bwMode="hidden">
                  <a:xfrm rot="2711884">
                    <a:off x="2770" y="2235"/>
                    <a:ext cx="1714" cy="313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  <p:sp>
                <p:nvSpPr>
                  <p:cNvPr id="68627" name="Freeform 19"/>
                  <p:cNvSpPr>
                    <a:spLocks/>
                  </p:cNvSpPr>
                  <p:nvPr/>
                </p:nvSpPr>
                <p:spPr bwMode="hidden">
                  <a:xfrm rot="2711884">
                    <a:off x="4022" y="3146"/>
                    <a:ext cx="919" cy="486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</p:grpSp>
            <p:grpSp>
              <p:nvGrpSpPr>
                <p:cNvPr id="6181" name="Group 20"/>
                <p:cNvGrpSpPr>
                  <a:grpSpLocks/>
                </p:cNvGrpSpPr>
                <p:nvPr/>
              </p:nvGrpSpPr>
              <p:grpSpPr bwMode="auto">
                <a:xfrm>
                  <a:off x="4267" y="781"/>
                  <a:ext cx="966" cy="522"/>
                  <a:chOff x="2864" y="2019"/>
                  <a:chExt cx="2463" cy="1332"/>
                </a:xfrm>
              </p:grpSpPr>
              <p:sp>
                <p:nvSpPr>
                  <p:cNvPr id="68629" name="Freeform 21"/>
                  <p:cNvSpPr>
                    <a:spLocks/>
                  </p:cNvSpPr>
                  <p:nvPr/>
                </p:nvSpPr>
                <p:spPr bwMode="hidden">
                  <a:xfrm rot="2104081">
                    <a:off x="2865" y="2019"/>
                    <a:ext cx="1812" cy="347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  <p:sp>
                <p:nvSpPr>
                  <p:cNvPr id="68630" name="Freeform 22"/>
                  <p:cNvSpPr>
                    <a:spLocks/>
                  </p:cNvSpPr>
                  <p:nvPr/>
                </p:nvSpPr>
                <p:spPr bwMode="hidden">
                  <a:xfrm rot="2104081">
                    <a:off x="4352" y="2805"/>
                    <a:ext cx="974" cy="545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</p:grpSp>
            <p:grpSp>
              <p:nvGrpSpPr>
                <p:cNvPr id="6182" name="Group 23"/>
                <p:cNvGrpSpPr>
                  <a:grpSpLocks/>
                </p:cNvGrpSpPr>
                <p:nvPr/>
              </p:nvGrpSpPr>
              <p:grpSpPr bwMode="auto">
                <a:xfrm>
                  <a:off x="4280" y="707"/>
                  <a:ext cx="971" cy="417"/>
                  <a:chOff x="2897" y="1832"/>
                  <a:chExt cx="2477" cy="1064"/>
                </a:xfrm>
              </p:grpSpPr>
              <p:sp>
                <p:nvSpPr>
                  <p:cNvPr id="68632" name="Freeform 24"/>
                  <p:cNvSpPr>
                    <a:spLocks/>
                  </p:cNvSpPr>
                  <p:nvPr/>
                </p:nvSpPr>
                <p:spPr bwMode="hidden">
                  <a:xfrm rot="1582915">
                    <a:off x="2896" y="1832"/>
                    <a:ext cx="1736" cy="303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  <p:sp>
                <p:nvSpPr>
                  <p:cNvPr id="68633" name="Freeform 25"/>
                  <p:cNvSpPr>
                    <a:spLocks/>
                  </p:cNvSpPr>
                  <p:nvPr/>
                </p:nvSpPr>
                <p:spPr bwMode="hidden">
                  <a:xfrm rot="1582915">
                    <a:off x="4443" y="2420"/>
                    <a:ext cx="931" cy="477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</p:grpSp>
            <p:grpSp>
              <p:nvGrpSpPr>
                <p:cNvPr id="6183" name="Group 26"/>
                <p:cNvGrpSpPr>
                  <a:grpSpLocks/>
                </p:cNvGrpSpPr>
                <p:nvPr/>
              </p:nvGrpSpPr>
              <p:grpSpPr bwMode="auto">
                <a:xfrm>
                  <a:off x="4291" y="630"/>
                  <a:ext cx="969" cy="364"/>
                  <a:chOff x="2924" y="1636"/>
                  <a:chExt cx="2472" cy="927"/>
                </a:xfrm>
              </p:grpSpPr>
              <p:sp>
                <p:nvSpPr>
                  <p:cNvPr id="68635" name="Freeform 27"/>
                  <p:cNvSpPr>
                    <a:spLocks/>
                  </p:cNvSpPr>
                  <p:nvPr/>
                </p:nvSpPr>
                <p:spPr bwMode="hidden">
                  <a:xfrm rot="1080363">
                    <a:off x="2916" y="1628"/>
                    <a:ext cx="1677" cy="334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  <p:sp>
                <p:nvSpPr>
                  <p:cNvPr id="68636" name="Freeform 28"/>
                  <p:cNvSpPr>
                    <a:spLocks/>
                  </p:cNvSpPr>
                  <p:nvPr/>
                </p:nvSpPr>
                <p:spPr bwMode="hidden">
                  <a:xfrm rot="1080363">
                    <a:off x="4488" y="2030"/>
                    <a:ext cx="900" cy="525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</p:grpSp>
            <p:grpSp>
              <p:nvGrpSpPr>
                <p:cNvPr id="6184" name="Group 29"/>
                <p:cNvGrpSpPr>
                  <a:grpSpLocks/>
                </p:cNvGrpSpPr>
                <p:nvPr/>
              </p:nvGrpSpPr>
              <p:grpSpPr bwMode="auto">
                <a:xfrm>
                  <a:off x="4304" y="543"/>
                  <a:ext cx="918" cy="258"/>
                  <a:chOff x="2958" y="1414"/>
                  <a:chExt cx="2342" cy="657"/>
                </a:xfrm>
              </p:grpSpPr>
              <p:sp>
                <p:nvSpPr>
                  <p:cNvPr id="68638" name="Freeform 30"/>
                  <p:cNvSpPr>
                    <a:spLocks/>
                  </p:cNvSpPr>
                  <p:nvPr/>
                </p:nvSpPr>
                <p:spPr bwMode="hidden">
                  <a:xfrm rot="463793">
                    <a:off x="2957" y="1415"/>
                    <a:ext cx="1544" cy="312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  <p:sp>
                <p:nvSpPr>
                  <p:cNvPr id="68639" name="Freeform 31"/>
                  <p:cNvSpPr>
                    <a:spLocks/>
                  </p:cNvSpPr>
                  <p:nvPr/>
                </p:nvSpPr>
                <p:spPr bwMode="hidden">
                  <a:xfrm rot="463793">
                    <a:off x="4470" y="1581"/>
                    <a:ext cx="829" cy="482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</p:grpSp>
            <p:grpSp>
              <p:nvGrpSpPr>
                <p:cNvPr id="6185" name="Group 32"/>
                <p:cNvGrpSpPr>
                  <a:grpSpLocks/>
                </p:cNvGrpSpPr>
                <p:nvPr/>
              </p:nvGrpSpPr>
              <p:grpSpPr bwMode="auto">
                <a:xfrm>
                  <a:off x="4314" y="487"/>
                  <a:ext cx="843" cy="134"/>
                  <a:chOff x="2983" y="1269"/>
                  <a:chExt cx="2150" cy="343"/>
                </a:xfrm>
              </p:grpSpPr>
              <p:sp>
                <p:nvSpPr>
                  <p:cNvPr id="68641" name="Freeform 33"/>
                  <p:cNvSpPr>
                    <a:spLocks/>
                  </p:cNvSpPr>
                  <p:nvPr/>
                </p:nvSpPr>
                <p:spPr bwMode="hidden">
                  <a:xfrm rot="-84182">
                    <a:off x="2982" y="1286"/>
                    <a:ext cx="1404" cy="220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  <p:sp>
                <p:nvSpPr>
                  <p:cNvPr id="68642" name="Freeform 34"/>
                  <p:cNvSpPr>
                    <a:spLocks/>
                  </p:cNvSpPr>
                  <p:nvPr/>
                </p:nvSpPr>
                <p:spPr bwMode="hidden">
                  <a:xfrm rot="-84182">
                    <a:off x="4377" y="1261"/>
                    <a:ext cx="755" cy="351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</p:grpSp>
            <p:grpSp>
              <p:nvGrpSpPr>
                <p:cNvPr id="6186" name="Group 35"/>
                <p:cNvGrpSpPr>
                  <a:grpSpLocks/>
                </p:cNvGrpSpPr>
                <p:nvPr/>
              </p:nvGrpSpPr>
              <p:grpSpPr bwMode="auto">
                <a:xfrm>
                  <a:off x="4296" y="349"/>
                  <a:ext cx="737" cy="167"/>
                  <a:chOff x="2938" y="917"/>
                  <a:chExt cx="1879" cy="427"/>
                </a:xfrm>
              </p:grpSpPr>
              <p:sp>
                <p:nvSpPr>
                  <p:cNvPr id="68644" name="Freeform 36"/>
                  <p:cNvSpPr>
                    <a:spLocks/>
                  </p:cNvSpPr>
                  <p:nvPr/>
                </p:nvSpPr>
                <p:spPr bwMode="hidden">
                  <a:xfrm rot="-802576">
                    <a:off x="2930" y="1128"/>
                    <a:ext cx="1240" cy="208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  <p:sp>
                <p:nvSpPr>
                  <p:cNvPr id="68645" name="Freeform 37"/>
                  <p:cNvSpPr>
                    <a:spLocks/>
                  </p:cNvSpPr>
                  <p:nvPr/>
                </p:nvSpPr>
                <p:spPr bwMode="hidden">
                  <a:xfrm rot="-802576">
                    <a:off x="4148" y="918"/>
                    <a:ext cx="668" cy="335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</p:grpSp>
            <p:grpSp>
              <p:nvGrpSpPr>
                <p:cNvPr id="6187" name="Group 38"/>
                <p:cNvGrpSpPr>
                  <a:grpSpLocks/>
                </p:cNvGrpSpPr>
                <p:nvPr/>
              </p:nvGrpSpPr>
              <p:grpSpPr bwMode="auto">
                <a:xfrm>
                  <a:off x="3394" y="637"/>
                  <a:ext cx="493" cy="912"/>
                  <a:chOff x="637" y="1653"/>
                  <a:chExt cx="1257" cy="2326"/>
                </a:xfrm>
              </p:grpSpPr>
              <p:sp>
                <p:nvSpPr>
                  <p:cNvPr id="68647" name="Freeform 39"/>
                  <p:cNvSpPr>
                    <a:spLocks/>
                  </p:cNvSpPr>
                  <p:nvPr/>
                </p:nvSpPr>
                <p:spPr bwMode="hidden">
                  <a:xfrm rot="18888116" flipH="1">
                    <a:off x="875" y="2351"/>
                    <a:ext cx="1723" cy="312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  <p:sp>
                <p:nvSpPr>
                  <p:cNvPr id="68648" name="Freeform 40"/>
                  <p:cNvSpPr>
                    <a:spLocks/>
                  </p:cNvSpPr>
                  <p:nvPr/>
                </p:nvSpPr>
                <p:spPr bwMode="hidden">
                  <a:xfrm rot="18888116" flipH="1">
                    <a:off x="419" y="3271"/>
                    <a:ext cx="925" cy="489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</p:grpSp>
            <p:grpSp>
              <p:nvGrpSpPr>
                <p:cNvPr id="6188" name="Group 41"/>
                <p:cNvGrpSpPr>
                  <a:grpSpLocks/>
                </p:cNvGrpSpPr>
                <p:nvPr/>
              </p:nvGrpSpPr>
              <p:grpSpPr bwMode="auto">
                <a:xfrm>
                  <a:off x="3142" y="850"/>
                  <a:ext cx="966" cy="522"/>
                  <a:chOff x="-5" y="2196"/>
                  <a:chExt cx="2463" cy="1332"/>
                </a:xfrm>
              </p:grpSpPr>
              <p:sp>
                <p:nvSpPr>
                  <p:cNvPr id="68650" name="Freeform 42"/>
                  <p:cNvSpPr>
                    <a:spLocks/>
                  </p:cNvSpPr>
                  <p:nvPr/>
                </p:nvSpPr>
                <p:spPr bwMode="hidden">
                  <a:xfrm rot="19495919" flipH="1">
                    <a:off x="644" y="2196"/>
                    <a:ext cx="1806" cy="347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  <p:sp>
                <p:nvSpPr>
                  <p:cNvPr id="68651" name="Freeform 43"/>
                  <p:cNvSpPr>
                    <a:spLocks/>
                  </p:cNvSpPr>
                  <p:nvPr/>
                </p:nvSpPr>
                <p:spPr bwMode="hidden">
                  <a:xfrm rot="19495919" flipH="1">
                    <a:off x="-6" y="2982"/>
                    <a:ext cx="968" cy="545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</p:grpSp>
            <p:grpSp>
              <p:nvGrpSpPr>
                <p:cNvPr id="6189" name="Group 44"/>
                <p:cNvGrpSpPr>
                  <a:grpSpLocks/>
                </p:cNvGrpSpPr>
                <p:nvPr/>
              </p:nvGrpSpPr>
              <p:grpSpPr bwMode="auto">
                <a:xfrm>
                  <a:off x="3124" y="777"/>
                  <a:ext cx="971" cy="417"/>
                  <a:chOff x="-52" y="2009"/>
                  <a:chExt cx="2477" cy="1064"/>
                </a:xfrm>
              </p:grpSpPr>
              <p:sp>
                <p:nvSpPr>
                  <p:cNvPr id="68653" name="Freeform 45"/>
                  <p:cNvSpPr>
                    <a:spLocks/>
                  </p:cNvSpPr>
                  <p:nvPr/>
                </p:nvSpPr>
                <p:spPr bwMode="hidden">
                  <a:xfrm rot="20017085" flipH="1">
                    <a:off x="689" y="2010"/>
                    <a:ext cx="1736" cy="303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  <p:sp>
                <p:nvSpPr>
                  <p:cNvPr id="68654" name="Freeform 46"/>
                  <p:cNvSpPr>
                    <a:spLocks/>
                  </p:cNvSpPr>
                  <p:nvPr/>
                </p:nvSpPr>
                <p:spPr bwMode="hidden">
                  <a:xfrm rot="20017085" flipH="1">
                    <a:off x="-53" y="2598"/>
                    <a:ext cx="931" cy="467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</p:grpSp>
            <p:grpSp>
              <p:nvGrpSpPr>
                <p:cNvPr id="6190" name="Group 47"/>
                <p:cNvGrpSpPr>
                  <a:grpSpLocks/>
                </p:cNvGrpSpPr>
                <p:nvPr/>
              </p:nvGrpSpPr>
              <p:grpSpPr bwMode="auto">
                <a:xfrm>
                  <a:off x="3115" y="700"/>
                  <a:ext cx="969" cy="363"/>
                  <a:chOff x="-74" y="1813"/>
                  <a:chExt cx="2472" cy="927"/>
                </a:xfrm>
              </p:grpSpPr>
              <p:sp>
                <p:nvSpPr>
                  <p:cNvPr id="68656" name="Freeform 48"/>
                  <p:cNvSpPr>
                    <a:spLocks/>
                  </p:cNvSpPr>
                  <p:nvPr/>
                </p:nvSpPr>
                <p:spPr bwMode="hidden">
                  <a:xfrm rot="20519637" flipH="1">
                    <a:off x="721" y="1812"/>
                    <a:ext cx="1677" cy="328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  <p:sp>
                <p:nvSpPr>
                  <p:cNvPr id="68657" name="Freeform 49"/>
                  <p:cNvSpPr>
                    <a:spLocks/>
                  </p:cNvSpPr>
                  <p:nvPr/>
                </p:nvSpPr>
                <p:spPr bwMode="hidden">
                  <a:xfrm rot="20519637" flipH="1">
                    <a:off x="-74" y="2212"/>
                    <a:ext cx="900" cy="520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</p:grpSp>
            <p:grpSp>
              <p:nvGrpSpPr>
                <p:cNvPr id="6191" name="Group 50"/>
                <p:cNvGrpSpPr>
                  <a:grpSpLocks/>
                </p:cNvGrpSpPr>
                <p:nvPr/>
              </p:nvGrpSpPr>
              <p:grpSpPr bwMode="auto">
                <a:xfrm>
                  <a:off x="3153" y="613"/>
                  <a:ext cx="918" cy="257"/>
                  <a:chOff x="22" y="1591"/>
                  <a:chExt cx="2342" cy="657"/>
                </a:xfrm>
              </p:grpSpPr>
              <p:sp>
                <p:nvSpPr>
                  <p:cNvPr id="68659" name="Freeform 51"/>
                  <p:cNvSpPr>
                    <a:spLocks/>
                  </p:cNvSpPr>
                  <p:nvPr/>
                </p:nvSpPr>
                <p:spPr bwMode="hidden">
                  <a:xfrm rot="21136207" flipH="1">
                    <a:off x="819" y="1583"/>
                    <a:ext cx="1544" cy="313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  <p:sp>
                <p:nvSpPr>
                  <p:cNvPr id="68660" name="Freeform 52"/>
                  <p:cNvSpPr>
                    <a:spLocks/>
                  </p:cNvSpPr>
                  <p:nvPr/>
                </p:nvSpPr>
                <p:spPr bwMode="hidden">
                  <a:xfrm rot="21136207" flipH="1">
                    <a:off x="21" y="1757"/>
                    <a:ext cx="829" cy="490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</p:grpSp>
            <p:grpSp>
              <p:nvGrpSpPr>
                <p:cNvPr id="6192" name="Group 53"/>
                <p:cNvGrpSpPr>
                  <a:grpSpLocks/>
                </p:cNvGrpSpPr>
                <p:nvPr/>
              </p:nvGrpSpPr>
              <p:grpSpPr bwMode="auto">
                <a:xfrm>
                  <a:off x="3218" y="556"/>
                  <a:ext cx="843" cy="134"/>
                  <a:chOff x="189" y="1446"/>
                  <a:chExt cx="2150" cy="343"/>
                </a:xfrm>
              </p:grpSpPr>
              <p:sp>
                <p:nvSpPr>
                  <p:cNvPr id="68662" name="Freeform 54"/>
                  <p:cNvSpPr>
                    <a:spLocks/>
                  </p:cNvSpPr>
                  <p:nvPr/>
                </p:nvSpPr>
                <p:spPr bwMode="hidden">
                  <a:xfrm rot="84182" flipH="1">
                    <a:off x="935" y="1463"/>
                    <a:ext cx="1404" cy="220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  <p:sp>
                <p:nvSpPr>
                  <p:cNvPr id="68663" name="Freeform 55"/>
                  <p:cNvSpPr>
                    <a:spLocks/>
                  </p:cNvSpPr>
                  <p:nvPr/>
                </p:nvSpPr>
                <p:spPr bwMode="hidden">
                  <a:xfrm rot="84182" flipH="1">
                    <a:off x="189" y="1438"/>
                    <a:ext cx="755" cy="351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</p:grpSp>
            <p:grpSp>
              <p:nvGrpSpPr>
                <p:cNvPr id="6193" name="Group 56"/>
                <p:cNvGrpSpPr>
                  <a:grpSpLocks/>
                </p:cNvGrpSpPr>
                <p:nvPr/>
              </p:nvGrpSpPr>
              <p:grpSpPr bwMode="auto">
                <a:xfrm>
                  <a:off x="3342" y="418"/>
                  <a:ext cx="737" cy="167"/>
                  <a:chOff x="505" y="1094"/>
                  <a:chExt cx="1879" cy="427"/>
                </a:xfrm>
              </p:grpSpPr>
              <p:sp>
                <p:nvSpPr>
                  <p:cNvPr id="68665" name="Freeform 57"/>
                  <p:cNvSpPr>
                    <a:spLocks/>
                  </p:cNvSpPr>
                  <p:nvPr/>
                </p:nvSpPr>
                <p:spPr bwMode="hidden">
                  <a:xfrm rot="802576" flipH="1">
                    <a:off x="1151" y="1306"/>
                    <a:ext cx="1234" cy="214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  <p:sp>
                <p:nvSpPr>
                  <p:cNvPr id="68666" name="Freeform 58"/>
                  <p:cNvSpPr>
                    <a:spLocks/>
                  </p:cNvSpPr>
                  <p:nvPr/>
                </p:nvSpPr>
                <p:spPr bwMode="hidden">
                  <a:xfrm rot="802576" flipH="1">
                    <a:off x="505" y="1095"/>
                    <a:ext cx="662" cy="335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</p:grpSp>
            <p:grpSp>
              <p:nvGrpSpPr>
                <p:cNvPr id="6194" name="Group 59"/>
                <p:cNvGrpSpPr>
                  <a:grpSpLocks/>
                </p:cNvGrpSpPr>
                <p:nvPr/>
              </p:nvGrpSpPr>
              <p:grpSpPr bwMode="auto">
                <a:xfrm>
                  <a:off x="3386" y="341"/>
                  <a:ext cx="725" cy="218"/>
                  <a:chOff x="616" y="899"/>
                  <a:chExt cx="1850" cy="554"/>
                </a:xfrm>
              </p:grpSpPr>
              <p:sp>
                <p:nvSpPr>
                  <p:cNvPr id="68668" name="Freeform 60"/>
                  <p:cNvSpPr>
                    <a:spLocks/>
                  </p:cNvSpPr>
                  <p:nvPr/>
                </p:nvSpPr>
                <p:spPr bwMode="hidden">
                  <a:xfrm rot="1277471" flipH="1">
                    <a:off x="1231" y="1237"/>
                    <a:ext cx="1235" cy="216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  <p:sp>
                <p:nvSpPr>
                  <p:cNvPr id="68669" name="Freeform 61"/>
                  <p:cNvSpPr>
                    <a:spLocks/>
                  </p:cNvSpPr>
                  <p:nvPr/>
                </p:nvSpPr>
                <p:spPr bwMode="hidden">
                  <a:xfrm rot="1277471" flipH="1">
                    <a:off x="615" y="898"/>
                    <a:ext cx="662" cy="339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</p:grpSp>
            <p:grpSp>
              <p:nvGrpSpPr>
                <p:cNvPr id="6195" name="Group 62"/>
                <p:cNvGrpSpPr>
                  <a:grpSpLocks/>
                </p:cNvGrpSpPr>
                <p:nvPr/>
              </p:nvGrpSpPr>
              <p:grpSpPr bwMode="auto">
                <a:xfrm>
                  <a:off x="3472" y="231"/>
                  <a:ext cx="693" cy="291"/>
                  <a:chOff x="3472" y="231"/>
                  <a:chExt cx="693" cy="291"/>
                </a:xfrm>
              </p:grpSpPr>
              <p:sp>
                <p:nvSpPr>
                  <p:cNvPr id="68671" name="Freeform 63"/>
                  <p:cNvSpPr>
                    <a:spLocks/>
                  </p:cNvSpPr>
                  <p:nvPr/>
                </p:nvSpPr>
                <p:spPr bwMode="hidden">
                  <a:xfrm rot="2028410" flipH="1">
                    <a:off x="3679" y="438"/>
                    <a:ext cx="483" cy="84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  <p:sp>
                <p:nvSpPr>
                  <p:cNvPr id="68672" name="Freeform 64"/>
                  <p:cNvSpPr>
                    <a:spLocks/>
                  </p:cNvSpPr>
                  <p:nvPr/>
                </p:nvSpPr>
                <p:spPr bwMode="hidden">
                  <a:xfrm rot="2028410" flipH="1">
                    <a:off x="3472" y="228"/>
                    <a:ext cx="260" cy="132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</p:grpSp>
            <p:grpSp>
              <p:nvGrpSpPr>
                <p:cNvPr id="6196" name="Group 65"/>
                <p:cNvGrpSpPr>
                  <a:grpSpLocks/>
                </p:cNvGrpSpPr>
                <p:nvPr/>
              </p:nvGrpSpPr>
              <p:grpSpPr bwMode="auto">
                <a:xfrm>
                  <a:off x="3554" y="118"/>
                  <a:ext cx="664" cy="349"/>
                  <a:chOff x="3554" y="118"/>
                  <a:chExt cx="664" cy="349"/>
                </a:xfrm>
              </p:grpSpPr>
              <p:sp>
                <p:nvSpPr>
                  <p:cNvPr id="68674" name="Freeform 66"/>
                  <p:cNvSpPr>
                    <a:spLocks/>
                  </p:cNvSpPr>
                  <p:nvPr/>
                </p:nvSpPr>
                <p:spPr bwMode="hidden">
                  <a:xfrm rot="2664424" flipH="1">
                    <a:off x="3728" y="383"/>
                    <a:ext cx="490" cy="84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  <p:sp>
                <p:nvSpPr>
                  <p:cNvPr id="68675" name="Freeform 67"/>
                  <p:cNvSpPr>
                    <a:spLocks/>
                  </p:cNvSpPr>
                  <p:nvPr/>
                </p:nvSpPr>
                <p:spPr bwMode="hidden">
                  <a:xfrm rot="2664424" flipH="1">
                    <a:off x="3554" y="118"/>
                    <a:ext cx="263" cy="132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</p:grpSp>
            <p:grpSp>
              <p:nvGrpSpPr>
                <p:cNvPr id="6197" name="Group 68"/>
                <p:cNvGrpSpPr>
                  <a:grpSpLocks/>
                </p:cNvGrpSpPr>
                <p:nvPr/>
              </p:nvGrpSpPr>
              <p:grpSpPr bwMode="auto">
                <a:xfrm>
                  <a:off x="3784" y="30"/>
                  <a:ext cx="305" cy="593"/>
                  <a:chOff x="1633" y="104"/>
                  <a:chExt cx="778" cy="1512"/>
                </a:xfrm>
              </p:grpSpPr>
              <p:sp>
                <p:nvSpPr>
                  <p:cNvPr id="68677" name="Freeform 69"/>
                  <p:cNvSpPr>
                    <a:spLocks/>
                  </p:cNvSpPr>
                  <p:nvPr/>
                </p:nvSpPr>
                <p:spPr bwMode="hidden">
                  <a:xfrm rot="3473776" flipH="1">
                    <a:off x="1752" y="958"/>
                    <a:ext cx="1101" cy="217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  <p:sp>
                <p:nvSpPr>
                  <p:cNvPr id="68678" name="Freeform 70"/>
                  <p:cNvSpPr>
                    <a:spLocks/>
                  </p:cNvSpPr>
                  <p:nvPr/>
                </p:nvSpPr>
                <p:spPr bwMode="hidden">
                  <a:xfrm rot="3473776" flipH="1">
                    <a:off x="1505" y="231"/>
                    <a:ext cx="591" cy="337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</p:grpSp>
            <p:grpSp>
              <p:nvGrpSpPr>
                <p:cNvPr id="6198" name="Group 71"/>
                <p:cNvGrpSpPr>
                  <a:grpSpLocks/>
                </p:cNvGrpSpPr>
                <p:nvPr/>
              </p:nvGrpSpPr>
              <p:grpSpPr bwMode="auto">
                <a:xfrm>
                  <a:off x="3903" y="0"/>
                  <a:ext cx="248" cy="601"/>
                  <a:chOff x="1935" y="28"/>
                  <a:chExt cx="634" cy="1534"/>
                </a:xfrm>
              </p:grpSpPr>
              <p:sp>
                <p:nvSpPr>
                  <p:cNvPr id="68680" name="Freeform 72"/>
                  <p:cNvSpPr>
                    <a:spLocks/>
                  </p:cNvSpPr>
                  <p:nvPr/>
                </p:nvSpPr>
                <p:spPr bwMode="hidden">
                  <a:xfrm rot="4126480" flipH="1">
                    <a:off x="1936" y="921"/>
                    <a:ext cx="1052" cy="214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  <p:sp>
                <p:nvSpPr>
                  <p:cNvPr id="68681" name="Freeform 73"/>
                  <p:cNvSpPr>
                    <a:spLocks/>
                  </p:cNvSpPr>
                  <p:nvPr/>
                </p:nvSpPr>
                <p:spPr bwMode="hidden">
                  <a:xfrm rot="4126480" flipH="1">
                    <a:off x="1820" y="144"/>
                    <a:ext cx="570" cy="338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</p:grpSp>
            <p:grpSp>
              <p:nvGrpSpPr>
                <p:cNvPr id="6199" name="Group 74"/>
                <p:cNvGrpSpPr>
                  <a:grpSpLocks/>
                </p:cNvGrpSpPr>
                <p:nvPr/>
              </p:nvGrpSpPr>
              <p:grpSpPr bwMode="auto">
                <a:xfrm>
                  <a:off x="4251" y="252"/>
                  <a:ext cx="723" cy="222"/>
                  <a:chOff x="2822" y="672"/>
                  <a:chExt cx="1845" cy="566"/>
                </a:xfrm>
              </p:grpSpPr>
              <p:sp>
                <p:nvSpPr>
                  <p:cNvPr id="68683" name="Freeform 75"/>
                  <p:cNvSpPr>
                    <a:spLocks/>
                  </p:cNvSpPr>
                  <p:nvPr/>
                </p:nvSpPr>
                <p:spPr bwMode="hidden">
                  <a:xfrm rot="-1325434">
                    <a:off x="2814" y="1022"/>
                    <a:ext cx="1232" cy="216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  <p:sp>
                <p:nvSpPr>
                  <p:cNvPr id="68684" name="Freeform 76"/>
                  <p:cNvSpPr>
                    <a:spLocks/>
                  </p:cNvSpPr>
                  <p:nvPr/>
                </p:nvSpPr>
                <p:spPr bwMode="hidden">
                  <a:xfrm rot="-1325434">
                    <a:off x="4003" y="673"/>
                    <a:ext cx="656" cy="337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</p:grpSp>
            <p:grpSp>
              <p:nvGrpSpPr>
                <p:cNvPr id="6200" name="Group 77"/>
                <p:cNvGrpSpPr>
                  <a:grpSpLocks/>
                </p:cNvGrpSpPr>
                <p:nvPr/>
              </p:nvGrpSpPr>
              <p:grpSpPr bwMode="auto">
                <a:xfrm>
                  <a:off x="4196" y="163"/>
                  <a:ext cx="699" cy="282"/>
                  <a:chOff x="2683" y="445"/>
                  <a:chExt cx="1781" cy="717"/>
                </a:xfrm>
              </p:grpSpPr>
              <p:sp>
                <p:nvSpPr>
                  <p:cNvPr id="68686" name="Freeform 78"/>
                  <p:cNvSpPr>
                    <a:spLocks/>
                  </p:cNvSpPr>
                  <p:nvPr/>
                </p:nvSpPr>
                <p:spPr bwMode="hidden">
                  <a:xfrm rot="-1921064">
                    <a:off x="2682" y="946"/>
                    <a:ext cx="1227" cy="216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  <p:sp>
                <p:nvSpPr>
                  <p:cNvPr id="68687" name="Freeform 79"/>
                  <p:cNvSpPr>
                    <a:spLocks/>
                  </p:cNvSpPr>
                  <p:nvPr/>
                </p:nvSpPr>
                <p:spPr bwMode="hidden">
                  <a:xfrm rot="-1921064">
                    <a:off x="3801" y="444"/>
                    <a:ext cx="655" cy="339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</p:grpSp>
            <p:sp>
              <p:nvSpPr>
                <p:cNvPr id="68688" name="Freeform 80"/>
                <p:cNvSpPr>
                  <a:spLocks/>
                </p:cNvSpPr>
                <p:nvPr/>
              </p:nvSpPr>
              <p:spPr bwMode="hidden">
                <a:xfrm rot="4578755" flipH="1">
                  <a:off x="3968" y="372"/>
                  <a:ext cx="403" cy="57"/>
                </a:xfrm>
                <a:custGeom>
                  <a:avLst/>
                  <a:gdLst/>
                  <a:ahLst/>
                  <a:cxnLst>
                    <a:cxn ang="0">
                      <a:pos x="0" y="504"/>
                    </a:cxn>
                    <a:cxn ang="0">
                      <a:pos x="864" y="168"/>
                    </a:cxn>
                    <a:cxn ang="0">
                      <a:pos x="1776" y="24"/>
                    </a:cxn>
                    <a:cxn ang="0">
                      <a:pos x="2736" y="24"/>
                    </a:cxn>
                    <a:cxn ang="0">
                      <a:pos x="2720" y="103"/>
                    </a:cxn>
                    <a:cxn ang="0">
                      <a:pos x="1764" y="103"/>
                    </a:cxn>
                    <a:cxn ang="0">
                      <a:pos x="654" y="292"/>
                    </a:cxn>
                    <a:cxn ang="0">
                      <a:pos x="0" y="504"/>
                    </a:cxn>
                  </a:cxnLst>
                  <a:rect l="0" t="0" r="r" b="b"/>
                  <a:pathLst>
                    <a:path w="2736" h="504">
                      <a:moveTo>
                        <a:pt x="0" y="504"/>
                      </a:moveTo>
                      <a:cubicBezTo>
                        <a:pt x="24" y="488"/>
                        <a:pt x="568" y="248"/>
                        <a:pt x="864" y="168"/>
                      </a:cubicBezTo>
                      <a:cubicBezTo>
                        <a:pt x="1160" y="88"/>
                        <a:pt x="1464" y="48"/>
                        <a:pt x="1776" y="24"/>
                      </a:cubicBezTo>
                      <a:cubicBezTo>
                        <a:pt x="2088" y="0"/>
                        <a:pt x="2579" y="11"/>
                        <a:pt x="2736" y="24"/>
                      </a:cubicBezTo>
                      <a:lnTo>
                        <a:pt x="2720" y="103"/>
                      </a:lnTo>
                      <a:cubicBezTo>
                        <a:pt x="2558" y="116"/>
                        <a:pt x="2108" y="71"/>
                        <a:pt x="1764" y="103"/>
                      </a:cubicBezTo>
                      <a:cubicBezTo>
                        <a:pt x="1209" y="136"/>
                        <a:pt x="998" y="192"/>
                        <a:pt x="654" y="292"/>
                      </a:cubicBezTo>
                      <a:cubicBezTo>
                        <a:pt x="358" y="356"/>
                        <a:pt x="136" y="460"/>
                        <a:pt x="0" y="504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chemeClr val="fol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68689" name="Freeform 81"/>
                <p:cNvSpPr>
                  <a:spLocks/>
                </p:cNvSpPr>
                <p:nvPr/>
              </p:nvSpPr>
              <p:spPr bwMode="hidden">
                <a:xfrm rot="4578755" flipH="1">
                  <a:off x="3977" y="77"/>
                  <a:ext cx="216" cy="91"/>
                </a:xfrm>
                <a:custGeom>
                  <a:avLst/>
                  <a:gdLst/>
                  <a:ahLst/>
                  <a:cxnLst>
                    <a:cxn ang="0">
                      <a:pos x="5" y="8"/>
                    </a:cxn>
                    <a:cxn ang="0">
                      <a:pos x="485" y="56"/>
                    </a:cxn>
                    <a:cxn ang="0">
                      <a:pos x="1157" y="200"/>
                    </a:cxn>
                    <a:cxn ang="0">
                      <a:pos x="1611" y="432"/>
                    </a:cxn>
                    <a:cxn ang="0">
                      <a:pos x="1756" y="609"/>
                    </a:cxn>
                    <a:cxn ang="0">
                      <a:pos x="1689" y="787"/>
                    </a:cxn>
                    <a:cxn ang="0">
                      <a:pos x="1589" y="632"/>
                    </a:cxn>
                    <a:cxn ang="0">
                      <a:pos x="1389" y="454"/>
                    </a:cxn>
                    <a:cxn ang="0">
                      <a:pos x="1109" y="296"/>
                    </a:cxn>
                    <a:cxn ang="0">
                      <a:pos x="581" y="152"/>
                    </a:cxn>
                    <a:cxn ang="0">
                      <a:pos x="0" y="76"/>
                    </a:cxn>
                    <a:cxn ang="0">
                      <a:pos x="5" y="8"/>
                    </a:cxn>
                  </a:cxnLst>
                  <a:rect l="0" t="0" r="r" b="b"/>
                  <a:pathLst>
                    <a:path w="1769" h="791">
                      <a:moveTo>
                        <a:pt x="5" y="8"/>
                      </a:moveTo>
                      <a:cubicBezTo>
                        <a:pt x="85" y="0"/>
                        <a:pt x="293" y="24"/>
                        <a:pt x="485" y="56"/>
                      </a:cubicBezTo>
                      <a:cubicBezTo>
                        <a:pt x="677" y="88"/>
                        <a:pt x="969" y="137"/>
                        <a:pt x="1157" y="200"/>
                      </a:cubicBezTo>
                      <a:cubicBezTo>
                        <a:pt x="1345" y="263"/>
                        <a:pt x="1511" y="364"/>
                        <a:pt x="1611" y="432"/>
                      </a:cubicBezTo>
                      <a:cubicBezTo>
                        <a:pt x="1711" y="500"/>
                        <a:pt x="1743" y="550"/>
                        <a:pt x="1756" y="609"/>
                      </a:cubicBezTo>
                      <a:cubicBezTo>
                        <a:pt x="1769" y="668"/>
                        <a:pt x="1717" y="783"/>
                        <a:pt x="1689" y="787"/>
                      </a:cubicBezTo>
                      <a:cubicBezTo>
                        <a:pt x="1661" y="791"/>
                        <a:pt x="1639" y="687"/>
                        <a:pt x="1589" y="632"/>
                      </a:cubicBezTo>
                      <a:cubicBezTo>
                        <a:pt x="1539" y="577"/>
                        <a:pt x="1469" y="510"/>
                        <a:pt x="1389" y="454"/>
                      </a:cubicBezTo>
                      <a:cubicBezTo>
                        <a:pt x="1309" y="398"/>
                        <a:pt x="1244" y="346"/>
                        <a:pt x="1109" y="296"/>
                      </a:cubicBezTo>
                      <a:cubicBezTo>
                        <a:pt x="974" y="246"/>
                        <a:pt x="766" y="189"/>
                        <a:pt x="581" y="152"/>
                      </a:cubicBezTo>
                      <a:cubicBezTo>
                        <a:pt x="396" y="115"/>
                        <a:pt x="96" y="100"/>
                        <a:pt x="0" y="76"/>
                      </a:cubicBezTo>
                      <a:lnTo>
                        <a:pt x="5" y="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1"/>
                    </a:gs>
                    <a:gs pos="100000">
                      <a:schemeClr val="folHlink"/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grpSp>
              <p:nvGrpSpPr>
                <p:cNvPr id="6203" name="Group 82"/>
                <p:cNvGrpSpPr>
                  <a:grpSpLocks/>
                </p:cNvGrpSpPr>
                <p:nvPr/>
              </p:nvGrpSpPr>
              <p:grpSpPr bwMode="auto">
                <a:xfrm>
                  <a:off x="4242" y="5"/>
                  <a:ext cx="251" cy="596"/>
                  <a:chOff x="2800" y="41"/>
                  <a:chExt cx="640" cy="1520"/>
                </a:xfrm>
              </p:grpSpPr>
              <p:sp>
                <p:nvSpPr>
                  <p:cNvPr id="68691" name="Freeform 83"/>
                  <p:cNvSpPr>
                    <a:spLocks/>
                  </p:cNvSpPr>
                  <p:nvPr/>
                </p:nvSpPr>
                <p:spPr bwMode="hidden">
                  <a:xfrm rot="-3857755">
                    <a:off x="2365" y="933"/>
                    <a:ext cx="1055" cy="186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  <p:sp>
                <p:nvSpPr>
                  <p:cNvPr id="68692" name="Freeform 84"/>
                  <p:cNvSpPr>
                    <a:spLocks/>
                  </p:cNvSpPr>
                  <p:nvPr/>
                </p:nvSpPr>
                <p:spPr bwMode="hidden">
                  <a:xfrm rot="-3857755">
                    <a:off x="3013" y="180"/>
                    <a:ext cx="566" cy="288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</p:grpSp>
            <p:grpSp>
              <p:nvGrpSpPr>
                <p:cNvPr id="6204" name="Group 85"/>
                <p:cNvGrpSpPr>
                  <a:grpSpLocks/>
                </p:cNvGrpSpPr>
                <p:nvPr/>
              </p:nvGrpSpPr>
              <p:grpSpPr bwMode="auto">
                <a:xfrm>
                  <a:off x="4295" y="53"/>
                  <a:ext cx="398" cy="574"/>
                  <a:chOff x="2934" y="163"/>
                  <a:chExt cx="1017" cy="1464"/>
                </a:xfrm>
              </p:grpSpPr>
              <p:sp>
                <p:nvSpPr>
                  <p:cNvPr id="68694" name="Freeform 86"/>
                  <p:cNvSpPr>
                    <a:spLocks/>
                  </p:cNvSpPr>
                  <p:nvPr/>
                </p:nvSpPr>
                <p:spPr bwMode="hidden">
                  <a:xfrm rot="-2777260">
                    <a:off x="2493" y="915"/>
                    <a:ext cx="1154" cy="270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  <p:sp>
                <p:nvSpPr>
                  <p:cNvPr id="68695" name="Freeform 87"/>
                  <p:cNvSpPr>
                    <a:spLocks/>
                  </p:cNvSpPr>
                  <p:nvPr/>
                </p:nvSpPr>
                <p:spPr bwMode="hidden">
                  <a:xfrm rot="-2777260">
                    <a:off x="3431" y="262"/>
                    <a:ext cx="619" cy="422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</p:grpSp>
            <p:grpSp>
              <p:nvGrpSpPr>
                <p:cNvPr id="6205" name="Group 88"/>
                <p:cNvGrpSpPr>
                  <a:grpSpLocks/>
                </p:cNvGrpSpPr>
                <p:nvPr/>
              </p:nvGrpSpPr>
              <p:grpSpPr bwMode="auto">
                <a:xfrm>
                  <a:off x="4215" y="2"/>
                  <a:ext cx="95" cy="567"/>
                  <a:chOff x="2730" y="32"/>
                  <a:chExt cx="243" cy="1448"/>
                </a:xfrm>
              </p:grpSpPr>
              <p:sp>
                <p:nvSpPr>
                  <p:cNvPr id="68697" name="Freeform 89"/>
                  <p:cNvSpPr>
                    <a:spLocks/>
                  </p:cNvSpPr>
                  <p:nvPr/>
                </p:nvSpPr>
                <p:spPr bwMode="hidden">
                  <a:xfrm rot="-4903748">
                    <a:off x="2297" y="959"/>
                    <a:ext cx="954" cy="87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  <p:sp>
                <p:nvSpPr>
                  <p:cNvPr id="68698" name="Freeform 90"/>
                  <p:cNvSpPr>
                    <a:spLocks/>
                  </p:cNvSpPr>
                  <p:nvPr/>
                </p:nvSpPr>
                <p:spPr bwMode="hidden">
                  <a:xfrm rot="-4903748">
                    <a:off x="2650" y="222"/>
                    <a:ext cx="511" cy="133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</p:grpSp>
            <p:grpSp>
              <p:nvGrpSpPr>
                <p:cNvPr id="6206" name="Group 91"/>
                <p:cNvGrpSpPr>
                  <a:grpSpLocks/>
                </p:cNvGrpSpPr>
                <p:nvPr/>
              </p:nvGrpSpPr>
              <p:grpSpPr bwMode="auto">
                <a:xfrm>
                  <a:off x="3514" y="683"/>
                  <a:ext cx="425" cy="960"/>
                  <a:chOff x="943" y="1769"/>
                  <a:chExt cx="1085" cy="2450"/>
                </a:xfrm>
              </p:grpSpPr>
              <p:sp>
                <p:nvSpPr>
                  <p:cNvPr id="68700" name="Freeform 92"/>
                  <p:cNvSpPr>
                    <a:spLocks/>
                  </p:cNvSpPr>
                  <p:nvPr/>
                </p:nvSpPr>
                <p:spPr bwMode="hidden">
                  <a:xfrm rot="18335692" flipH="1">
                    <a:off x="1009" y="2474"/>
                    <a:ext cx="1724" cy="313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  <p:sp>
                <p:nvSpPr>
                  <p:cNvPr id="68701" name="Freeform 93"/>
                  <p:cNvSpPr>
                    <a:spLocks/>
                  </p:cNvSpPr>
                  <p:nvPr/>
                </p:nvSpPr>
                <p:spPr bwMode="hidden">
                  <a:xfrm rot="18335692" flipH="1">
                    <a:off x="725" y="3503"/>
                    <a:ext cx="925" cy="489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</p:grpSp>
            <p:grpSp>
              <p:nvGrpSpPr>
                <p:cNvPr id="6207" name="Group 94"/>
                <p:cNvGrpSpPr>
                  <a:grpSpLocks/>
                </p:cNvGrpSpPr>
                <p:nvPr/>
              </p:nvGrpSpPr>
              <p:grpSpPr bwMode="auto">
                <a:xfrm>
                  <a:off x="3715" y="748"/>
                  <a:ext cx="300" cy="930"/>
                  <a:chOff x="1455" y="1936"/>
                  <a:chExt cx="766" cy="2373"/>
                </a:xfrm>
              </p:grpSpPr>
              <p:sp>
                <p:nvSpPr>
                  <p:cNvPr id="68703" name="Freeform 95"/>
                  <p:cNvSpPr>
                    <a:spLocks/>
                  </p:cNvSpPr>
                  <p:nvPr/>
                </p:nvSpPr>
                <p:spPr bwMode="hidden">
                  <a:xfrm rot="17542885" flipH="1">
                    <a:off x="1268" y="2577"/>
                    <a:ext cx="1594" cy="313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  <p:sp>
                <p:nvSpPr>
                  <p:cNvPr id="68704" name="Freeform 96"/>
                  <p:cNvSpPr>
                    <a:spLocks/>
                  </p:cNvSpPr>
                  <p:nvPr/>
                </p:nvSpPr>
                <p:spPr bwMode="hidden">
                  <a:xfrm rot="17542885" flipH="1">
                    <a:off x="1277" y="3632"/>
                    <a:ext cx="848" cy="489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</p:grpSp>
            <p:grpSp>
              <p:nvGrpSpPr>
                <p:cNvPr id="6208" name="Group 97"/>
                <p:cNvGrpSpPr>
                  <a:grpSpLocks/>
                </p:cNvGrpSpPr>
                <p:nvPr/>
              </p:nvGrpSpPr>
              <p:grpSpPr bwMode="auto">
                <a:xfrm rot="88588">
                  <a:off x="3923" y="769"/>
                  <a:ext cx="180" cy="913"/>
                  <a:chOff x="1956" y="1990"/>
                  <a:chExt cx="492" cy="2604"/>
                </a:xfrm>
              </p:grpSpPr>
              <p:sp>
                <p:nvSpPr>
                  <p:cNvPr id="68706" name="Freeform 98"/>
                  <p:cNvSpPr>
                    <a:spLocks/>
                  </p:cNvSpPr>
                  <p:nvPr/>
                </p:nvSpPr>
                <p:spPr bwMode="hidden">
                  <a:xfrm rot="16782062" flipH="1">
                    <a:off x="1431" y="2685"/>
                    <a:ext cx="1712" cy="302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  <p:sp>
                <p:nvSpPr>
                  <p:cNvPr id="68707" name="Freeform 99"/>
                  <p:cNvSpPr>
                    <a:spLocks/>
                  </p:cNvSpPr>
                  <p:nvPr/>
                </p:nvSpPr>
                <p:spPr bwMode="hidden">
                  <a:xfrm rot="16782062" flipH="1">
                    <a:off x="1723" y="3891"/>
                    <a:ext cx="917" cy="471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</p:grpSp>
            <p:grpSp>
              <p:nvGrpSpPr>
                <p:cNvPr id="6209" name="Group 100"/>
                <p:cNvGrpSpPr>
                  <a:grpSpLocks/>
                </p:cNvGrpSpPr>
                <p:nvPr/>
              </p:nvGrpSpPr>
              <p:grpSpPr bwMode="auto">
                <a:xfrm>
                  <a:off x="4451" y="662"/>
                  <a:ext cx="442" cy="951"/>
                  <a:chOff x="3334" y="1717"/>
                  <a:chExt cx="1125" cy="2426"/>
                </a:xfrm>
              </p:grpSpPr>
              <p:sp>
                <p:nvSpPr>
                  <p:cNvPr id="68709" name="Freeform 101"/>
                  <p:cNvSpPr>
                    <a:spLocks/>
                  </p:cNvSpPr>
                  <p:nvPr/>
                </p:nvSpPr>
                <p:spPr bwMode="hidden">
                  <a:xfrm rot="3144576">
                    <a:off x="2627" y="2423"/>
                    <a:ext cx="1723" cy="312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  <p:sp>
                <p:nvSpPr>
                  <p:cNvPr id="68710" name="Freeform 102"/>
                  <p:cNvSpPr>
                    <a:spLocks/>
                  </p:cNvSpPr>
                  <p:nvPr/>
                </p:nvSpPr>
                <p:spPr bwMode="hidden">
                  <a:xfrm rot="3144576">
                    <a:off x="3752" y="3435"/>
                    <a:ext cx="925" cy="491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</p:grpSp>
            <p:grpSp>
              <p:nvGrpSpPr>
                <p:cNvPr id="6210" name="Group 103"/>
                <p:cNvGrpSpPr>
                  <a:grpSpLocks/>
                </p:cNvGrpSpPr>
                <p:nvPr/>
              </p:nvGrpSpPr>
              <p:grpSpPr bwMode="auto">
                <a:xfrm>
                  <a:off x="4391" y="721"/>
                  <a:ext cx="347" cy="951"/>
                  <a:chOff x="3181" y="1866"/>
                  <a:chExt cx="883" cy="2426"/>
                </a:xfrm>
              </p:grpSpPr>
              <p:sp>
                <p:nvSpPr>
                  <p:cNvPr id="68712" name="Freeform 104"/>
                  <p:cNvSpPr>
                    <a:spLocks/>
                  </p:cNvSpPr>
                  <p:nvPr/>
                </p:nvSpPr>
                <p:spPr bwMode="hidden">
                  <a:xfrm rot="3745735">
                    <a:off x="2506" y="2533"/>
                    <a:ext cx="1649" cy="299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  <p:sp>
                <p:nvSpPr>
                  <p:cNvPr id="68713" name="Freeform 105"/>
                  <p:cNvSpPr>
                    <a:spLocks/>
                  </p:cNvSpPr>
                  <p:nvPr/>
                </p:nvSpPr>
                <p:spPr bwMode="hidden">
                  <a:xfrm rot="3745735">
                    <a:off x="3387" y="3606"/>
                    <a:ext cx="885" cy="469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</p:grpSp>
            <p:grpSp>
              <p:nvGrpSpPr>
                <p:cNvPr id="6211" name="Group 106"/>
                <p:cNvGrpSpPr>
                  <a:grpSpLocks/>
                </p:cNvGrpSpPr>
                <p:nvPr/>
              </p:nvGrpSpPr>
              <p:grpSpPr bwMode="auto">
                <a:xfrm>
                  <a:off x="4323" y="767"/>
                  <a:ext cx="243" cy="935"/>
                  <a:chOff x="3006" y="1983"/>
                  <a:chExt cx="619" cy="2386"/>
                </a:xfrm>
              </p:grpSpPr>
              <p:sp>
                <p:nvSpPr>
                  <p:cNvPr id="68715" name="Freeform 107"/>
                  <p:cNvSpPr>
                    <a:spLocks/>
                  </p:cNvSpPr>
                  <p:nvPr/>
                </p:nvSpPr>
                <p:spPr bwMode="hidden">
                  <a:xfrm rot="4286818">
                    <a:off x="2328" y="2653"/>
                    <a:ext cx="1600" cy="244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  <p:sp>
                <p:nvSpPr>
                  <p:cNvPr id="68716" name="Freeform 108"/>
                  <p:cNvSpPr>
                    <a:spLocks/>
                  </p:cNvSpPr>
                  <p:nvPr/>
                </p:nvSpPr>
                <p:spPr bwMode="hidden">
                  <a:xfrm rot="4286818">
                    <a:off x="3001" y="3738"/>
                    <a:ext cx="860" cy="386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</p:grpSp>
            <p:grpSp>
              <p:nvGrpSpPr>
                <p:cNvPr id="6212" name="Group 109"/>
                <p:cNvGrpSpPr>
                  <a:grpSpLocks/>
                </p:cNvGrpSpPr>
                <p:nvPr/>
              </p:nvGrpSpPr>
              <p:grpSpPr bwMode="auto">
                <a:xfrm>
                  <a:off x="4249" y="813"/>
                  <a:ext cx="159" cy="870"/>
                  <a:chOff x="2819" y="2101"/>
                  <a:chExt cx="405" cy="2219"/>
                </a:xfrm>
              </p:grpSpPr>
              <p:sp>
                <p:nvSpPr>
                  <p:cNvPr id="68718" name="Freeform 110"/>
                  <p:cNvSpPr>
                    <a:spLocks/>
                  </p:cNvSpPr>
                  <p:nvPr/>
                </p:nvSpPr>
                <p:spPr bwMode="hidden">
                  <a:xfrm rot="4898956">
                    <a:off x="2211" y="2708"/>
                    <a:ext cx="1463" cy="247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  <p:sp>
                <p:nvSpPr>
                  <p:cNvPr id="68719" name="Freeform 111"/>
                  <p:cNvSpPr>
                    <a:spLocks/>
                  </p:cNvSpPr>
                  <p:nvPr/>
                </p:nvSpPr>
                <p:spPr bwMode="hidden">
                  <a:xfrm rot="4898956">
                    <a:off x="2637" y="3724"/>
                    <a:ext cx="789" cy="386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</p:grpSp>
            <p:grpSp>
              <p:nvGrpSpPr>
                <p:cNvPr id="6213" name="Group 112"/>
                <p:cNvGrpSpPr>
                  <a:grpSpLocks/>
                </p:cNvGrpSpPr>
                <p:nvPr/>
              </p:nvGrpSpPr>
              <p:grpSpPr bwMode="auto">
                <a:xfrm>
                  <a:off x="4045" y="826"/>
                  <a:ext cx="167" cy="857"/>
                  <a:chOff x="2287" y="2135"/>
                  <a:chExt cx="426" cy="2185"/>
                </a:xfrm>
              </p:grpSpPr>
              <p:sp>
                <p:nvSpPr>
                  <p:cNvPr id="68721" name="Freeform 113"/>
                  <p:cNvSpPr>
                    <a:spLocks/>
                  </p:cNvSpPr>
                  <p:nvPr/>
                </p:nvSpPr>
                <p:spPr bwMode="hidden">
                  <a:xfrm rot="5755659">
                    <a:off x="1903" y="2758"/>
                    <a:ext cx="1432" cy="186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  <p:sp>
                <p:nvSpPr>
                  <p:cNvPr id="68722" name="Freeform 114"/>
                  <p:cNvSpPr>
                    <a:spLocks/>
                  </p:cNvSpPr>
                  <p:nvPr/>
                </p:nvSpPr>
                <p:spPr bwMode="hidden">
                  <a:xfrm rot="5755659">
                    <a:off x="2051" y="3781"/>
                    <a:ext cx="767" cy="294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</p:grpSp>
          </p:grpSp>
          <p:sp>
            <p:nvSpPr>
              <p:cNvPr id="68723" name="Freeform 115"/>
              <p:cNvSpPr>
                <a:spLocks/>
              </p:cNvSpPr>
              <p:nvPr/>
            </p:nvSpPr>
            <p:spPr bwMode="hidden">
              <a:xfrm flipH="1">
                <a:off x="3873" y="934"/>
                <a:ext cx="190" cy="580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8724" name="Arc 116"/>
              <p:cNvSpPr>
                <a:spLocks/>
              </p:cNvSpPr>
              <p:nvPr/>
            </p:nvSpPr>
            <p:spPr bwMode="hidden">
              <a:xfrm flipH="1">
                <a:off x="3527" y="725"/>
                <a:ext cx="832" cy="901"/>
              </a:xfrm>
              <a:custGeom>
                <a:avLst/>
                <a:gdLst>
                  <a:gd name="G0" fmla="+- 0 0 0"/>
                  <a:gd name="G1" fmla="+- 20897 0 0"/>
                  <a:gd name="G2" fmla="+- 21600 0 0"/>
                  <a:gd name="T0" fmla="*/ 5467 w 21600"/>
                  <a:gd name="T1" fmla="*/ 0 h 21602"/>
                  <a:gd name="T2" fmla="*/ 21589 w 21600"/>
                  <a:gd name="T3" fmla="*/ 21602 h 21602"/>
                  <a:gd name="T4" fmla="*/ 0 w 21600"/>
                  <a:gd name="T5" fmla="*/ 20897 h 216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2" fill="none" extrusionOk="0">
                    <a:moveTo>
                      <a:pt x="5466" y="0"/>
                    </a:moveTo>
                    <a:cubicBezTo>
                      <a:pt x="14970" y="2486"/>
                      <a:pt x="21600" y="11073"/>
                      <a:pt x="21600" y="20897"/>
                    </a:cubicBezTo>
                    <a:cubicBezTo>
                      <a:pt x="21600" y="21132"/>
                      <a:pt x="21596" y="21367"/>
                      <a:pt x="21588" y="21601"/>
                    </a:cubicBezTo>
                  </a:path>
                  <a:path w="21600" h="21602" stroke="0" extrusionOk="0">
                    <a:moveTo>
                      <a:pt x="5466" y="0"/>
                    </a:moveTo>
                    <a:cubicBezTo>
                      <a:pt x="14970" y="2486"/>
                      <a:pt x="21600" y="11073"/>
                      <a:pt x="21600" y="20897"/>
                    </a:cubicBezTo>
                    <a:cubicBezTo>
                      <a:pt x="21600" y="21132"/>
                      <a:pt x="21596" y="21367"/>
                      <a:pt x="21588" y="21601"/>
                    </a:cubicBezTo>
                    <a:lnTo>
                      <a:pt x="0" y="20897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8725" name="Arc 117"/>
              <p:cNvSpPr>
                <a:spLocks/>
              </p:cNvSpPr>
              <p:nvPr/>
            </p:nvSpPr>
            <p:spPr bwMode="hidden">
              <a:xfrm flipV="1">
                <a:off x="4278" y="179"/>
                <a:ext cx="1007" cy="802"/>
              </a:xfrm>
              <a:custGeom>
                <a:avLst/>
                <a:gdLst>
                  <a:gd name="G0" fmla="+- 17826 0 0"/>
                  <a:gd name="G1" fmla="+- 0 0 0"/>
                  <a:gd name="G2" fmla="+- 21600 0 0"/>
                  <a:gd name="T0" fmla="*/ 36729 w 36729"/>
                  <a:gd name="T1" fmla="*/ 10451 h 21600"/>
                  <a:gd name="T2" fmla="*/ 0 w 36729"/>
                  <a:gd name="T3" fmla="*/ 12197 h 21600"/>
                  <a:gd name="T4" fmla="*/ 17826 w 36729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6729" h="21600" fill="none" extrusionOk="0">
                    <a:moveTo>
                      <a:pt x="36729" y="10451"/>
                    </a:moveTo>
                    <a:cubicBezTo>
                      <a:pt x="32926" y="17330"/>
                      <a:pt x="25686" y="21599"/>
                      <a:pt x="17826" y="21600"/>
                    </a:cubicBezTo>
                    <a:cubicBezTo>
                      <a:pt x="10696" y="21600"/>
                      <a:pt x="4025" y="18081"/>
                      <a:pt x="-1" y="12197"/>
                    </a:cubicBezTo>
                  </a:path>
                  <a:path w="36729" h="21600" stroke="0" extrusionOk="0">
                    <a:moveTo>
                      <a:pt x="36729" y="10451"/>
                    </a:moveTo>
                    <a:cubicBezTo>
                      <a:pt x="32926" y="17330"/>
                      <a:pt x="25686" y="21599"/>
                      <a:pt x="17826" y="21600"/>
                    </a:cubicBezTo>
                    <a:cubicBezTo>
                      <a:pt x="10696" y="21600"/>
                      <a:pt x="4025" y="18081"/>
                      <a:pt x="-1" y="12197"/>
                    </a:cubicBezTo>
                    <a:lnTo>
                      <a:pt x="17826" y="0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8726" name="Arc 118"/>
              <p:cNvSpPr>
                <a:spLocks/>
              </p:cNvSpPr>
              <p:nvPr/>
            </p:nvSpPr>
            <p:spPr bwMode="hidden">
              <a:xfrm flipH="1">
                <a:off x="3612" y="580"/>
                <a:ext cx="485" cy="933"/>
              </a:xfrm>
              <a:custGeom>
                <a:avLst/>
                <a:gdLst>
                  <a:gd name="G0" fmla="+- 7340 0 0"/>
                  <a:gd name="G1" fmla="+- 21600 0 0"/>
                  <a:gd name="G2" fmla="+- 21600 0 0"/>
                  <a:gd name="T0" fmla="*/ 0 w 28940"/>
                  <a:gd name="T1" fmla="*/ 1285 h 22305"/>
                  <a:gd name="T2" fmla="*/ 28929 w 28940"/>
                  <a:gd name="T3" fmla="*/ 22305 h 22305"/>
                  <a:gd name="T4" fmla="*/ 7340 w 28940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940" h="22305" fill="none" extrusionOk="0">
                    <a:moveTo>
                      <a:pt x="0" y="1285"/>
                    </a:moveTo>
                    <a:cubicBezTo>
                      <a:pt x="2353" y="434"/>
                      <a:pt x="4837" y="-1"/>
                      <a:pt x="7340" y="0"/>
                    </a:cubicBezTo>
                    <a:cubicBezTo>
                      <a:pt x="19269" y="0"/>
                      <a:pt x="28940" y="9670"/>
                      <a:pt x="28940" y="21600"/>
                    </a:cubicBezTo>
                    <a:cubicBezTo>
                      <a:pt x="28940" y="21835"/>
                      <a:pt x="28936" y="22070"/>
                      <a:pt x="28928" y="22304"/>
                    </a:cubicBezTo>
                  </a:path>
                  <a:path w="28940" h="22305" stroke="0" extrusionOk="0">
                    <a:moveTo>
                      <a:pt x="0" y="1285"/>
                    </a:moveTo>
                    <a:cubicBezTo>
                      <a:pt x="2353" y="434"/>
                      <a:pt x="4837" y="-1"/>
                      <a:pt x="7340" y="0"/>
                    </a:cubicBezTo>
                    <a:cubicBezTo>
                      <a:pt x="19269" y="0"/>
                      <a:pt x="28940" y="9670"/>
                      <a:pt x="28940" y="21600"/>
                    </a:cubicBezTo>
                    <a:cubicBezTo>
                      <a:pt x="28940" y="21835"/>
                      <a:pt x="28936" y="22070"/>
                      <a:pt x="28928" y="22304"/>
                    </a:cubicBezTo>
                    <a:lnTo>
                      <a:pt x="734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8727" name="Arc 119"/>
              <p:cNvSpPr>
                <a:spLocks/>
              </p:cNvSpPr>
              <p:nvPr/>
            </p:nvSpPr>
            <p:spPr bwMode="hidden">
              <a:xfrm flipH="1">
                <a:off x="3267" y="628"/>
                <a:ext cx="791" cy="929"/>
              </a:xfrm>
              <a:custGeom>
                <a:avLst/>
                <a:gdLst>
                  <a:gd name="G0" fmla="+- 8873 0 0"/>
                  <a:gd name="G1" fmla="+- 21600 0 0"/>
                  <a:gd name="G2" fmla="+- 21600 0 0"/>
                  <a:gd name="T0" fmla="*/ 0 w 30473"/>
                  <a:gd name="T1" fmla="*/ 1907 h 22305"/>
                  <a:gd name="T2" fmla="*/ 30462 w 30473"/>
                  <a:gd name="T3" fmla="*/ 22305 h 22305"/>
                  <a:gd name="T4" fmla="*/ 8873 w 30473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0473" h="22305" fill="none" extrusionOk="0">
                    <a:moveTo>
                      <a:pt x="-1" y="1906"/>
                    </a:moveTo>
                    <a:cubicBezTo>
                      <a:pt x="2789" y="649"/>
                      <a:pt x="5813" y="-1"/>
                      <a:pt x="8873" y="0"/>
                    </a:cubicBezTo>
                    <a:cubicBezTo>
                      <a:pt x="20802" y="0"/>
                      <a:pt x="30473" y="9670"/>
                      <a:pt x="30473" y="21600"/>
                    </a:cubicBezTo>
                    <a:cubicBezTo>
                      <a:pt x="30473" y="21835"/>
                      <a:pt x="30469" y="22070"/>
                      <a:pt x="30461" y="22304"/>
                    </a:cubicBezTo>
                  </a:path>
                  <a:path w="30473" h="22305" stroke="0" extrusionOk="0">
                    <a:moveTo>
                      <a:pt x="-1" y="1906"/>
                    </a:moveTo>
                    <a:cubicBezTo>
                      <a:pt x="2789" y="649"/>
                      <a:pt x="5813" y="-1"/>
                      <a:pt x="8873" y="0"/>
                    </a:cubicBezTo>
                    <a:cubicBezTo>
                      <a:pt x="20802" y="0"/>
                      <a:pt x="30473" y="9670"/>
                      <a:pt x="30473" y="21600"/>
                    </a:cubicBezTo>
                    <a:cubicBezTo>
                      <a:pt x="30473" y="21835"/>
                      <a:pt x="30469" y="22070"/>
                      <a:pt x="30461" y="22304"/>
                    </a:cubicBezTo>
                    <a:lnTo>
                      <a:pt x="8873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8728" name="Arc 120"/>
              <p:cNvSpPr>
                <a:spLocks/>
              </p:cNvSpPr>
              <p:nvPr/>
            </p:nvSpPr>
            <p:spPr bwMode="hidden">
              <a:xfrm flipH="1">
                <a:off x="3197" y="458"/>
                <a:ext cx="932" cy="933"/>
              </a:xfrm>
              <a:custGeom>
                <a:avLst/>
                <a:gdLst>
                  <a:gd name="G0" fmla="+- 12855 0 0"/>
                  <a:gd name="G1" fmla="+- 21600 0 0"/>
                  <a:gd name="G2" fmla="+- 21600 0 0"/>
                  <a:gd name="T0" fmla="*/ 0 w 34455"/>
                  <a:gd name="T1" fmla="*/ 4241 h 22305"/>
                  <a:gd name="T2" fmla="*/ 34444 w 34455"/>
                  <a:gd name="T3" fmla="*/ 22305 h 22305"/>
                  <a:gd name="T4" fmla="*/ 12855 w 34455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4455" h="22305" fill="none" extrusionOk="0">
                    <a:moveTo>
                      <a:pt x="0" y="4241"/>
                    </a:moveTo>
                    <a:cubicBezTo>
                      <a:pt x="3720" y="1486"/>
                      <a:pt x="8226" y="-1"/>
                      <a:pt x="12855" y="0"/>
                    </a:cubicBezTo>
                    <a:cubicBezTo>
                      <a:pt x="24784" y="0"/>
                      <a:pt x="34455" y="9670"/>
                      <a:pt x="34455" y="21600"/>
                    </a:cubicBezTo>
                    <a:cubicBezTo>
                      <a:pt x="34455" y="21835"/>
                      <a:pt x="34451" y="22070"/>
                      <a:pt x="34443" y="22304"/>
                    </a:cubicBezTo>
                  </a:path>
                  <a:path w="34455" h="22305" stroke="0" extrusionOk="0">
                    <a:moveTo>
                      <a:pt x="0" y="4241"/>
                    </a:moveTo>
                    <a:cubicBezTo>
                      <a:pt x="3720" y="1486"/>
                      <a:pt x="8226" y="-1"/>
                      <a:pt x="12855" y="0"/>
                    </a:cubicBezTo>
                    <a:cubicBezTo>
                      <a:pt x="24784" y="0"/>
                      <a:pt x="34455" y="9670"/>
                      <a:pt x="34455" y="21600"/>
                    </a:cubicBezTo>
                    <a:cubicBezTo>
                      <a:pt x="34455" y="21835"/>
                      <a:pt x="34451" y="22070"/>
                      <a:pt x="34443" y="22304"/>
                    </a:cubicBezTo>
                    <a:lnTo>
                      <a:pt x="12855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8729" name="Arc 121"/>
              <p:cNvSpPr>
                <a:spLocks/>
              </p:cNvSpPr>
              <p:nvPr/>
            </p:nvSpPr>
            <p:spPr bwMode="hidden">
              <a:xfrm>
                <a:off x="4229" y="589"/>
                <a:ext cx="149" cy="933"/>
              </a:xfrm>
              <a:custGeom>
                <a:avLst/>
                <a:gdLst>
                  <a:gd name="G0" fmla="+- 13212 0 0"/>
                  <a:gd name="G1" fmla="+- 21600 0 0"/>
                  <a:gd name="G2" fmla="+- 21600 0 0"/>
                  <a:gd name="T0" fmla="*/ 0 w 34812"/>
                  <a:gd name="T1" fmla="*/ 4512 h 22305"/>
                  <a:gd name="T2" fmla="*/ 34801 w 34812"/>
                  <a:gd name="T3" fmla="*/ 22305 h 22305"/>
                  <a:gd name="T4" fmla="*/ 13212 w 34812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4812" h="22305" fill="none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</a:path>
                  <a:path w="34812" h="22305" stroke="0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  <a:lnTo>
                      <a:pt x="13212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8730" name="Arc 122"/>
              <p:cNvSpPr>
                <a:spLocks/>
              </p:cNvSpPr>
              <p:nvPr/>
            </p:nvSpPr>
            <p:spPr bwMode="hidden">
              <a:xfrm>
                <a:off x="4269" y="585"/>
                <a:ext cx="393" cy="933"/>
              </a:xfrm>
              <a:custGeom>
                <a:avLst/>
                <a:gdLst>
                  <a:gd name="G0" fmla="+- 13212 0 0"/>
                  <a:gd name="G1" fmla="+- 21600 0 0"/>
                  <a:gd name="G2" fmla="+- 21600 0 0"/>
                  <a:gd name="T0" fmla="*/ 0 w 34812"/>
                  <a:gd name="T1" fmla="*/ 4512 h 22305"/>
                  <a:gd name="T2" fmla="*/ 34801 w 34812"/>
                  <a:gd name="T3" fmla="*/ 22305 h 22305"/>
                  <a:gd name="T4" fmla="*/ 13212 w 34812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4812" h="22305" fill="none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</a:path>
                  <a:path w="34812" h="22305" stroke="0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  <a:lnTo>
                      <a:pt x="13212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8731" name="Arc 123"/>
              <p:cNvSpPr>
                <a:spLocks/>
              </p:cNvSpPr>
              <p:nvPr/>
            </p:nvSpPr>
            <p:spPr bwMode="hidden">
              <a:xfrm>
                <a:off x="4302" y="463"/>
                <a:ext cx="558" cy="933"/>
              </a:xfrm>
              <a:custGeom>
                <a:avLst/>
                <a:gdLst>
                  <a:gd name="G0" fmla="+- 13212 0 0"/>
                  <a:gd name="G1" fmla="+- 21600 0 0"/>
                  <a:gd name="G2" fmla="+- 21600 0 0"/>
                  <a:gd name="T0" fmla="*/ 0 w 34812"/>
                  <a:gd name="T1" fmla="*/ 4512 h 22305"/>
                  <a:gd name="T2" fmla="*/ 34801 w 34812"/>
                  <a:gd name="T3" fmla="*/ 22305 h 22305"/>
                  <a:gd name="T4" fmla="*/ 13212 w 34812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4812" h="22305" fill="none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</a:path>
                  <a:path w="34812" h="22305" stroke="0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  <a:lnTo>
                      <a:pt x="13212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8732" name="Freeform 124"/>
              <p:cNvSpPr>
                <a:spLocks/>
              </p:cNvSpPr>
              <p:nvPr/>
            </p:nvSpPr>
            <p:spPr bwMode="hidden">
              <a:xfrm>
                <a:off x="4410" y="1033"/>
                <a:ext cx="188" cy="580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8733" name="Freeform 125"/>
              <p:cNvSpPr>
                <a:spLocks/>
              </p:cNvSpPr>
              <p:nvPr/>
            </p:nvSpPr>
            <p:spPr bwMode="hidden">
              <a:xfrm rot="19660755" flipV="1">
                <a:off x="4114" y="843"/>
                <a:ext cx="171" cy="326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8734" name="Arc 126"/>
              <p:cNvSpPr>
                <a:spLocks/>
              </p:cNvSpPr>
              <p:nvPr/>
            </p:nvSpPr>
            <p:spPr bwMode="hidden">
              <a:xfrm flipH="1">
                <a:off x="3144" y="319"/>
                <a:ext cx="996" cy="933"/>
              </a:xfrm>
              <a:custGeom>
                <a:avLst/>
                <a:gdLst>
                  <a:gd name="G0" fmla="+- 15230 0 0"/>
                  <a:gd name="G1" fmla="+- 21600 0 0"/>
                  <a:gd name="G2" fmla="+- 21600 0 0"/>
                  <a:gd name="T0" fmla="*/ 0 w 36830"/>
                  <a:gd name="T1" fmla="*/ 6283 h 22305"/>
                  <a:gd name="T2" fmla="*/ 36819 w 36830"/>
                  <a:gd name="T3" fmla="*/ 22305 h 22305"/>
                  <a:gd name="T4" fmla="*/ 15230 w 36830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6830" h="22305" fill="none" extrusionOk="0">
                    <a:moveTo>
                      <a:pt x="0" y="6283"/>
                    </a:moveTo>
                    <a:cubicBezTo>
                      <a:pt x="4047" y="2258"/>
                      <a:pt x="9522" y="-1"/>
                      <a:pt x="15230" y="0"/>
                    </a:cubicBezTo>
                    <a:cubicBezTo>
                      <a:pt x="27159" y="0"/>
                      <a:pt x="36830" y="9670"/>
                      <a:pt x="36830" y="21600"/>
                    </a:cubicBezTo>
                    <a:cubicBezTo>
                      <a:pt x="36830" y="21835"/>
                      <a:pt x="36826" y="22070"/>
                      <a:pt x="36818" y="22304"/>
                    </a:cubicBezTo>
                  </a:path>
                  <a:path w="36830" h="22305" stroke="0" extrusionOk="0">
                    <a:moveTo>
                      <a:pt x="0" y="6283"/>
                    </a:moveTo>
                    <a:cubicBezTo>
                      <a:pt x="4047" y="2258"/>
                      <a:pt x="9522" y="-1"/>
                      <a:pt x="15230" y="0"/>
                    </a:cubicBezTo>
                    <a:cubicBezTo>
                      <a:pt x="27159" y="0"/>
                      <a:pt x="36830" y="9670"/>
                      <a:pt x="36830" y="21600"/>
                    </a:cubicBezTo>
                    <a:cubicBezTo>
                      <a:pt x="36830" y="21835"/>
                      <a:pt x="36826" y="22070"/>
                      <a:pt x="36818" y="22304"/>
                    </a:cubicBezTo>
                    <a:lnTo>
                      <a:pt x="1523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8735" name="Arc 127"/>
              <p:cNvSpPr>
                <a:spLocks/>
              </p:cNvSpPr>
              <p:nvPr/>
            </p:nvSpPr>
            <p:spPr bwMode="hidden">
              <a:xfrm flipH="1">
                <a:off x="3426" y="122"/>
                <a:ext cx="724" cy="901"/>
              </a:xfrm>
              <a:custGeom>
                <a:avLst/>
                <a:gdLst>
                  <a:gd name="G0" fmla="+- 18231 0 0"/>
                  <a:gd name="G1" fmla="+- 21600 0 0"/>
                  <a:gd name="G2" fmla="+- 21600 0 0"/>
                  <a:gd name="T0" fmla="*/ 0 w 31881"/>
                  <a:gd name="T1" fmla="*/ 10016 h 21600"/>
                  <a:gd name="T2" fmla="*/ 31881 w 31881"/>
                  <a:gd name="T3" fmla="*/ 4860 h 21600"/>
                  <a:gd name="T4" fmla="*/ 18231 w 31881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1881" h="21600" fill="none" extrusionOk="0">
                    <a:moveTo>
                      <a:pt x="-1" y="10015"/>
                    </a:moveTo>
                    <a:cubicBezTo>
                      <a:pt x="3963" y="3778"/>
                      <a:pt x="10840" y="-1"/>
                      <a:pt x="18231" y="0"/>
                    </a:cubicBezTo>
                    <a:cubicBezTo>
                      <a:pt x="23204" y="0"/>
                      <a:pt x="28026" y="1716"/>
                      <a:pt x="31881" y="4859"/>
                    </a:cubicBezTo>
                  </a:path>
                  <a:path w="31881" h="21600" stroke="0" extrusionOk="0">
                    <a:moveTo>
                      <a:pt x="-1" y="10015"/>
                    </a:moveTo>
                    <a:cubicBezTo>
                      <a:pt x="3963" y="3778"/>
                      <a:pt x="10840" y="-1"/>
                      <a:pt x="18231" y="0"/>
                    </a:cubicBezTo>
                    <a:cubicBezTo>
                      <a:pt x="23204" y="0"/>
                      <a:pt x="28026" y="1716"/>
                      <a:pt x="31881" y="4859"/>
                    </a:cubicBezTo>
                    <a:lnTo>
                      <a:pt x="18231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8736" name="Arc 128"/>
              <p:cNvSpPr>
                <a:spLocks/>
              </p:cNvSpPr>
              <p:nvPr/>
            </p:nvSpPr>
            <p:spPr bwMode="hidden">
              <a:xfrm>
                <a:off x="4199" y="502"/>
                <a:ext cx="297" cy="901"/>
              </a:xfrm>
              <a:custGeom>
                <a:avLst/>
                <a:gdLst>
                  <a:gd name="G0" fmla="+- 13212 0 0"/>
                  <a:gd name="G1" fmla="+- 21600 0 0"/>
                  <a:gd name="G2" fmla="+- 21600 0 0"/>
                  <a:gd name="T0" fmla="*/ 0 w 31146"/>
                  <a:gd name="T1" fmla="*/ 4512 h 21600"/>
                  <a:gd name="T2" fmla="*/ 31146 w 31146"/>
                  <a:gd name="T3" fmla="*/ 9561 h 21600"/>
                  <a:gd name="T4" fmla="*/ 13212 w 3114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1146" h="21600" fill="none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0409" y="0"/>
                      <a:pt x="27134" y="3585"/>
                      <a:pt x="31145" y="9561"/>
                    </a:cubicBezTo>
                  </a:path>
                  <a:path w="31146" h="21600" stroke="0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0409" y="0"/>
                      <a:pt x="27134" y="3585"/>
                      <a:pt x="31145" y="9561"/>
                    </a:cubicBezTo>
                    <a:lnTo>
                      <a:pt x="13212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8737" name="Freeform 129"/>
              <p:cNvSpPr>
                <a:spLocks/>
              </p:cNvSpPr>
              <p:nvPr/>
            </p:nvSpPr>
            <p:spPr bwMode="hidden">
              <a:xfrm flipH="1">
                <a:off x="3307" y="981"/>
                <a:ext cx="426" cy="598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8738" name="Freeform 130"/>
              <p:cNvSpPr>
                <a:spLocks/>
              </p:cNvSpPr>
              <p:nvPr/>
            </p:nvSpPr>
            <p:spPr bwMode="hidden">
              <a:xfrm flipH="1">
                <a:off x="3507" y="350"/>
                <a:ext cx="273" cy="597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8739" name="Freeform 131"/>
              <p:cNvSpPr>
                <a:spLocks/>
              </p:cNvSpPr>
              <p:nvPr/>
            </p:nvSpPr>
            <p:spPr bwMode="hidden">
              <a:xfrm flipH="1">
                <a:off x="3821" y="172"/>
                <a:ext cx="164" cy="597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8740" name="Freeform 132"/>
              <p:cNvSpPr>
                <a:spLocks/>
              </p:cNvSpPr>
              <p:nvPr/>
            </p:nvSpPr>
            <p:spPr bwMode="hidden">
              <a:xfrm>
                <a:off x="4841" y="894"/>
                <a:ext cx="395" cy="628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8741" name="Freeform 133"/>
              <p:cNvSpPr>
                <a:spLocks/>
              </p:cNvSpPr>
              <p:nvPr/>
            </p:nvSpPr>
            <p:spPr bwMode="hidden">
              <a:xfrm>
                <a:off x="4636" y="576"/>
                <a:ext cx="594" cy="417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8742" name="Freeform 134"/>
              <p:cNvSpPr>
                <a:spLocks/>
              </p:cNvSpPr>
              <p:nvPr/>
            </p:nvSpPr>
            <p:spPr bwMode="hidden">
              <a:xfrm>
                <a:off x="4658" y="132"/>
                <a:ext cx="260" cy="559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8743" name="Freeform 135"/>
              <p:cNvSpPr>
                <a:spLocks/>
              </p:cNvSpPr>
              <p:nvPr/>
            </p:nvSpPr>
            <p:spPr bwMode="hidden">
              <a:xfrm rot="20253369">
                <a:off x="4401" y="599"/>
                <a:ext cx="175" cy="329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8744" name="Freeform 136"/>
              <p:cNvSpPr>
                <a:spLocks/>
              </p:cNvSpPr>
              <p:nvPr/>
            </p:nvSpPr>
            <p:spPr bwMode="hidden">
              <a:xfrm rot="1346631" flipH="1">
                <a:off x="3783" y="589"/>
                <a:ext cx="172" cy="330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sp>
        <p:nvSpPr>
          <p:cNvPr id="6147" name="Rectangle 137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01625"/>
            <a:ext cx="7772400" cy="146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t-RU" smtClean="0"/>
              <a:t>Образец заголовка</a:t>
            </a:r>
          </a:p>
        </p:txBody>
      </p:sp>
      <p:sp>
        <p:nvSpPr>
          <p:cNvPr id="6148" name="Rectangle 13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t-RU" smtClean="0"/>
              <a:t>Образец текста</a:t>
            </a:r>
          </a:p>
          <a:p>
            <a:pPr lvl="1"/>
            <a:r>
              <a:rPr lang="tt-RU" smtClean="0"/>
              <a:t>Второй уровень</a:t>
            </a:r>
          </a:p>
          <a:p>
            <a:pPr lvl="2"/>
            <a:r>
              <a:rPr lang="tt-RU" smtClean="0"/>
              <a:t>Третий уровень</a:t>
            </a:r>
          </a:p>
          <a:p>
            <a:pPr lvl="3"/>
            <a:r>
              <a:rPr lang="tt-RU" smtClean="0"/>
              <a:t>Четвертый уровень</a:t>
            </a:r>
          </a:p>
          <a:p>
            <a:pPr lvl="4"/>
            <a:r>
              <a:rPr lang="tt-RU" smtClean="0"/>
              <a:t>Пятый уровень</a:t>
            </a:r>
          </a:p>
        </p:txBody>
      </p:sp>
      <p:sp>
        <p:nvSpPr>
          <p:cNvPr id="68747" name="Rectangle 13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68748" name="Rectangle 14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pPr>
              <a:defRPr/>
            </a:pPr>
            <a:endParaRPr lang="tt-RU"/>
          </a:p>
        </p:txBody>
      </p:sp>
      <p:sp>
        <p:nvSpPr>
          <p:cNvPr id="68749" name="Rectangle 14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 Black" panose="020B0A04020102020204" pitchFamily="34" charset="0"/>
              </a:defRPr>
            </a:lvl1pPr>
          </a:lstStyle>
          <a:p>
            <a:fld id="{30141931-9F9D-49DB-8C38-C07A97B99CEF}" type="slidenum">
              <a:rPr lang="tt-RU"/>
              <a:pPr/>
              <a:t>‹#›</a:t>
            </a:fld>
            <a:endParaRPr lang="tt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972" r:id="rId1"/>
    <p:sldLayoutId id="2147483959" r:id="rId2"/>
    <p:sldLayoutId id="2147483960" r:id="rId3"/>
    <p:sldLayoutId id="2147483961" r:id="rId4"/>
    <p:sldLayoutId id="2147483962" r:id="rId5"/>
    <p:sldLayoutId id="2147483963" r:id="rId6"/>
    <p:sldLayoutId id="2147483964" r:id="rId7"/>
    <p:sldLayoutId id="2147483965" r:id="rId8"/>
    <p:sldLayoutId id="2147483966" r:id="rId9"/>
    <p:sldLayoutId id="2147483967" r:id="rId10"/>
    <p:sldLayoutId id="2147483968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Char char="•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Times New Roman" panose="02020603050405020304" pitchFamily="18" charset="0"/>
        <a:buChar char="−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Times New Roman" panose="02020603050405020304" pitchFamily="18" charset="0"/>
        <a:buChar char="–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Times New Roman" pitchFamily="18" charset="0"/>
        <a:buChar char="–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Times New Roman" pitchFamily="18" charset="0"/>
        <a:buChar char="–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Times New Roman" pitchFamily="18" charset="0"/>
        <a:buChar char="–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Times New Roman" pitchFamily="18" charset="0"/>
        <a:buChar char="–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&#1082;&#1072;&#1079;%20%20&#1086;&#1084;&#1101;&#1089;&#1077;.ppt" TargetMode="External"/><Relationship Id="rId7" Type="http://schemas.openxmlformats.org/officeDocument/2006/relationships/hyperlink" Target="&#1073;&#1101;&#1073;&#1080;%20%20&#1090;&#1091;&#1077;.ppt" TargetMode="External"/><Relationship Id="rId2" Type="http://schemas.openxmlformats.org/officeDocument/2006/relationships/hyperlink" Target="&#1089;&#1072;&#1073;&#1072;&#1085;&#1090;&#1091;&#1081;.ppt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&#1057;&#1091;&#1084;&#1073;&#1077;&#1083;&#1103;.ppt" TargetMode="External"/><Relationship Id="rId5" Type="http://schemas.openxmlformats.org/officeDocument/2006/relationships/hyperlink" Target="&#1085;&#1072;&#1074;&#1088;&#1091;&#1079;.ppt" TargetMode="External"/><Relationship Id="rId4" Type="http://schemas.openxmlformats.org/officeDocument/2006/relationships/hyperlink" Target="&#1072;&#1091;&#1083;&#1072;&#1082;%20%20&#1086;&#1081;.ppt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&#1050;&#1086;&#1096;%20&#1090;&#1077;&#1083;&#1077;.ppt" TargetMode="External"/><Relationship Id="rId3" Type="http://schemas.openxmlformats.org/officeDocument/2006/relationships/hyperlink" Target="&#1043;&#1091;&#1073;&#1072;&#1076;&#1080;&#1103;.ppt" TargetMode="External"/><Relationship Id="rId7" Type="http://schemas.openxmlformats.org/officeDocument/2006/relationships/hyperlink" Target="&#1073;&#1101;&#1083;&#1080;&#1096;.ppt" TargetMode="External"/><Relationship Id="rId2" Type="http://schemas.openxmlformats.org/officeDocument/2006/relationships/hyperlink" Target="&#1055;&#1077;&#1088;&#1084;&#1077;&#1095;.ppt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&#1054;&#1095;&#1087;&#1086;&#1095;&#1084;&#1072;&#1082;.ppt" TargetMode="External"/><Relationship Id="rId5" Type="http://schemas.openxmlformats.org/officeDocument/2006/relationships/hyperlink" Target="&#1041;&#1072;&#1091;&#1088;&#1089;&#1072;&#1082;.ppt" TargetMode="External"/><Relationship Id="rId10" Type="http://schemas.openxmlformats.org/officeDocument/2006/relationships/hyperlink" Target="&#1095;&#1072;&#1082;-&#1095;&#1072;&#1082;.ppt" TargetMode="External"/><Relationship Id="rId4" Type="http://schemas.openxmlformats.org/officeDocument/2006/relationships/hyperlink" Target="&#1041;&#1072;&#1083;&#1077;&#1097;%20&#1082;&#1072;&#1073;&#1072;&#1082;.ppt" TargetMode="External"/><Relationship Id="rId9" Type="http://schemas.openxmlformats.org/officeDocument/2006/relationships/hyperlink" Target="&#1050;&#1099;&#1089;&#1090;&#1099;&#1073;&#1099;&#1081;.ppt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&#1041;&#1077;&#1083;&#1101;&#1079;&#1077;&#1082;.ppt" TargetMode="External"/><Relationship Id="rId3" Type="http://schemas.openxmlformats.org/officeDocument/2006/relationships/hyperlink" Target="&#1040;&#1083;&#1082;&#1072;&#1083;&#1072;&#1088;.ppt" TargetMode="External"/><Relationship Id="rId7" Type="http://schemas.openxmlformats.org/officeDocument/2006/relationships/hyperlink" Target="&#1063;&#1091;&#1083;&#1087;&#1099;.ppt" TargetMode="External"/><Relationship Id="rId2" Type="http://schemas.openxmlformats.org/officeDocument/2006/relationships/hyperlink" Target="&#1063;&#1080;&#1090;&#1077;&#1082;.ppt" TargetMode="External"/><Relationship Id="rId1" Type="http://schemas.openxmlformats.org/officeDocument/2006/relationships/slideLayout" Target="../slideLayouts/slideLayout12.xml"/><Relationship Id="rId6" Type="http://schemas.openxmlformats.org/officeDocument/2006/relationships/hyperlink" Target="&#1060;&#1072;&#1088;&#1090;&#1091;&#1082;.ppt" TargetMode="External"/><Relationship Id="rId5" Type="http://schemas.openxmlformats.org/officeDocument/2006/relationships/hyperlink" Target="&#1058;&#1091;&#1073;&#1077;&#1090;&#1077;&#1081;&#1082;&#1072;.ppt" TargetMode="External"/><Relationship Id="rId10" Type="http://schemas.openxmlformats.org/officeDocument/2006/relationships/hyperlink" Target="&#1061;&#1072;&#1089;&#1080;&#1090;&#1072;.ppt" TargetMode="External"/><Relationship Id="rId4" Type="http://schemas.openxmlformats.org/officeDocument/2006/relationships/hyperlink" Target="&#1050;&#1072;&#1083;%20&#1092;&#1072;&#1082;.ppt" TargetMode="External"/><Relationship Id="rId9" Type="http://schemas.openxmlformats.org/officeDocument/2006/relationships/hyperlink" Target="&#1040;&#1082;&#1072;%20&#1095;&#1099;&#1083;&#1073;&#1099;&#1083;&#1072;&#1088;.ppt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4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5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7.xml"/><Relationship Id="rId4" Type="http://schemas.openxmlformats.org/officeDocument/2006/relationships/image" Target="../media/image33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rotWithShape="0">
          <a:gsLst>
            <a:gs pos="0">
              <a:schemeClr val="bg1"/>
            </a:gs>
            <a:gs pos="100000">
              <a:srgbClr val="00FF99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2" name="WordArt 4"/>
          <p:cNvSpPr>
            <a:spLocks noChangeArrowheads="1" noChangeShapeType="1" noTextEdit="1"/>
          </p:cNvSpPr>
          <p:nvPr/>
        </p:nvSpPr>
        <p:spPr bwMode="auto">
          <a:xfrm>
            <a:off x="971550" y="1700213"/>
            <a:ext cx="7848600" cy="40338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Гаилә учагы-</a:t>
            </a:r>
          </a:p>
          <a:p>
            <a:pPr algn="ctr"/>
            <a:r>
              <a:rPr lang="ru-RU" sz="3600" b="1" i="1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күңел җылысы.</a:t>
            </a: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130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05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00FF"/>
            </a:gs>
            <a:gs pos="100000">
              <a:srgbClr val="00FFFF"/>
            </a:gs>
          </a:gsLst>
          <a:path path="rect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WordArt 4"/>
          <p:cNvSpPr>
            <a:spLocks noChangeArrowheads="1" noChangeShapeType="1" noTextEdit="1"/>
          </p:cNvSpPr>
          <p:nvPr/>
        </p:nvSpPr>
        <p:spPr bwMode="auto">
          <a:xfrm>
            <a:off x="1763713" y="765175"/>
            <a:ext cx="5903912" cy="21590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ru-RU" sz="3600" b="1" i="1" kern="1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 panose="020B0806030902050204" pitchFamily="34" charset="0"/>
              </a:rPr>
              <a:t>2008 ел-</a:t>
            </a:r>
          </a:p>
        </p:txBody>
      </p:sp>
      <p:sp>
        <p:nvSpPr>
          <p:cNvPr id="2053" name="WordArt 5"/>
          <p:cNvSpPr>
            <a:spLocks noChangeArrowheads="1" noChangeShapeType="1" noTextEdit="1"/>
          </p:cNvSpPr>
          <p:nvPr/>
        </p:nvSpPr>
        <p:spPr bwMode="auto">
          <a:xfrm>
            <a:off x="1331913" y="4149725"/>
            <a:ext cx="7200900" cy="16573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1199"/>
              </a:avLst>
            </a:prstTxWarp>
          </a:bodyPr>
          <a:lstStyle/>
          <a:p>
            <a:pPr algn="ctr"/>
            <a:r>
              <a:rPr lang="ru-RU" sz="3600" b="1" i="1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гаилә елы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2" grpId="0" animBg="1"/>
      <p:bldP spid="205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 shadeToTitle="1">
        <a:gradFill rotWithShape="0">
          <a:gsLst>
            <a:gs pos="0">
              <a:srgbClr val="FF9933"/>
            </a:gs>
            <a:gs pos="100000">
              <a:srgbClr val="00FF00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фото урок"/>
          <p:cNvPicPr>
            <a:picLocks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42988" y="549275"/>
            <a:ext cx="7129462" cy="5832475"/>
          </a:xfrm>
          <a:noFill/>
        </p:spPr>
      </p:pic>
      <p:pic>
        <p:nvPicPr>
          <p:cNvPr id="4102" name="Picture 6" descr="фото урок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549275"/>
            <a:ext cx="7129462" cy="583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FFFF"/>
            </a:gs>
            <a:gs pos="100000">
              <a:schemeClr val="folHlink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5" name="Picture 5" descr="фото эльнар 0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404813"/>
            <a:ext cx="3743325" cy="273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9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859088" cy="389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0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763" y="0"/>
            <a:ext cx="2916237" cy="377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1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3357563"/>
            <a:ext cx="4017963" cy="3240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2" name="Picture 1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357563"/>
            <a:ext cx="4173538" cy="322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33" name="Oval 13"/>
          <p:cNvSpPr>
            <a:spLocks noChangeArrowheads="1"/>
          </p:cNvSpPr>
          <p:nvPr/>
        </p:nvSpPr>
        <p:spPr bwMode="auto">
          <a:xfrm>
            <a:off x="2771775" y="2924175"/>
            <a:ext cx="3529013" cy="12255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3" dur="1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8" dur="2000"/>
                                        <p:tgtEl>
                                          <p:spTgt spid="5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3" dur="2000"/>
                                        <p:tgtEl>
                                          <p:spTgt spid="5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3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A7F7B1"/>
            </a:gs>
            <a:gs pos="100000">
              <a:srgbClr val="4D725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9594" name="Group 26"/>
          <p:cNvGraphicFramePr>
            <a:graphicFrameLocks noGrp="1"/>
          </p:cNvGraphicFramePr>
          <p:nvPr/>
        </p:nvGraphicFramePr>
        <p:xfrm>
          <a:off x="755650" y="1484313"/>
          <a:ext cx="7775575" cy="4824412"/>
        </p:xfrm>
        <a:graphic>
          <a:graphicData uri="http://schemas.openxmlformats.org/drawingml/2006/table">
            <a:tbl>
              <a:tblPr/>
              <a:tblGrid>
                <a:gridCol w="2592388"/>
                <a:gridCol w="2590800"/>
                <a:gridCol w="2592387"/>
              </a:tblGrid>
              <a:tr h="24129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4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hlinkClick r:id="rId2" action="ppaction://hlinkpres?slideindex=1&amp;slidetitle="/>
                        </a:rPr>
                        <a:t>5</a:t>
                      </a:r>
                      <a:endParaRPr kumimoji="0" lang="ru-RU" sz="4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chemeClr val="accent1"/>
                        </a:gs>
                        <a:gs pos="100000">
                          <a:schemeClr val="accent2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4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hlinkClick r:id="rId3" action="ppaction://hlinkpres?slideindex=1&amp;slidetitle="/>
                        </a:rPr>
                        <a:t>10</a:t>
                      </a:r>
                      <a:endParaRPr kumimoji="0" lang="ru-RU" sz="4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chemeClr val="accent1"/>
                        </a:gs>
                        <a:gs pos="100000">
                          <a:srgbClr val="00CC00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4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hlinkClick r:id="rId4" action="ppaction://hlinkpres?slideindex=1&amp;slidetitle="/>
                        </a:rPr>
                        <a:t>15</a:t>
                      </a:r>
                      <a:endParaRPr kumimoji="0" lang="ru-RU" sz="4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02C3F"/>
                        </a:gs>
                        <a:gs pos="100000">
                          <a:srgbClr val="F02C3F">
                            <a:gamma/>
                            <a:shade val="46275"/>
                            <a:invGamma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</a:tr>
              <a:tr h="2411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4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hlinkClick r:id="rId5" action="ppaction://hlinkpres?slideindex=1&amp;slidetitle="/>
                        </a:rPr>
                        <a:t>20</a:t>
                      </a:r>
                      <a:endParaRPr kumimoji="0" lang="ru-RU" sz="4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66FFFF"/>
                        </a:gs>
                        <a:gs pos="100000">
                          <a:srgbClr val="F846D6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4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hlinkClick r:id="rId6" action="ppaction://hlinkpres?slideindex=1&amp;slidetitle="/>
                        </a:rPr>
                        <a:t>25</a:t>
                      </a:r>
                      <a:endParaRPr kumimoji="0" lang="ru-RU" sz="4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EEFBA3"/>
                        </a:gs>
                        <a:gs pos="100000">
                          <a:srgbClr val="FF6600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4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hlinkClick r:id="rId7" action="ppaction://hlinkpres?slideindex=1&amp;slidetitle="/>
                        </a:rPr>
                        <a:t>30</a:t>
                      </a:r>
                      <a:endParaRPr kumimoji="0" lang="ru-RU" sz="4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97CB63"/>
                        </a:gs>
                        <a:gs pos="100000">
                          <a:srgbClr val="F02C3F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</a:tr>
            </a:tbl>
          </a:graphicData>
        </a:graphic>
      </p:graphicFrame>
      <p:sp>
        <p:nvSpPr>
          <p:cNvPr id="109587" name="Rectangle 1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200" smtClean="0">
                <a:solidFill>
                  <a:schemeClr val="accent2"/>
                </a:solidFill>
              </a:rPr>
              <a:t>Милли йолалар </a:t>
            </a:r>
            <a:r>
              <a:rPr lang="ru-RU" sz="3200" smtClean="0">
                <a:solidFill>
                  <a:schemeClr val="accent2"/>
                </a:solidFill>
                <a:cs typeface="Arial" panose="020B0604020202020204" pitchFamily="34" charset="0"/>
              </a:rPr>
              <a:t>һәм бәйрәмнәр Национальные обычаи  и  традиции</a:t>
            </a:r>
          </a:p>
        </p:txBody>
      </p:sp>
    </p:spTree>
  </p:cSld>
  <p:clrMapOvr>
    <a:masterClrMapping/>
  </p:clrMapOvr>
  <p:transition spd="med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2000"/>
                                        <p:tgtEl>
                                          <p:spTgt spid="109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09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8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99"/>
            </a:gs>
            <a:gs pos="100000">
              <a:srgbClr val="00CCFF"/>
            </a:gs>
          </a:gsLst>
          <a:path path="rect">
            <a:fillToRect l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9" name="Picture 5"/>
          <p:cNvPicPr>
            <a:picLocks noChangeAspect="1" noChangeArrowheads="1"/>
          </p:cNvPicPr>
          <p:nvPr>
            <p:ph type="title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825" y="260350"/>
            <a:ext cx="4105275" cy="3455988"/>
          </a:xfrm>
          <a:noFill/>
        </p:spPr>
      </p:pic>
      <p:pic>
        <p:nvPicPr>
          <p:cNvPr id="6148" name="Picture 4" descr="фото урок 001"/>
          <p:cNvPicPr>
            <a:picLocks noChangeAspect="1" noChangeArrowheads="1"/>
          </p:cNvPicPr>
          <p:nvPr>
            <p:ph type="body"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27538" y="3397250"/>
            <a:ext cx="4394200" cy="3460750"/>
          </a:xfrm>
          <a:noFill/>
        </p:spPr>
      </p:pic>
      <p:sp>
        <p:nvSpPr>
          <p:cNvPr id="16388" name="Rectangle 18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260350"/>
            <a:ext cx="4038600" cy="586581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tt-RU" sz="3600" b="1" i="1" smtClean="0">
                <a:solidFill>
                  <a:srgbClr val="0000FF"/>
                </a:solidFill>
              </a:rPr>
              <a:t>Киң күңелле,    </a:t>
            </a:r>
          </a:p>
          <a:p>
            <a:pPr eaLnBrk="1" hangingPunct="1">
              <a:buFontTx/>
              <a:buNone/>
            </a:pPr>
            <a:r>
              <a:rPr lang="tt-RU" sz="3600" b="1" i="1" smtClean="0">
                <a:solidFill>
                  <a:srgbClr val="0000FF"/>
                </a:solidFill>
              </a:rPr>
              <a:t>    һәрвакыт </a:t>
            </a:r>
          </a:p>
          <a:p>
            <a:pPr eaLnBrk="1" hangingPunct="1">
              <a:buFontTx/>
              <a:buNone/>
            </a:pPr>
            <a:r>
              <a:rPr lang="tt-RU" sz="3600" b="1" i="1" smtClean="0">
                <a:solidFill>
                  <a:srgbClr val="0000FF"/>
                </a:solidFill>
              </a:rPr>
              <a:t>         кунакчыл      </a:t>
            </a:r>
          </a:p>
          <a:p>
            <a:pPr eaLnBrk="1" hangingPunct="1">
              <a:buFontTx/>
              <a:buNone/>
            </a:pPr>
            <a:r>
              <a:rPr lang="tt-RU" sz="3600" b="1" i="1" smtClean="0">
                <a:solidFill>
                  <a:srgbClr val="0000FF"/>
                </a:solidFill>
              </a:rPr>
              <a:t>                халык</a:t>
            </a:r>
          </a:p>
        </p:txBody>
      </p:sp>
      <p:pic>
        <p:nvPicPr>
          <p:cNvPr id="6163" name="Picture 19" descr="BELASH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4221163"/>
            <a:ext cx="3362325" cy="2303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3000"/>
                                        <p:tgtEl>
                                          <p:spTgt spid="6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EA0F7"/>
            </a:gs>
            <a:gs pos="100000">
              <a:srgbClr val="BB76B6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91" name="Rectangle 23"/>
          <p:cNvSpPr>
            <a:spLocks noGrp="1" noChangeArrowheads="1"/>
          </p:cNvSpPr>
          <p:nvPr>
            <p:ph type="title"/>
          </p:nvPr>
        </p:nvSpPr>
        <p:spPr>
          <a:xfrm>
            <a:off x="500063" y="285750"/>
            <a:ext cx="8143875" cy="1643063"/>
          </a:xfrm>
        </p:spPr>
        <p:txBody>
          <a:bodyPr/>
          <a:lstStyle/>
          <a:p>
            <a:pPr eaLnBrk="1" hangingPunct="1"/>
            <a:r>
              <a:rPr lang="ru-RU" sz="3600" b="1" i="1" smtClean="0">
                <a:solidFill>
                  <a:srgbClr val="CC0000"/>
                </a:solidFill>
              </a:rPr>
              <a:t>Милли ашлар </a:t>
            </a:r>
            <a:br>
              <a:rPr lang="ru-RU" sz="3600" b="1" i="1" smtClean="0">
                <a:solidFill>
                  <a:srgbClr val="CC0000"/>
                </a:solidFill>
              </a:rPr>
            </a:br>
            <a:r>
              <a:rPr lang="ru-RU" sz="3200" b="1" i="1" smtClean="0">
                <a:solidFill>
                  <a:srgbClr val="CC0000"/>
                </a:solidFill>
              </a:rPr>
              <a:t>Национальные блюда татарского народа</a:t>
            </a:r>
          </a:p>
        </p:txBody>
      </p:sp>
      <p:sp>
        <p:nvSpPr>
          <p:cNvPr id="83992" name="Rectangle 24"/>
          <p:cNvSpPr>
            <a:spLocks noGrp="1" noChangeArrowheads="1"/>
          </p:cNvSpPr>
          <p:nvPr>
            <p:ph type="body" idx="1"/>
          </p:nvPr>
        </p:nvSpPr>
        <p:spPr>
          <a:xfrm>
            <a:off x="900113" y="2205038"/>
            <a:ext cx="7343775" cy="3240087"/>
          </a:xfrm>
        </p:spPr>
        <p:txBody>
          <a:bodyPr/>
          <a:lstStyle/>
          <a:p>
            <a:pPr eaLnBrk="1" hangingPunct="1">
              <a:buFontTx/>
              <a:buNone/>
            </a:pPr>
            <a:endParaRPr lang="ru-RU" smtClean="0"/>
          </a:p>
        </p:txBody>
      </p:sp>
      <p:sp>
        <p:nvSpPr>
          <p:cNvPr id="83981" name="Rectangle 13"/>
          <p:cNvSpPr>
            <a:spLocks noChangeArrowheads="1"/>
          </p:cNvSpPr>
          <p:nvPr/>
        </p:nvSpPr>
        <p:spPr bwMode="auto">
          <a:xfrm>
            <a:off x="5795963" y="4292600"/>
            <a:ext cx="2406650" cy="1152525"/>
          </a:xfrm>
          <a:prstGeom prst="rect">
            <a:avLst/>
          </a:prstGeom>
          <a:gradFill rotWithShape="1">
            <a:gsLst>
              <a:gs pos="0">
                <a:srgbClr val="00CC00"/>
              </a:gs>
              <a:gs pos="100000">
                <a:srgbClr val="FFCC00">
                  <a:alpha val="79999"/>
                </a:srgbClr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ru-RU" sz="3600">
                <a:latin typeface="Arial" panose="020B0604020202020204" pitchFamily="34" charset="0"/>
                <a:hlinkClick r:id="rId2" action="ppaction://hlinkpres?slideindex=1&amp;slidetitle="/>
              </a:rPr>
              <a:t>45</a:t>
            </a:r>
            <a:endParaRPr lang="ru-RU" sz="3600">
              <a:latin typeface="Arial" panose="020B0604020202020204" pitchFamily="34" charset="0"/>
            </a:endParaRPr>
          </a:p>
        </p:txBody>
      </p:sp>
      <p:sp>
        <p:nvSpPr>
          <p:cNvPr id="83980" name="Rectangle 12"/>
          <p:cNvSpPr>
            <a:spLocks noChangeArrowheads="1"/>
          </p:cNvSpPr>
          <p:nvPr/>
        </p:nvSpPr>
        <p:spPr bwMode="auto">
          <a:xfrm>
            <a:off x="3348038" y="4292600"/>
            <a:ext cx="2408237" cy="1201738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FF6600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ru-RU" sz="3600">
                <a:latin typeface="Arial" panose="020B0604020202020204" pitchFamily="34" charset="0"/>
                <a:hlinkClick r:id="rId3" action="ppaction://hlinkpres?slideindex=1&amp;slidetitle="/>
              </a:rPr>
              <a:t>40</a:t>
            </a:r>
            <a:endParaRPr lang="ru-RU" sz="3600">
              <a:latin typeface="Arial" panose="020B0604020202020204" pitchFamily="34" charset="0"/>
            </a:endParaRPr>
          </a:p>
        </p:txBody>
      </p:sp>
      <p:sp>
        <p:nvSpPr>
          <p:cNvPr id="83979" name="Rectangle 11"/>
          <p:cNvSpPr>
            <a:spLocks noChangeArrowheads="1"/>
          </p:cNvSpPr>
          <p:nvPr/>
        </p:nvSpPr>
        <p:spPr bwMode="auto">
          <a:xfrm>
            <a:off x="971550" y="4340225"/>
            <a:ext cx="2406650" cy="1128713"/>
          </a:xfrm>
          <a:prstGeom prst="rect">
            <a:avLst/>
          </a:prstGeom>
          <a:gradFill rotWithShape="1">
            <a:gsLst>
              <a:gs pos="0">
                <a:srgbClr val="993366"/>
              </a:gs>
              <a:gs pos="100000">
                <a:srgbClr val="FF9FBA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ru-RU" sz="3600">
                <a:latin typeface="Arial" panose="020B0604020202020204" pitchFamily="34" charset="0"/>
                <a:hlinkClick r:id="rId4" action="ppaction://hlinkpres?slideindex=1&amp;slidetitle="/>
              </a:rPr>
              <a:t>35</a:t>
            </a:r>
            <a:endParaRPr lang="ru-RU" sz="3600">
              <a:latin typeface="Arial" panose="020B0604020202020204" pitchFamily="34" charset="0"/>
            </a:endParaRPr>
          </a:p>
        </p:txBody>
      </p:sp>
      <p:sp>
        <p:nvSpPr>
          <p:cNvPr id="83978" name="Rectangle 10"/>
          <p:cNvSpPr>
            <a:spLocks noChangeArrowheads="1"/>
          </p:cNvSpPr>
          <p:nvPr/>
        </p:nvSpPr>
        <p:spPr bwMode="auto">
          <a:xfrm>
            <a:off x="5724525" y="3141663"/>
            <a:ext cx="2519363" cy="1150937"/>
          </a:xfrm>
          <a:prstGeom prst="rect">
            <a:avLst/>
          </a:prstGeom>
          <a:gradFill rotWithShape="1">
            <a:gsLst>
              <a:gs pos="0">
                <a:srgbClr val="A7F7B1"/>
              </a:gs>
              <a:gs pos="100000">
                <a:srgbClr val="0000FF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ru-RU" sz="3600">
                <a:latin typeface="Arial" panose="020B0604020202020204" pitchFamily="34" charset="0"/>
                <a:hlinkClick r:id="rId5" action="ppaction://hlinkpres?slideindex=1&amp;slidetitle="/>
              </a:rPr>
              <a:t>30</a:t>
            </a:r>
            <a:endParaRPr lang="ru-RU" sz="3600">
              <a:latin typeface="Arial" panose="020B0604020202020204" pitchFamily="34" charset="0"/>
            </a:endParaRPr>
          </a:p>
        </p:txBody>
      </p:sp>
      <p:sp>
        <p:nvSpPr>
          <p:cNvPr id="83977" name="Rectangle 9">
            <a:hlinkClick r:id="rId6" action="ppaction://hlinkpres?slideindex=1&amp;slidetitle="/>
          </p:cNvPr>
          <p:cNvSpPr>
            <a:spLocks noChangeArrowheads="1"/>
          </p:cNvSpPr>
          <p:nvPr/>
        </p:nvSpPr>
        <p:spPr bwMode="auto">
          <a:xfrm>
            <a:off x="3348038" y="3284538"/>
            <a:ext cx="2408237" cy="1008062"/>
          </a:xfrm>
          <a:prstGeom prst="rect">
            <a:avLst/>
          </a:prstGeom>
          <a:gradFill rotWithShape="1">
            <a:gsLst>
              <a:gs pos="0">
                <a:srgbClr val="007600"/>
              </a:gs>
              <a:gs pos="100000">
                <a:srgbClr val="00FF00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ru-RU" sz="3600">
                <a:latin typeface="Arial" panose="020B0604020202020204" pitchFamily="34" charset="0"/>
                <a:hlinkClick r:id="rId6" action="ppaction://hlinkpres?slideindex=1&amp;slidetitle="/>
              </a:rPr>
              <a:t>25</a:t>
            </a:r>
            <a:endParaRPr lang="ru-RU" sz="3600">
              <a:latin typeface="Arial" panose="020B0604020202020204" pitchFamily="34" charset="0"/>
            </a:endParaRPr>
          </a:p>
        </p:txBody>
      </p:sp>
      <p:sp>
        <p:nvSpPr>
          <p:cNvPr id="83976" name="Rectangle 8"/>
          <p:cNvSpPr>
            <a:spLocks noChangeArrowheads="1"/>
          </p:cNvSpPr>
          <p:nvPr/>
        </p:nvSpPr>
        <p:spPr bwMode="auto">
          <a:xfrm>
            <a:off x="971550" y="3213100"/>
            <a:ext cx="2406650" cy="1127125"/>
          </a:xfrm>
          <a:prstGeom prst="rect">
            <a:avLst/>
          </a:prstGeom>
          <a:gradFill rotWithShape="1">
            <a:gsLst>
              <a:gs pos="0">
                <a:srgbClr val="FFFF00"/>
              </a:gs>
              <a:gs pos="100000">
                <a:srgbClr val="767600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ru-RU" sz="3600">
                <a:latin typeface="Arial" panose="020B0604020202020204" pitchFamily="34" charset="0"/>
                <a:hlinkClick r:id="rId7" action="ppaction://hlinkpres?slideindex=1&amp;slidetitle="/>
              </a:rPr>
              <a:t>10</a:t>
            </a:r>
            <a:endParaRPr lang="ru-RU" sz="3600">
              <a:latin typeface="Arial" panose="020B0604020202020204" pitchFamily="34" charset="0"/>
            </a:endParaRPr>
          </a:p>
        </p:txBody>
      </p:sp>
      <p:sp>
        <p:nvSpPr>
          <p:cNvPr id="83975" name="Rectangle 7"/>
          <p:cNvSpPr>
            <a:spLocks noChangeArrowheads="1"/>
          </p:cNvSpPr>
          <p:nvPr/>
        </p:nvSpPr>
        <p:spPr bwMode="auto">
          <a:xfrm>
            <a:off x="5795963" y="2133600"/>
            <a:ext cx="2406650" cy="1079500"/>
          </a:xfrm>
          <a:prstGeom prst="rect">
            <a:avLst/>
          </a:prstGeom>
          <a:gradFill rotWithShape="1">
            <a:gsLst>
              <a:gs pos="0">
                <a:srgbClr val="165959"/>
              </a:gs>
              <a:gs pos="100000">
                <a:srgbClr val="33CCCC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ru-RU" sz="3600">
                <a:latin typeface="Arial" panose="020B0604020202020204" pitchFamily="34" charset="0"/>
                <a:hlinkClick r:id="rId8" action="ppaction://hlinkpres?slideindex=1&amp;slidetitle="/>
              </a:rPr>
              <a:t>20</a:t>
            </a:r>
            <a:endParaRPr lang="ru-RU" sz="3600">
              <a:latin typeface="Arial" panose="020B0604020202020204" pitchFamily="34" charset="0"/>
            </a:endParaRPr>
          </a:p>
        </p:txBody>
      </p:sp>
      <p:sp>
        <p:nvSpPr>
          <p:cNvPr id="83974" name="Rectangle 6"/>
          <p:cNvSpPr>
            <a:spLocks noChangeArrowheads="1"/>
          </p:cNvSpPr>
          <p:nvPr/>
        </p:nvSpPr>
        <p:spPr bwMode="auto">
          <a:xfrm>
            <a:off x="3348038" y="2133600"/>
            <a:ext cx="2408237" cy="1079500"/>
          </a:xfrm>
          <a:prstGeom prst="rect">
            <a:avLst/>
          </a:prstGeom>
          <a:gradFill rotWithShape="1">
            <a:gsLst>
              <a:gs pos="0">
                <a:srgbClr val="FF00FF"/>
              </a:gs>
              <a:gs pos="100000">
                <a:srgbClr val="760076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ru-RU" sz="3600">
                <a:latin typeface="Arial" panose="020B0604020202020204" pitchFamily="34" charset="0"/>
                <a:hlinkClick r:id="rId9" action="ppaction://hlinkpres?slideindex=1&amp;slidetitle="/>
              </a:rPr>
              <a:t>15</a:t>
            </a:r>
            <a:endParaRPr lang="ru-RU" sz="3600">
              <a:latin typeface="Arial" panose="020B0604020202020204" pitchFamily="34" charset="0"/>
            </a:endParaRPr>
          </a:p>
        </p:txBody>
      </p:sp>
      <p:sp>
        <p:nvSpPr>
          <p:cNvPr id="83973" name="Rectangle 5"/>
          <p:cNvSpPr>
            <a:spLocks noChangeArrowheads="1"/>
          </p:cNvSpPr>
          <p:nvPr/>
        </p:nvSpPr>
        <p:spPr bwMode="auto">
          <a:xfrm>
            <a:off x="971550" y="2133600"/>
            <a:ext cx="2406650" cy="1079500"/>
          </a:xfrm>
          <a:prstGeom prst="rect">
            <a:avLst/>
          </a:prstGeom>
          <a:gradFill rotWithShape="1">
            <a:gsLst>
              <a:gs pos="0">
                <a:srgbClr val="FF9900"/>
              </a:gs>
              <a:gs pos="100000">
                <a:srgbClr val="764700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ru-RU" sz="3600">
                <a:latin typeface="Arial" panose="020B0604020202020204" pitchFamily="34" charset="0"/>
                <a:hlinkClick r:id="rId10" action="ppaction://hlinkpres?slideindex=1&amp;slidetitle="/>
              </a:rPr>
              <a:t>5</a:t>
            </a:r>
            <a:endParaRPr lang="ru-RU" sz="3600">
              <a:latin typeface="Arial" panose="020B0604020202020204" pitchFamily="34" charset="0"/>
            </a:endParaRPr>
          </a:p>
        </p:txBody>
      </p:sp>
      <p:sp>
        <p:nvSpPr>
          <p:cNvPr id="17421" name="Line 14"/>
          <p:cNvSpPr>
            <a:spLocks noChangeShapeType="1"/>
          </p:cNvSpPr>
          <p:nvPr/>
        </p:nvSpPr>
        <p:spPr bwMode="auto">
          <a:xfrm>
            <a:off x="971550" y="2133600"/>
            <a:ext cx="7221538" cy="0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422" name="Line 15"/>
          <p:cNvSpPr>
            <a:spLocks noChangeShapeType="1"/>
          </p:cNvSpPr>
          <p:nvPr/>
        </p:nvSpPr>
        <p:spPr bwMode="auto">
          <a:xfrm>
            <a:off x="971550" y="3213100"/>
            <a:ext cx="722153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423" name="Line 16"/>
          <p:cNvSpPr>
            <a:spLocks noChangeShapeType="1"/>
          </p:cNvSpPr>
          <p:nvPr/>
        </p:nvSpPr>
        <p:spPr bwMode="auto">
          <a:xfrm>
            <a:off x="971550" y="4340225"/>
            <a:ext cx="722153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424" name="Line 17"/>
          <p:cNvSpPr>
            <a:spLocks noChangeShapeType="1"/>
          </p:cNvSpPr>
          <p:nvPr/>
        </p:nvSpPr>
        <p:spPr bwMode="auto">
          <a:xfrm>
            <a:off x="971550" y="5468938"/>
            <a:ext cx="7221538" cy="0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425" name="Line 18"/>
          <p:cNvSpPr>
            <a:spLocks noChangeShapeType="1"/>
          </p:cNvSpPr>
          <p:nvPr/>
        </p:nvSpPr>
        <p:spPr bwMode="auto">
          <a:xfrm>
            <a:off x="971550" y="2133600"/>
            <a:ext cx="0" cy="3335338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426" name="Line 19"/>
          <p:cNvSpPr>
            <a:spLocks noChangeShapeType="1"/>
          </p:cNvSpPr>
          <p:nvPr/>
        </p:nvSpPr>
        <p:spPr bwMode="auto">
          <a:xfrm>
            <a:off x="3378200" y="2133600"/>
            <a:ext cx="0" cy="33353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427" name="Line 20"/>
          <p:cNvSpPr>
            <a:spLocks noChangeShapeType="1"/>
          </p:cNvSpPr>
          <p:nvPr/>
        </p:nvSpPr>
        <p:spPr bwMode="auto">
          <a:xfrm>
            <a:off x="5795963" y="2133600"/>
            <a:ext cx="0" cy="33353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428" name="Line 21"/>
          <p:cNvSpPr>
            <a:spLocks noChangeShapeType="1"/>
          </p:cNvSpPr>
          <p:nvPr/>
        </p:nvSpPr>
        <p:spPr bwMode="auto">
          <a:xfrm>
            <a:off x="8193088" y="2133600"/>
            <a:ext cx="0" cy="3335338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839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39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839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839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fill="hold" grpId="1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839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" dur="500"/>
                                        <p:tgtEl>
                                          <p:spTgt spid="839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9" dur="2000"/>
                                        <p:tgtEl>
                                          <p:spTgt spid="839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39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39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3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1" dur="500"/>
                                        <p:tgtEl>
                                          <p:spTgt spid="839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6" dur="500"/>
                                        <p:tgtEl>
                                          <p:spTgt spid="839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1" dur="2000"/>
                                        <p:tgtEl>
                                          <p:spTgt spid="839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56" dur="2000"/>
                                        <p:tgtEl>
                                          <p:spTgt spid="839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1" dur="500"/>
                                        <p:tgtEl>
                                          <p:spTgt spid="839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66" dur="2000"/>
                                        <p:tgtEl>
                                          <p:spTgt spid="839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91" grpId="0"/>
      <p:bldP spid="83992" grpId="0" build="p"/>
      <p:bldP spid="83992" grpId="1" build="p"/>
      <p:bldP spid="83981" grpId="0" animBg="1"/>
      <p:bldP spid="83980" grpId="0" animBg="1"/>
      <p:bldP spid="83979" grpId="0" animBg="1"/>
      <p:bldP spid="83978" grpId="0" animBg="1"/>
      <p:bldP spid="83977" grpId="0" animBg="1"/>
      <p:bldP spid="83976" grpId="0" animBg="1"/>
      <p:bldP spid="83975" grpId="0" animBg="1"/>
      <p:bldP spid="83974" grpId="0" animBg="1"/>
      <p:bldP spid="8397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417638"/>
          </a:xfrm>
          <a:solidFill>
            <a:srgbClr val="FFCC99"/>
          </a:solidFill>
        </p:spPr>
        <p:txBody>
          <a:bodyPr/>
          <a:lstStyle/>
          <a:p>
            <a:pPr eaLnBrk="1" hangingPunct="1"/>
            <a:r>
              <a:rPr lang="ru-RU" sz="3200" i="1" u="sng" smtClean="0">
                <a:solidFill>
                  <a:srgbClr val="CC0000"/>
                </a:solidFill>
              </a:rPr>
              <a:t>Милли киемн</a:t>
            </a:r>
            <a:r>
              <a:rPr lang="tt-RU" sz="3200" i="1" u="sng" smtClean="0">
                <a:solidFill>
                  <a:srgbClr val="CC0000"/>
                </a:solidFill>
              </a:rPr>
              <a:t>әр һәм бизәнү әйберләре Национальная одежда и украшения</a:t>
            </a:r>
            <a:endParaRPr lang="ru-RU" sz="3200" i="1" u="sng" smtClean="0">
              <a:solidFill>
                <a:srgbClr val="CC0000"/>
              </a:solidFill>
            </a:endParaRPr>
          </a:p>
        </p:txBody>
      </p:sp>
      <p:graphicFrame>
        <p:nvGraphicFramePr>
          <p:cNvPr id="98335" name="Group 31"/>
          <p:cNvGraphicFramePr>
            <a:graphicFrameLocks noGrp="1"/>
          </p:cNvGraphicFramePr>
          <p:nvPr>
            <p:ph idx="1"/>
          </p:nvPr>
        </p:nvGraphicFramePr>
        <p:xfrm>
          <a:off x="395288" y="1628775"/>
          <a:ext cx="8302625" cy="4525963"/>
        </p:xfrm>
        <a:graphic>
          <a:graphicData uri="http://schemas.openxmlformats.org/drawingml/2006/table">
            <a:tbl>
              <a:tblPr/>
              <a:tblGrid>
                <a:gridCol w="2816225"/>
                <a:gridCol w="2800350"/>
                <a:gridCol w="2686050"/>
              </a:tblGrid>
              <a:tr h="1508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Arial" charset="0"/>
                          <a:hlinkClick r:id="rId2" action="ppaction://hlinkpres?slideindex=1&amp;slidetitle="/>
                        </a:rPr>
                        <a:t>5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00FF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FF00FF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02C3F"/>
                          </a:solidFill>
                          <a:effectLst/>
                          <a:latin typeface="Arial" charset="0"/>
                          <a:hlinkClick r:id="rId3" action="ppaction://hlinkpres?slideindex=1&amp;slidetitle="/>
                        </a:rPr>
                        <a:t>10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F02C3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3300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FF3300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hlinkClick r:id="rId4" action="ppaction://hlinkpres?slideindex=1&amp;slidetitle="/>
                        </a:rPr>
                        <a:t>15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00CC00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00CC00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</a:tr>
              <a:tr h="1509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hlinkClick r:id="rId5" action="ppaction://hlinkpres?slideindex=1&amp;slidetitle="/>
                        </a:rPr>
                        <a:t>20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A7F7B1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A7F7B1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hlinkClick r:id="rId6" action="ppaction://hlinkpres?slideindex=1&amp;slidetitle="/>
                        </a:rPr>
                        <a:t>25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8A6D1"/>
                        </a:gs>
                        <a:gs pos="100000">
                          <a:srgbClr val="F8A6D1">
                            <a:gamma/>
                            <a:shade val="46275"/>
                            <a:invGamma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hlinkClick r:id="rId7" action="ppaction://hlinkpres?slideindex=1&amp;slidetitle="/>
                        </a:rPr>
                        <a:t>30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9FBA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FF9FBA"/>
                        </a:gs>
                      </a:gsLst>
                      <a:lin ang="18900000" scaled="1"/>
                    </a:gradFill>
                  </a:tcPr>
                </a:tc>
              </a:tr>
              <a:tr h="1508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hlinkClick r:id="rId8" action="ppaction://hlinkpres?slideindex=1&amp;slidetitle="/>
                        </a:rPr>
                        <a:t>35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B4A4FA"/>
                        </a:gs>
                        <a:gs pos="100000">
                          <a:srgbClr val="B4A4FA">
                            <a:gamma/>
                            <a:shade val="46275"/>
                            <a:invGamma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hlinkClick r:id="rId9" action="ppaction://hlinkpres?slideindex=1&amp;slidetitle="/>
                        </a:rPr>
                        <a:t>40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02C3F">
                            <a:gamma/>
                            <a:shade val="46275"/>
                            <a:invGamma/>
                          </a:srgbClr>
                        </a:gs>
                        <a:gs pos="50000">
                          <a:srgbClr val="F02C3F"/>
                        </a:gs>
                        <a:gs pos="100000">
                          <a:srgbClr val="F02C3F">
                            <a:gamma/>
                            <a:shade val="46275"/>
                            <a:invGamma/>
                          </a:srgb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hlinkClick r:id="rId10" action="ppaction://hlinkpres?slideindex=1&amp;slidetitle="/>
                        </a:rPr>
                        <a:t>45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A6F8F4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A6F8F4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8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83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983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983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30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rotWithShape="0">
          <a:gsLst>
            <a:gs pos="0">
              <a:schemeClr val="bg1"/>
            </a:gs>
            <a:gs pos="100000">
              <a:srgbClr val="00CCFF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7" name="Picture 7" descr="фото урок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333375"/>
            <a:ext cx="3543300" cy="479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8" name="Picture 8" descr="фото урок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404813"/>
            <a:ext cx="3168650" cy="484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70" name="Rectangle 10"/>
          <p:cNvSpPr>
            <a:spLocks noGrp="1" noChangeArrowheads="1"/>
          </p:cNvSpPr>
          <p:nvPr>
            <p:ph type="body" idx="4294967295"/>
          </p:nvPr>
        </p:nvSpPr>
        <p:spPr>
          <a:xfrm>
            <a:off x="914400" y="5300663"/>
            <a:ext cx="8229600" cy="144145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tt-RU" b="1" i="1" smtClean="0">
                <a:latin typeface="Times New Roman" panose="02020603050405020304" pitchFamily="18" charset="0"/>
              </a:rPr>
              <a:t>Якташыбыз, язучы, җәмәгать  эшлеклесе Разил Валиевның нәсел шәҗәрәсе</a:t>
            </a: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3000"/>
                                        <p:tgtEl>
                                          <p:spTgt spid="15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2" dur="3000"/>
                                        <p:tgtEl>
                                          <p:spTgt spid="15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3000"/>
                                        <p:tgtEl>
                                          <p:spTgt spid="153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0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A7F7B1"/>
            </a:gs>
            <a:gs pos="100000">
              <a:srgbClr val="97CB63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t-RU" sz="4000" b="1" i="1" smtClean="0">
                <a:solidFill>
                  <a:schemeClr val="accent2"/>
                </a:solidFill>
              </a:rPr>
              <a:t>Александр Сергеевич Пушкин</a:t>
            </a:r>
          </a:p>
        </p:txBody>
      </p:sp>
      <p:pic>
        <p:nvPicPr>
          <p:cNvPr id="120836" name="Picture 4"/>
          <p:cNvPicPr>
            <a:picLocks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43213" y="1557338"/>
            <a:ext cx="6070600" cy="5005387"/>
          </a:xfrm>
          <a:noFill/>
        </p:spPr>
      </p:pic>
      <p:pic>
        <p:nvPicPr>
          <p:cNvPr id="12083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700213"/>
            <a:ext cx="2159000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208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208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1208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8" dur="2000"/>
                                        <p:tgtEl>
                                          <p:spTgt spid="1208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3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accent2"/>
            </a:gs>
            <a:gs pos="100000">
              <a:schemeClr val="hlink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80" name="Picture 4" descr="91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3105150"/>
            <a:ext cx="4032250" cy="284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50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50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rotWithShape="0">
          <a:gsLst>
            <a:gs pos="0">
              <a:srgbClr val="66FFCC"/>
            </a:gs>
            <a:gs pos="100000">
              <a:srgbClr val="CC99FF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4" name="WordArt 4" descr="Частый вертикальный"/>
          <p:cNvSpPr>
            <a:spLocks noChangeArrowheads="1" noChangeShapeType="1" noTextEdit="1"/>
          </p:cNvSpPr>
          <p:nvPr/>
        </p:nvSpPr>
        <p:spPr bwMode="auto">
          <a:xfrm>
            <a:off x="1116013" y="1557338"/>
            <a:ext cx="6769100" cy="3384550"/>
          </a:xfrm>
          <a:prstGeom prst="rect">
            <a:avLst/>
          </a:prstGeom>
        </p:spPr>
        <p:txBody>
          <a:bodyPr wrap="none" fromWordArt="1">
            <a:prstTxWarp prst="textCurveUp">
              <a:avLst>
                <a:gd name="adj" fmla="val 40356"/>
              </a:avLst>
            </a:prstTxWarp>
          </a:bodyPr>
          <a:lstStyle/>
          <a:p>
            <a:pPr algn="ctr"/>
            <a:r>
              <a:rPr lang="ru-RU" sz="3600" b="1" i="1" kern="1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pattFill prst="dashHorz">
                  <a:fgClr>
                    <a:srgbClr val="808080"/>
                  </a:fgClr>
                  <a:bgClr>
                    <a:srgbClr val="FFFF00"/>
                  </a:bgClr>
                </a:pattFill>
                <a:effectLst>
                  <a:outerShdw dist="45791" dir="2021404" algn="ctr" rotWithShape="0">
                    <a:srgbClr val="808080">
                      <a:alpha val="79999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Өлгерләр бәйгесе</a:t>
            </a: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0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66FFCC"/>
            </a:gs>
            <a:gs pos="100000">
              <a:srgbClr val="CC99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4" descr="55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975" y="2636838"/>
            <a:ext cx="3673475" cy="316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5" name="WordArt 5"/>
          <p:cNvSpPr>
            <a:spLocks noChangeArrowheads="1" noChangeShapeType="1" noTextEdit="1"/>
          </p:cNvSpPr>
          <p:nvPr/>
        </p:nvSpPr>
        <p:spPr bwMode="auto">
          <a:xfrm>
            <a:off x="1116013" y="620713"/>
            <a:ext cx="7343775" cy="2160587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ru-RU" sz="3600" b="1" i="1" kern="10" spc="-36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 panose="020B0806030902050204" pitchFamily="34" charset="0"/>
              </a:rPr>
              <a:t>Тапкырлар турниры</a:t>
            </a:r>
          </a:p>
        </p:txBody>
      </p:sp>
    </p:spTree>
  </p:cSld>
  <p:clrMapOvr>
    <a:masterClrMapping/>
  </p:clrMapOvr>
  <p:transition spd="slow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0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3399"/>
            </a:gs>
            <a:gs pos="50000">
              <a:srgbClr val="FFFF99"/>
            </a:gs>
            <a:gs pos="100000">
              <a:srgbClr val="FF3399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2" name="Rectangle 6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835150" y="981075"/>
            <a:ext cx="7308850" cy="5145088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tt-RU" sz="4000" b="1" smtClean="0"/>
              <a:t>  </a:t>
            </a:r>
            <a:r>
              <a:rPr lang="tt-RU" sz="4800" b="1" smtClean="0">
                <a:solidFill>
                  <a:schemeClr val="accent2"/>
                </a:solidFill>
              </a:rPr>
              <a:t>Ике әти һәм ике улы</a:t>
            </a:r>
          </a:p>
          <a:p>
            <a:pPr algn="ctr" eaLnBrk="1" hangingPunct="1">
              <a:buFontTx/>
              <a:buNone/>
            </a:pPr>
            <a:r>
              <a:rPr lang="tt-RU" sz="4800" b="1" smtClean="0">
                <a:solidFill>
                  <a:schemeClr val="accent2"/>
                </a:solidFill>
              </a:rPr>
              <a:t>3 алма ашаганнар.Һәркайсы ничә алма ашаган?</a:t>
            </a:r>
          </a:p>
        </p:txBody>
      </p:sp>
      <p:pic>
        <p:nvPicPr>
          <p:cNvPr id="29703" name="Picture 7" descr="j021769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3789363"/>
            <a:ext cx="2374900" cy="216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4" name="Picture 8" descr="TPNEXT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4941888"/>
            <a:ext cx="1655762" cy="1366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97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97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29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29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2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rotWithShape="0">
          <a:gsLst>
            <a:gs pos="0">
              <a:schemeClr val="bg1"/>
            </a:gs>
            <a:gs pos="100000">
              <a:srgbClr val="3399FF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4" name="Rectangle 6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708400" y="981075"/>
            <a:ext cx="5435600" cy="5145088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tt-RU" sz="3600" b="1" i="1" smtClean="0"/>
              <a:t>   </a:t>
            </a:r>
            <a:r>
              <a:rPr lang="tt-RU" sz="3600" b="1" smtClean="0">
                <a:solidFill>
                  <a:schemeClr val="accent2"/>
                </a:solidFill>
              </a:rPr>
              <a:t>Өстәлдә конфетлар бар иде. Ике әни, ике кыз, һәм әбисе белән оныгы 1 әр конфет алгач, өстәлдә конфетлар калмаган.</a:t>
            </a:r>
          </a:p>
          <a:p>
            <a:pPr eaLnBrk="1" hangingPunct="1">
              <a:buFontTx/>
              <a:buNone/>
            </a:pPr>
            <a:r>
              <a:rPr lang="tt-RU" sz="3600" b="1" smtClean="0">
                <a:solidFill>
                  <a:schemeClr val="accent2"/>
                </a:solidFill>
              </a:rPr>
              <a:t>   Өстәлдә ничә конфет булган?</a:t>
            </a:r>
          </a:p>
        </p:txBody>
      </p:sp>
      <p:pic>
        <p:nvPicPr>
          <p:cNvPr id="32775" name="Picture 7"/>
          <p:cNvPicPr>
            <a:picLocks noChangeAspect="1" noChangeArrowheads="1"/>
          </p:cNvPicPr>
          <p:nvPr>
            <p:ph type="body"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3850" y="1700213"/>
            <a:ext cx="3311525" cy="3311525"/>
          </a:xfrm>
          <a:noFill/>
        </p:spPr>
      </p:pic>
      <p:pic>
        <p:nvPicPr>
          <p:cNvPr id="25604" name="Picture 11" descr="TPNEXT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288" y="5949950"/>
            <a:ext cx="1368425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27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327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2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4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BE4AE"/>
            </a:gs>
            <a:gs pos="13000">
              <a:srgbClr val="BD922A"/>
            </a:gs>
            <a:gs pos="21001">
              <a:srgbClr val="BD922A"/>
            </a:gs>
            <a:gs pos="63000">
              <a:srgbClr val="FBE4AE"/>
            </a:gs>
            <a:gs pos="67000">
              <a:srgbClr val="BD922A"/>
            </a:gs>
            <a:gs pos="69000">
              <a:srgbClr val="835E17"/>
            </a:gs>
            <a:gs pos="82001">
              <a:srgbClr val="A28949"/>
            </a:gs>
            <a:gs pos="100000">
              <a:srgbClr val="FAE3B7"/>
            </a:gs>
          </a:gsLst>
          <a:path path="rect">
            <a:fillToRect l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pPr eaLnBrk="1" hangingPunct="1"/>
            <a:r>
              <a:rPr lang="tt-RU" smtClean="0"/>
              <a:t>  </a:t>
            </a:r>
          </a:p>
        </p:txBody>
      </p:sp>
      <p:sp>
        <p:nvSpPr>
          <p:cNvPr id="37894" name="Rectangle 6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876675" y="1412875"/>
            <a:ext cx="5267325" cy="45259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tt-RU" sz="4000" b="1" smtClean="0">
                <a:latin typeface="Times New Roman" panose="02020603050405020304" pitchFamily="18" charset="0"/>
              </a:rPr>
              <a:t>  </a:t>
            </a:r>
            <a:r>
              <a:rPr lang="tt-RU" sz="4000" b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Бүлмәдә 4 шәм яна иде. Кыз бала </a:t>
            </a:r>
          </a:p>
          <a:p>
            <a:pPr eaLnBrk="1" hangingPunct="1">
              <a:buFontTx/>
              <a:buNone/>
            </a:pPr>
            <a:r>
              <a:rPr lang="tt-RU" sz="4000" b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 1шәмне  сүндерде.</a:t>
            </a:r>
          </a:p>
          <a:p>
            <a:pPr eaLnBrk="1" hangingPunct="1">
              <a:buFontTx/>
              <a:buNone/>
            </a:pPr>
            <a:r>
              <a:rPr lang="tt-RU" sz="4000" b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  Бүлмәдә ничә шәм калды?</a:t>
            </a:r>
          </a:p>
        </p:txBody>
      </p:sp>
      <p:pic>
        <p:nvPicPr>
          <p:cNvPr id="37895" name="Picture 7" descr="j028592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4140200"/>
            <a:ext cx="2447925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78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78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78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37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4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66FFCC"/>
            </a:gs>
            <a:gs pos="100000">
              <a:srgbClr val="3399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71550" y="692150"/>
            <a:ext cx="8172450" cy="5434013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endParaRPr lang="tt-RU" sz="3200" b="1" i="1" smtClean="0"/>
          </a:p>
          <a:p>
            <a:pPr eaLnBrk="1" hangingPunct="1">
              <a:buFont typeface="Wingdings" panose="05000000000000000000" pitchFamily="2" charset="2"/>
              <a:buNone/>
            </a:pPr>
            <a:endParaRPr lang="tt-RU" sz="3200" b="1" i="1" smtClean="0"/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tt-RU" sz="3200" b="1" i="1" smtClean="0">
                <a:solidFill>
                  <a:srgbClr val="0000FF"/>
                </a:solidFill>
              </a:rPr>
              <a:t>Кайвакыт корыч кебек каты,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tt-RU" sz="3200" b="1" i="1" smtClean="0">
                <a:solidFill>
                  <a:srgbClr val="0000FF"/>
                </a:solidFill>
              </a:rPr>
              <a:t> Кайвакытта баллы, татлы, 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tt-RU" sz="3200" b="1" i="1" smtClean="0">
                <a:solidFill>
                  <a:srgbClr val="0000FF"/>
                </a:solidFill>
              </a:rPr>
              <a:t>Ә кайчакта әремнән дә әче,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tt-RU" sz="3200" b="1" i="1" smtClean="0">
                <a:solidFill>
                  <a:srgbClr val="0000FF"/>
                </a:solidFill>
              </a:rPr>
              <a:t>Кайвакытта кылыч кебек үткен дә,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tt-RU" sz="3200" b="1" i="1" smtClean="0">
                <a:solidFill>
                  <a:srgbClr val="0000FF"/>
                </a:solidFill>
              </a:rPr>
              <a:t>Елан кебек чага да белә ул.</a:t>
            </a:r>
          </a:p>
        </p:txBody>
      </p:sp>
      <p:pic>
        <p:nvPicPr>
          <p:cNvPr id="27651" name="Picture 4" descr="75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4076700"/>
            <a:ext cx="2519363" cy="25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1000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1000"/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1000"/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2" dur="1000"/>
                                        <p:tgtEl>
                                          <p:spTgt spid="39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7" dur="1000"/>
                                        <p:tgtEl>
                                          <p:spTgt spid="399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9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00"/>
            </a:gs>
            <a:gs pos="100000">
              <a:srgbClr val="00CCFF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Rectangle 5"/>
          <p:cNvSpPr>
            <a:spLocks noGrp="1" noChangeArrowheads="1"/>
          </p:cNvSpPr>
          <p:nvPr>
            <p:ph type="title"/>
          </p:nvPr>
        </p:nvSpPr>
        <p:spPr>
          <a:xfrm>
            <a:off x="539750" y="274638"/>
            <a:ext cx="8147050" cy="1209675"/>
          </a:xfrm>
        </p:spPr>
        <p:txBody>
          <a:bodyPr/>
          <a:lstStyle/>
          <a:p>
            <a:pPr eaLnBrk="1" hangingPunct="1"/>
            <a:r>
              <a:rPr lang="tt-RU" sz="4000" b="1" i="1" smtClean="0">
                <a:solidFill>
                  <a:srgbClr val="0000FF"/>
                </a:solidFill>
                <a:latin typeface="Times New Roman" panose="02020603050405020304" pitchFamily="18" charset="0"/>
              </a:rPr>
              <a:t>21 февраль - Халыкара туган телләр көне</a:t>
            </a:r>
          </a:p>
        </p:txBody>
      </p:sp>
      <p:pic>
        <p:nvPicPr>
          <p:cNvPr id="16388" name="Picture 4" descr="фото урок 013"/>
          <p:cNvPicPr>
            <a:picLocks noChangeAspect="1" noChangeArrowheads="1"/>
          </p:cNvPicPr>
          <p:nvPr>
            <p:ph type="body"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3850" y="3141663"/>
            <a:ext cx="3598863" cy="3024187"/>
          </a:xfrm>
          <a:noFill/>
        </p:spPr>
      </p:pic>
      <p:sp>
        <p:nvSpPr>
          <p:cNvPr id="16390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067175" y="4581525"/>
            <a:ext cx="4752975" cy="201612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tt-RU" b="1" i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Татарча да яхшы бел</a:t>
            </a:r>
          </a:p>
          <a:p>
            <a:pPr eaLnBrk="1" hangingPunct="1">
              <a:buFontTx/>
              <a:buNone/>
            </a:pPr>
            <a:r>
              <a:rPr lang="tt-RU" b="1" i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Русча да яхшы бел,</a:t>
            </a:r>
          </a:p>
          <a:p>
            <a:pPr eaLnBrk="1" hangingPunct="1">
              <a:buFontTx/>
              <a:buNone/>
            </a:pPr>
            <a:r>
              <a:rPr lang="tt-RU" b="1" i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Икесе дә безнең өчен </a:t>
            </a:r>
          </a:p>
          <a:p>
            <a:pPr eaLnBrk="1" hangingPunct="1">
              <a:buFontTx/>
              <a:buNone/>
            </a:pPr>
            <a:r>
              <a:rPr lang="tt-RU" b="1" i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Иң кирәкле затлы тел.</a:t>
            </a:r>
          </a:p>
        </p:txBody>
      </p:sp>
      <p:pic>
        <p:nvPicPr>
          <p:cNvPr id="1639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175" y="1484313"/>
            <a:ext cx="4897438" cy="295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20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163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163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163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163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9" grpId="0"/>
      <p:bldP spid="16390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66FF"/>
            </a:gs>
            <a:gs pos="100000">
              <a:srgbClr val="3399FF"/>
            </a:gs>
          </a:gsLst>
          <a:path path="rect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ru-RU" smtClean="0"/>
          </a:p>
        </p:txBody>
      </p:sp>
      <p:pic>
        <p:nvPicPr>
          <p:cNvPr id="71684" name="Picture 4" descr="фото урок"/>
          <p:cNvPicPr>
            <a:picLocks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5288" y="1268413"/>
            <a:ext cx="3862387" cy="44227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689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1341438"/>
            <a:ext cx="4305300" cy="4319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71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2" dur="2000"/>
                                        <p:tgtEl>
                                          <p:spTgt spid="71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9FF33"/>
            </a:gs>
            <a:gs pos="100000">
              <a:srgbClr val="CCCC00"/>
            </a:gs>
          </a:gsLst>
          <a:path path="rect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2" name="Picture 4" descr="PICT02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3357563"/>
            <a:ext cx="3068637" cy="2392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3" name="WordArt 5"/>
          <p:cNvSpPr>
            <a:spLocks noChangeArrowheads="1" noChangeShapeType="1" noTextEdit="1"/>
          </p:cNvSpPr>
          <p:nvPr/>
        </p:nvSpPr>
        <p:spPr bwMode="auto">
          <a:xfrm>
            <a:off x="395288" y="549275"/>
            <a:ext cx="6337300" cy="3097213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4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  <a:contourClr>
                <a:srgbClr val="FFE701"/>
              </a:contourClr>
            </a:sp3d>
          </a:bodyPr>
          <a:lstStyle/>
          <a:p>
            <a:pPr algn="ctr"/>
            <a:r>
              <a:rPr lang="ru-RU" sz="3600" b="1" i="1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 panose="020B0806030902050204" pitchFamily="34" charset="0"/>
              </a:rPr>
              <a:t>Блиц турнир</a:t>
            </a:r>
          </a:p>
        </p:txBody>
      </p:sp>
    </p:spTree>
  </p:cSld>
  <p:clrMapOvr>
    <a:masterClrMapping/>
  </p:clrMapOvr>
  <p:transition spd="slow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83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83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5837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B4A4FA"/>
            </a:gs>
            <a:gs pos="100000">
              <a:srgbClr val="97CB63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84" name="Rectangle 8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981075"/>
          </a:xfrm>
        </p:spPr>
        <p:txBody>
          <a:bodyPr/>
          <a:lstStyle/>
          <a:p>
            <a:pPr eaLnBrk="1" hangingPunct="1"/>
            <a:r>
              <a:rPr lang="tt-RU" sz="4000" b="1" u="sng" smtClean="0">
                <a:solidFill>
                  <a:srgbClr val="0000FF"/>
                </a:solidFill>
                <a:latin typeface="Times New Roman" panose="02020603050405020304" pitchFamily="18" charset="0"/>
              </a:rPr>
              <a:t>Матур гаиләләргә хас сыйфатлар</a:t>
            </a:r>
          </a:p>
        </p:txBody>
      </p:sp>
      <p:pic>
        <p:nvPicPr>
          <p:cNvPr id="126980" name="Picture 4" descr="Отсканировано 23"/>
          <p:cNvPicPr>
            <a:picLocks noChangeAspect="1" noChangeArrowheads="1"/>
          </p:cNvPicPr>
          <p:nvPr>
            <p:ph type="body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825" y="1196975"/>
            <a:ext cx="3805238" cy="4525963"/>
          </a:xfrm>
          <a:noFill/>
        </p:spPr>
      </p:pic>
      <p:pic>
        <p:nvPicPr>
          <p:cNvPr id="126981" name="Picture 5" descr="Отсканировано 2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200" y="836613"/>
            <a:ext cx="4467225" cy="266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6982" name="Picture 6" descr="Отсканировано 2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200" y="3716338"/>
            <a:ext cx="4608513" cy="314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269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1269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2000"/>
                                        <p:tgtEl>
                                          <p:spTgt spid="1269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1269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98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hlink"/>
            </a:gs>
            <a:gs pos="100000">
              <a:srgbClr val="FF99FF"/>
            </a:gs>
          </a:gsLst>
          <a:path path="rect">
            <a:fillToRect l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4" name="Picture 4" descr="фото урок"/>
          <p:cNvPicPr>
            <a:picLocks noChangeAspect="1" noChangeArrowheads="1"/>
          </p:cNvPicPr>
          <p:nvPr>
            <p:ph type="body" sz="half"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5650" y="333375"/>
            <a:ext cx="4032250" cy="34559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446" name="Rectangle 6"/>
          <p:cNvSpPr>
            <a:spLocks noGrp="1" noRot="1" noChangeArrowheads="1"/>
          </p:cNvSpPr>
          <p:nvPr>
            <p:ph type="body" sz="half" idx="4294967295"/>
          </p:nvPr>
        </p:nvSpPr>
        <p:spPr>
          <a:xfrm>
            <a:off x="1331913" y="3284538"/>
            <a:ext cx="7812087" cy="3240087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ru-RU" sz="3600" b="1" smtClean="0">
                <a:latin typeface="Times New Roman" pitchFamily="18" charset="0"/>
              </a:rPr>
              <a:t>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ru-RU" sz="3600" b="1" smtClean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ru-RU" sz="3600" b="1" i="1" smtClean="0">
                <a:solidFill>
                  <a:srgbClr val="0000FF"/>
                </a:solidFill>
                <a:latin typeface="Times New Roman" pitchFamily="18" charset="0"/>
              </a:rPr>
              <a:t>Кем куллары </a:t>
            </a:r>
            <a:r>
              <a:rPr lang="tt-RU" sz="3600" b="1" i="1" smtClean="0">
                <a:solidFill>
                  <a:srgbClr val="0000FF"/>
                </a:solidFill>
                <a:latin typeface="Times New Roman" pitchFamily="18" charset="0"/>
              </a:rPr>
              <a:t>өйне, җирне ям</a:t>
            </a:r>
            <a:r>
              <a:rPr lang="ru-RU" sz="3600" b="1" i="1" smtClean="0">
                <a:solidFill>
                  <a:srgbClr val="0000FF"/>
                </a:solidFill>
                <a:latin typeface="Times New Roman" pitchFamily="18" charset="0"/>
              </a:rPr>
              <a:t>ь</a:t>
            </a:r>
            <a:r>
              <a:rPr lang="tt-RU" sz="3600" b="1" i="1" smtClean="0">
                <a:solidFill>
                  <a:srgbClr val="0000FF"/>
                </a:solidFill>
                <a:latin typeface="Times New Roman" pitchFamily="18" charset="0"/>
              </a:rPr>
              <a:t>ли,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tt-RU" sz="3600" b="1" i="1" smtClean="0">
                <a:solidFill>
                  <a:srgbClr val="0000FF"/>
                </a:solidFill>
                <a:latin typeface="Times New Roman" pitchFamily="18" charset="0"/>
              </a:rPr>
              <a:t> Изгелеге үлчәү тапкысыз?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tt-RU" sz="3600" b="1" i="1" smtClean="0">
                <a:solidFill>
                  <a:srgbClr val="0000FF"/>
                </a:solidFill>
                <a:latin typeface="Times New Roman" pitchFamily="18" charset="0"/>
              </a:rPr>
              <a:t> Ул, әлбәттә - яшәү чыганагы,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tt-RU" sz="3600" b="1" i="1" smtClean="0">
                <a:solidFill>
                  <a:srgbClr val="0000FF"/>
                </a:solidFill>
                <a:latin typeface="Times New Roman" pitchFamily="18" charset="0"/>
              </a:rPr>
              <a:t> Тормыш яме - Әнкәй, хатын-кыз</a:t>
            </a:r>
            <a:r>
              <a:rPr lang="tt-RU" sz="3600" b="1" i="1" smtClean="0">
                <a:solidFill>
                  <a:srgbClr val="0000FF"/>
                </a:solidFill>
              </a:rPr>
              <a:t>!</a:t>
            </a:r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1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1000"/>
                                        <p:tgtEl>
                                          <p:spTgt spid="614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1000"/>
                                        <p:tgtEl>
                                          <p:spTgt spid="614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1000"/>
                                        <p:tgtEl>
                                          <p:spTgt spid="614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1000"/>
                                        <p:tgtEl>
                                          <p:spTgt spid="614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1000"/>
                                        <p:tgtEl>
                                          <p:spTgt spid="614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6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99FF"/>
            </a:gs>
            <a:gs pos="100000">
              <a:srgbClr val="3399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ru-RU" smtClean="0"/>
          </a:p>
        </p:txBody>
      </p:sp>
      <p:pic>
        <p:nvPicPr>
          <p:cNvPr id="66572" name="Picture 12" descr="фото урок"/>
          <p:cNvPicPr>
            <a:picLocks noChangeAspect="1" noChangeArrowheads="1"/>
          </p:cNvPicPr>
          <p:nvPr>
            <p:ph type="body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5288" y="981075"/>
            <a:ext cx="3671887" cy="48244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574" name="Picture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200" y="188913"/>
            <a:ext cx="3887788" cy="482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573" name="Picture 13" descr="фото урок 00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3860800"/>
            <a:ext cx="4032250" cy="299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66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6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66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8" name="WordArt 4"/>
          <p:cNvSpPr>
            <a:spLocks noChangeArrowheads="1" noChangeShapeType="1" noTextEdit="1"/>
          </p:cNvSpPr>
          <p:nvPr/>
        </p:nvSpPr>
        <p:spPr bwMode="auto">
          <a:xfrm>
            <a:off x="755650" y="2420938"/>
            <a:ext cx="6696075" cy="24479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" Мин-сиңа, </a:t>
            </a:r>
          </a:p>
          <a:p>
            <a:pPr algn="ctr"/>
            <a:r>
              <a:rPr lang="ru-RU" sz="3600" b="1" i="1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син-миңа"</a:t>
            </a:r>
          </a:p>
        </p:txBody>
      </p:sp>
      <p:pic>
        <p:nvPicPr>
          <p:cNvPr id="67589" name="Picture 5" descr="Копия SOVE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88" y="4581525"/>
            <a:ext cx="2303462" cy="201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7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67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CC"/>
            </a:gs>
            <a:gs pos="100000">
              <a:srgbClr val="FF99FF"/>
            </a:gs>
          </a:gsLst>
          <a:path path="rect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35843" name="Picture 4" descr="фото урок"/>
          <p:cNvPicPr>
            <a:picLocks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24075" y="549275"/>
            <a:ext cx="5864225" cy="5832475"/>
          </a:xfrm>
          <a:noFill/>
        </p:spPr>
      </p:pic>
    </p:spTree>
  </p:cSld>
  <p:clrMapOvr>
    <a:masterClrMapping/>
  </p:clrMapOvr>
  <p:transition spd="med">
    <p:wheel spokes="3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 rotWithShape="0">
          <a:gsLst>
            <a:gs pos="0">
              <a:srgbClr val="00FFFF"/>
            </a:gs>
            <a:gs pos="100000">
              <a:srgbClr val="3399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11188" y="274638"/>
            <a:ext cx="7618412" cy="1138237"/>
          </a:xfrm>
        </p:spPr>
        <p:txBody>
          <a:bodyPr/>
          <a:lstStyle/>
          <a:p>
            <a:pPr eaLnBrk="1" hangingPunct="1"/>
            <a:r>
              <a:rPr lang="tt-RU" sz="3600" b="1" i="1" smtClean="0">
                <a:solidFill>
                  <a:srgbClr val="FF00FF"/>
                </a:solidFill>
              </a:rPr>
              <a:t>Һәрвакыт булсын кояш, һәрвакыт булсын әни, һәрвакыт булыйм Мин!</a:t>
            </a:r>
          </a:p>
        </p:txBody>
      </p:sp>
      <p:pic>
        <p:nvPicPr>
          <p:cNvPr id="81924" name="Picture 4" descr="SUN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1844675"/>
            <a:ext cx="5761038" cy="453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81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2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d1f0ec7cc867f04d908d3146d1ce929bac1b435"/>
</p:tagLst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Recommending A Strategy">
  <a:themeElements>
    <a:clrScheme name="Recommending A Strategy 1">
      <a:dk1>
        <a:srgbClr val="009999"/>
      </a:dk1>
      <a:lt1>
        <a:srgbClr val="FFFFFF"/>
      </a:lt1>
      <a:dk2>
        <a:srgbClr val="000066"/>
      </a:dk2>
      <a:lt2>
        <a:srgbClr val="339966"/>
      </a:lt2>
      <a:accent1>
        <a:srgbClr val="00CC99"/>
      </a:accent1>
      <a:accent2>
        <a:srgbClr val="0099CC"/>
      </a:accent2>
      <a:accent3>
        <a:srgbClr val="AAAAB8"/>
      </a:accent3>
      <a:accent4>
        <a:srgbClr val="DADADA"/>
      </a:accent4>
      <a:accent5>
        <a:srgbClr val="AAE2CA"/>
      </a:accent5>
      <a:accent6>
        <a:srgbClr val="008AB9"/>
      </a:accent6>
      <a:hlink>
        <a:srgbClr val="336699"/>
      </a:hlink>
      <a:folHlink>
        <a:srgbClr val="B2B2B2"/>
      </a:folHlink>
    </a:clrScheme>
    <a:fontScheme name="Recommending A Strategy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Recommending A Strategy 1">
        <a:dk1>
          <a:srgbClr val="009999"/>
        </a:dk1>
        <a:lt1>
          <a:srgbClr val="FFFFFF"/>
        </a:lt1>
        <a:dk2>
          <a:srgbClr val="000066"/>
        </a:dk2>
        <a:lt2>
          <a:srgbClr val="339966"/>
        </a:lt2>
        <a:accent1>
          <a:srgbClr val="00CC99"/>
        </a:accent1>
        <a:accent2>
          <a:srgbClr val="0099CC"/>
        </a:accent2>
        <a:accent3>
          <a:srgbClr val="AAAAB8"/>
        </a:accent3>
        <a:accent4>
          <a:srgbClr val="DADADA"/>
        </a:accent4>
        <a:accent5>
          <a:srgbClr val="AAE2CA"/>
        </a:accent5>
        <a:accent6>
          <a:srgbClr val="008AB9"/>
        </a:accent6>
        <a:hlink>
          <a:srgbClr val="336699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commending A Strategy 2">
        <a:dk1>
          <a:srgbClr val="000000"/>
        </a:dk1>
        <a:lt1>
          <a:srgbClr val="FFFFFF"/>
        </a:lt1>
        <a:dk2>
          <a:srgbClr val="009900"/>
        </a:dk2>
        <a:lt2>
          <a:srgbClr val="CC0000"/>
        </a:lt2>
        <a:accent1>
          <a:srgbClr val="CCCC00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2D2DB9"/>
        </a:accent6>
        <a:hlink>
          <a:srgbClr val="0000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commending A Strategy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commending A Strategy 4">
        <a:dk1>
          <a:srgbClr val="333399"/>
        </a:dk1>
        <a:lt1>
          <a:srgbClr val="FFFFCC"/>
        </a:lt1>
        <a:dk2>
          <a:srgbClr val="000000"/>
        </a:dk2>
        <a:lt2>
          <a:srgbClr val="0000FF"/>
        </a:lt2>
        <a:accent1>
          <a:srgbClr val="800000"/>
        </a:accent1>
        <a:accent2>
          <a:srgbClr val="3366CC"/>
        </a:accent2>
        <a:accent3>
          <a:srgbClr val="AAAAAA"/>
        </a:accent3>
        <a:accent4>
          <a:srgbClr val="DADAAE"/>
        </a:accent4>
        <a:accent5>
          <a:srgbClr val="C0AAAA"/>
        </a:accent5>
        <a:accent6>
          <a:srgbClr val="2D5CB9"/>
        </a:accent6>
        <a:hlink>
          <a:srgbClr val="FFFF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commending A Strategy 5">
        <a:dk1>
          <a:srgbClr val="CC3300"/>
        </a:dk1>
        <a:lt1>
          <a:srgbClr val="FFFFCC"/>
        </a:lt1>
        <a:dk2>
          <a:srgbClr val="000000"/>
        </a:dk2>
        <a:lt2>
          <a:srgbClr val="CC6600"/>
        </a:lt2>
        <a:accent1>
          <a:srgbClr val="993300"/>
        </a:accent1>
        <a:accent2>
          <a:srgbClr val="808000"/>
        </a:accent2>
        <a:accent3>
          <a:srgbClr val="AAAAAA"/>
        </a:accent3>
        <a:accent4>
          <a:srgbClr val="DADAAE"/>
        </a:accent4>
        <a:accent5>
          <a:srgbClr val="CAADAA"/>
        </a:accent5>
        <a:accent6>
          <a:srgbClr val="7373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commending A Strategy 6">
        <a:dk1>
          <a:srgbClr val="66CCFF"/>
        </a:dk1>
        <a:lt1>
          <a:srgbClr val="CCECFF"/>
        </a:lt1>
        <a:dk2>
          <a:srgbClr val="000000"/>
        </a:dk2>
        <a:lt2>
          <a:srgbClr val="9999FF"/>
        </a:lt2>
        <a:accent1>
          <a:srgbClr val="FFFFFF"/>
        </a:accent1>
        <a:accent2>
          <a:srgbClr val="99CCFF"/>
        </a:accent2>
        <a:accent3>
          <a:srgbClr val="AAAAAA"/>
        </a:accent3>
        <a:accent4>
          <a:srgbClr val="AEC9DA"/>
        </a:accent4>
        <a:accent5>
          <a:srgbClr val="FFFFFF"/>
        </a:accent5>
        <a:accent6>
          <a:srgbClr val="8AB9E7"/>
        </a:accent6>
        <a:hlink>
          <a:srgbClr val="CCEC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commending A Strategy 7">
        <a:dk1>
          <a:srgbClr val="993366"/>
        </a:dk1>
        <a:lt1>
          <a:srgbClr val="FFFFCC"/>
        </a:lt1>
        <a:dk2>
          <a:srgbClr val="333399"/>
        </a:dk2>
        <a:lt2>
          <a:srgbClr val="0066FF"/>
        </a:lt2>
        <a:accent1>
          <a:srgbClr val="6600FF"/>
        </a:accent1>
        <a:accent2>
          <a:srgbClr val="0099CC"/>
        </a:accent2>
        <a:accent3>
          <a:srgbClr val="ADADCA"/>
        </a:accent3>
        <a:accent4>
          <a:srgbClr val="DADAAE"/>
        </a:accent4>
        <a:accent5>
          <a:srgbClr val="B8AAFF"/>
        </a:accent5>
        <a:accent6>
          <a:srgbClr val="008AB9"/>
        </a:accent6>
        <a:hlink>
          <a:srgbClr val="66FF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commending A Strategy 8">
        <a:dk1>
          <a:srgbClr val="993366"/>
        </a:dk1>
        <a:lt1>
          <a:srgbClr val="EAEAEA"/>
        </a:lt1>
        <a:dk2>
          <a:srgbClr val="660066"/>
        </a:dk2>
        <a:lt2>
          <a:srgbClr val="CC0000"/>
        </a:lt2>
        <a:accent1>
          <a:srgbClr val="A50021"/>
        </a:accent1>
        <a:accent2>
          <a:srgbClr val="660033"/>
        </a:accent2>
        <a:accent3>
          <a:srgbClr val="B8AAB8"/>
        </a:accent3>
        <a:accent4>
          <a:srgbClr val="C8C8C8"/>
        </a:accent4>
        <a:accent5>
          <a:srgbClr val="CFAAAB"/>
        </a:accent5>
        <a:accent6>
          <a:srgbClr val="5C002D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Пастель">
  <a:themeElements>
    <a:clrScheme name="Пастель 1">
      <a:dk1>
        <a:srgbClr val="000000"/>
      </a:dk1>
      <a:lt1>
        <a:srgbClr val="FFFFFF"/>
      </a:lt1>
      <a:dk2>
        <a:srgbClr val="FF0000"/>
      </a:dk2>
      <a:lt2>
        <a:srgbClr val="FFB800"/>
      </a:lt2>
      <a:accent1>
        <a:srgbClr val="FFEF66"/>
      </a:accent1>
      <a:accent2>
        <a:srgbClr val="000000"/>
      </a:accent2>
      <a:accent3>
        <a:srgbClr val="FFFFFF"/>
      </a:accent3>
      <a:accent4>
        <a:srgbClr val="000000"/>
      </a:accent4>
      <a:accent5>
        <a:srgbClr val="FFF6B8"/>
      </a:accent5>
      <a:accent6>
        <a:srgbClr val="000000"/>
      </a:accent6>
      <a:hlink>
        <a:srgbClr val="00B200"/>
      </a:hlink>
      <a:folHlink>
        <a:srgbClr val="703DFF"/>
      </a:folHlink>
    </a:clrScheme>
    <a:fontScheme name="Пастель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астель 1">
        <a:dk1>
          <a:srgbClr val="000000"/>
        </a:dk1>
        <a:lt1>
          <a:srgbClr val="FFFFFF"/>
        </a:lt1>
        <a:dk2>
          <a:srgbClr val="FF0000"/>
        </a:dk2>
        <a:lt2>
          <a:srgbClr val="FFB800"/>
        </a:lt2>
        <a:accent1>
          <a:srgbClr val="FFEF66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FFF6B8"/>
        </a:accent5>
        <a:accent6>
          <a:srgbClr val="000000"/>
        </a:accent6>
        <a:hlink>
          <a:srgbClr val="00B200"/>
        </a:hlink>
        <a:folHlink>
          <a:srgbClr val="703D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стель 2">
        <a:dk1>
          <a:srgbClr val="000000"/>
        </a:dk1>
        <a:lt1>
          <a:srgbClr val="FFFFFF"/>
        </a:lt1>
        <a:dk2>
          <a:srgbClr val="000000"/>
        </a:dk2>
        <a:lt2>
          <a:srgbClr val="99CCFF"/>
        </a:lt2>
        <a:accent1>
          <a:srgbClr val="CCCCFF"/>
        </a:accent1>
        <a:accent2>
          <a:srgbClr val="000066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00005C"/>
        </a:accent6>
        <a:hlink>
          <a:srgbClr val="00B200"/>
        </a:hlink>
        <a:folHlink>
          <a:srgbClr val="CCFF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стель 3">
        <a:dk1>
          <a:srgbClr val="000000"/>
        </a:dk1>
        <a:lt1>
          <a:srgbClr val="FFFFFF"/>
        </a:lt1>
        <a:dk2>
          <a:srgbClr val="000000"/>
        </a:dk2>
        <a:lt2>
          <a:srgbClr val="3399FF"/>
        </a:lt2>
        <a:accent1>
          <a:srgbClr val="CCECFF"/>
        </a:accent1>
        <a:accent2>
          <a:srgbClr val="008080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007373"/>
        </a:accent6>
        <a:hlink>
          <a:srgbClr val="009999"/>
        </a:hlink>
        <a:folHlink>
          <a:srgbClr val="33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стель 4">
        <a:dk1>
          <a:srgbClr val="808000"/>
        </a:dk1>
        <a:lt1>
          <a:srgbClr val="FFFFFF"/>
        </a:lt1>
        <a:dk2>
          <a:srgbClr val="336600"/>
        </a:dk2>
        <a:lt2>
          <a:srgbClr val="FFFFFF"/>
        </a:lt2>
        <a:accent1>
          <a:srgbClr val="99CC00"/>
        </a:accent1>
        <a:accent2>
          <a:srgbClr val="003300"/>
        </a:accent2>
        <a:accent3>
          <a:srgbClr val="ADB8AA"/>
        </a:accent3>
        <a:accent4>
          <a:srgbClr val="DADADA"/>
        </a:accent4>
        <a:accent5>
          <a:srgbClr val="CAE2AA"/>
        </a:accent5>
        <a:accent6>
          <a:srgbClr val="002D00"/>
        </a:accent6>
        <a:hlink>
          <a:srgbClr val="CCCC00"/>
        </a:hlink>
        <a:folHlink>
          <a:srgbClr val="CCFF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5">
        <a:dk1>
          <a:srgbClr val="808080"/>
        </a:dk1>
        <a:lt1>
          <a:srgbClr val="FFFFFF"/>
        </a:lt1>
        <a:dk2>
          <a:srgbClr val="003366"/>
        </a:dk2>
        <a:lt2>
          <a:srgbClr val="CCECFF"/>
        </a:lt2>
        <a:accent1>
          <a:srgbClr val="33CCCC"/>
        </a:accent1>
        <a:accent2>
          <a:srgbClr val="006699"/>
        </a:accent2>
        <a:accent3>
          <a:srgbClr val="AAADB8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00FFFF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6">
        <a:dk1>
          <a:srgbClr val="6666FF"/>
        </a:dk1>
        <a:lt1>
          <a:srgbClr val="FFFFFF"/>
        </a:lt1>
        <a:dk2>
          <a:srgbClr val="000066"/>
        </a:dk2>
        <a:lt2>
          <a:srgbClr val="FFFFFF"/>
        </a:lt2>
        <a:accent1>
          <a:srgbClr val="33CCFF"/>
        </a:accent1>
        <a:accent2>
          <a:srgbClr val="0000FF"/>
        </a:accent2>
        <a:accent3>
          <a:srgbClr val="AAAAB8"/>
        </a:accent3>
        <a:accent4>
          <a:srgbClr val="DADADA"/>
        </a:accent4>
        <a:accent5>
          <a:srgbClr val="ADE2FF"/>
        </a:accent5>
        <a:accent6>
          <a:srgbClr val="0000E7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7">
        <a:dk1>
          <a:srgbClr val="000000"/>
        </a:dk1>
        <a:lt1>
          <a:srgbClr val="FFFFFF"/>
        </a:lt1>
        <a:dk2>
          <a:srgbClr val="800080"/>
        </a:dk2>
        <a:lt2>
          <a:srgbClr val="FFFFFF"/>
        </a:lt2>
        <a:accent1>
          <a:srgbClr val="CC66FF"/>
        </a:accent1>
        <a:accent2>
          <a:srgbClr val="990099"/>
        </a:accent2>
        <a:accent3>
          <a:srgbClr val="C0AAC0"/>
        </a:accent3>
        <a:accent4>
          <a:srgbClr val="DADADA"/>
        </a:accent4>
        <a:accent5>
          <a:srgbClr val="E2B8FF"/>
        </a:accent5>
        <a:accent6>
          <a:srgbClr val="8A008A"/>
        </a:accent6>
        <a:hlink>
          <a:srgbClr val="FF9900"/>
        </a:hlink>
        <a:folHlink>
          <a:srgbClr val="FF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8">
        <a:dk1>
          <a:srgbClr val="FF3300"/>
        </a:dk1>
        <a:lt1>
          <a:srgbClr val="FFFFFF"/>
        </a:lt1>
        <a:dk2>
          <a:srgbClr val="800000"/>
        </a:dk2>
        <a:lt2>
          <a:srgbClr val="FFFFCC"/>
        </a:lt2>
        <a:accent1>
          <a:srgbClr val="FF7C80"/>
        </a:accent1>
        <a:accent2>
          <a:srgbClr val="990000"/>
        </a:accent2>
        <a:accent3>
          <a:srgbClr val="C0AAAA"/>
        </a:accent3>
        <a:accent4>
          <a:srgbClr val="DADADA"/>
        </a:accent4>
        <a:accent5>
          <a:srgbClr val="FFBFC0"/>
        </a:accent5>
        <a:accent6>
          <a:srgbClr val="8A0000"/>
        </a:accent6>
        <a:hlink>
          <a:srgbClr val="FF66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Водяные знаки">
  <a:themeElements>
    <a:clrScheme name="Водяные знак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CCCCFF"/>
      </a:accent1>
      <a:accent2>
        <a:srgbClr val="D9D8EC"/>
      </a:accent2>
      <a:accent3>
        <a:srgbClr val="FFFFFF"/>
      </a:accent3>
      <a:accent4>
        <a:srgbClr val="000000"/>
      </a:accent4>
      <a:accent5>
        <a:srgbClr val="E2E2FF"/>
      </a:accent5>
      <a:accent6>
        <a:srgbClr val="C4C4D6"/>
      </a:accent6>
      <a:hlink>
        <a:srgbClr val="6767FF"/>
      </a:hlink>
      <a:folHlink>
        <a:srgbClr val="9933FF"/>
      </a:folHlink>
    </a:clrScheme>
    <a:fontScheme name="Водяные знаки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Водяные знак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CCFF"/>
        </a:accent1>
        <a:accent2>
          <a:srgbClr val="D9D8E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C4C4D6"/>
        </a:accent6>
        <a:hlink>
          <a:srgbClr val="6767FF"/>
        </a:hlink>
        <a:folHlink>
          <a:srgbClr val="9933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Водяные знаки 2">
        <a:dk1>
          <a:srgbClr val="000000"/>
        </a:dk1>
        <a:lt1>
          <a:srgbClr val="FFFFFF"/>
        </a:lt1>
        <a:dk2>
          <a:srgbClr val="666633"/>
        </a:dk2>
        <a:lt2>
          <a:srgbClr val="5F5F5F"/>
        </a:lt2>
        <a:accent1>
          <a:srgbClr val="FFCC00"/>
        </a:accent1>
        <a:accent2>
          <a:srgbClr val="EFF0B2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D9D9A1"/>
        </a:accent6>
        <a:hlink>
          <a:srgbClr val="808000"/>
        </a:hlink>
        <a:folHlink>
          <a:srgbClr val="CC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Водяные знаки 3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9BB0CB"/>
        </a:accent1>
        <a:accent2>
          <a:srgbClr val="D1E0CE"/>
        </a:accent2>
        <a:accent3>
          <a:srgbClr val="FFFFFF"/>
        </a:accent3>
        <a:accent4>
          <a:srgbClr val="000000"/>
        </a:accent4>
        <a:accent5>
          <a:srgbClr val="CBD4E2"/>
        </a:accent5>
        <a:accent6>
          <a:srgbClr val="BDCBBA"/>
        </a:accent6>
        <a:hlink>
          <a:srgbClr val="8EA642"/>
        </a:hlink>
        <a:folHlink>
          <a:srgbClr val="CC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Водяные знаки 4">
        <a:dk1>
          <a:srgbClr val="333300"/>
        </a:dk1>
        <a:lt1>
          <a:srgbClr val="FFFFCC"/>
        </a:lt1>
        <a:dk2>
          <a:srgbClr val="336600"/>
        </a:dk2>
        <a:lt2>
          <a:srgbClr val="FFFFCC"/>
        </a:lt2>
        <a:accent1>
          <a:srgbClr val="99CC00"/>
        </a:accent1>
        <a:accent2>
          <a:srgbClr val="669900"/>
        </a:accent2>
        <a:accent3>
          <a:srgbClr val="ADB8AA"/>
        </a:accent3>
        <a:accent4>
          <a:srgbClr val="DADAAE"/>
        </a:accent4>
        <a:accent5>
          <a:srgbClr val="CAE2AA"/>
        </a:accent5>
        <a:accent6>
          <a:srgbClr val="5C8A00"/>
        </a:accent6>
        <a:hlink>
          <a:srgbClr val="CC9900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Водяные знаки 5">
        <a:dk1>
          <a:srgbClr val="424458"/>
        </a:dk1>
        <a:lt1>
          <a:srgbClr val="FFFFFF"/>
        </a:lt1>
        <a:dk2>
          <a:srgbClr val="004A48"/>
        </a:dk2>
        <a:lt2>
          <a:srgbClr val="FFFFFF"/>
        </a:lt2>
        <a:accent1>
          <a:srgbClr val="83B200"/>
        </a:accent1>
        <a:accent2>
          <a:srgbClr val="006260"/>
        </a:accent2>
        <a:accent3>
          <a:srgbClr val="AAB1B1"/>
        </a:accent3>
        <a:accent4>
          <a:srgbClr val="DADADA"/>
        </a:accent4>
        <a:accent5>
          <a:srgbClr val="C1D5AA"/>
        </a:accent5>
        <a:accent6>
          <a:srgbClr val="005856"/>
        </a:accent6>
        <a:hlink>
          <a:srgbClr val="6666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Водяные знаки 6">
        <a:dk1>
          <a:srgbClr val="000000"/>
        </a:dk1>
        <a:lt1>
          <a:srgbClr val="FFFFFF"/>
        </a:lt1>
        <a:dk2>
          <a:srgbClr val="1C2046"/>
        </a:dk2>
        <a:lt2>
          <a:srgbClr val="FFFFFF"/>
        </a:lt2>
        <a:accent1>
          <a:srgbClr val="00CCFF"/>
        </a:accent1>
        <a:accent2>
          <a:srgbClr val="2D226E"/>
        </a:accent2>
        <a:accent3>
          <a:srgbClr val="ABABB0"/>
        </a:accent3>
        <a:accent4>
          <a:srgbClr val="DADADA"/>
        </a:accent4>
        <a:accent5>
          <a:srgbClr val="AAE2FF"/>
        </a:accent5>
        <a:accent6>
          <a:srgbClr val="281E63"/>
        </a:accent6>
        <a:hlink>
          <a:srgbClr val="666699"/>
        </a:hlink>
        <a:folHlink>
          <a:srgbClr val="99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Водяные знаки 7">
        <a:dk1>
          <a:srgbClr val="424458"/>
        </a:dk1>
        <a:lt1>
          <a:srgbClr val="FFFFFF"/>
        </a:lt1>
        <a:dk2>
          <a:srgbClr val="000066"/>
        </a:dk2>
        <a:lt2>
          <a:srgbClr val="FFFFFF"/>
        </a:lt2>
        <a:accent1>
          <a:srgbClr val="6666FF"/>
        </a:accent1>
        <a:accent2>
          <a:srgbClr val="333399"/>
        </a:accent2>
        <a:accent3>
          <a:srgbClr val="AAAAB8"/>
        </a:accent3>
        <a:accent4>
          <a:srgbClr val="DADADA"/>
        </a:accent4>
        <a:accent5>
          <a:srgbClr val="B8B8FF"/>
        </a:accent5>
        <a:accent6>
          <a:srgbClr val="2D2D8A"/>
        </a:accent6>
        <a:hlink>
          <a:srgbClr val="FF9900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Водяные знаки 8">
        <a:dk1>
          <a:srgbClr val="1C1C1C"/>
        </a:dk1>
        <a:lt1>
          <a:srgbClr val="FFFFCC"/>
        </a:lt1>
        <a:dk2>
          <a:srgbClr val="390B20"/>
        </a:dk2>
        <a:lt2>
          <a:srgbClr val="FFFFCC"/>
        </a:lt2>
        <a:accent1>
          <a:srgbClr val="FF916F"/>
        </a:accent1>
        <a:accent2>
          <a:srgbClr val="561450"/>
        </a:accent2>
        <a:accent3>
          <a:srgbClr val="AEAAAB"/>
        </a:accent3>
        <a:accent4>
          <a:srgbClr val="DADAAE"/>
        </a:accent4>
        <a:accent5>
          <a:srgbClr val="FFC7BB"/>
        </a:accent5>
        <a:accent6>
          <a:srgbClr val="4D1148"/>
        </a:accent6>
        <a:hlink>
          <a:srgbClr val="637D95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Водяные знаки 9">
        <a:dk1>
          <a:srgbClr val="4C0000"/>
        </a:dk1>
        <a:lt1>
          <a:srgbClr val="FFFFFF"/>
        </a:lt1>
        <a:dk2>
          <a:srgbClr val="722104"/>
        </a:dk2>
        <a:lt2>
          <a:srgbClr val="FFFFFF"/>
        </a:lt2>
        <a:accent1>
          <a:srgbClr val="CC6600"/>
        </a:accent1>
        <a:accent2>
          <a:srgbClr val="8A2E00"/>
        </a:accent2>
        <a:accent3>
          <a:srgbClr val="BCABAA"/>
        </a:accent3>
        <a:accent4>
          <a:srgbClr val="DADADA"/>
        </a:accent4>
        <a:accent5>
          <a:srgbClr val="E2B8AA"/>
        </a:accent5>
        <a:accent6>
          <a:srgbClr val="7D2900"/>
        </a:accent6>
        <a:hlink>
          <a:srgbClr val="FFCC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Облака">
  <a:themeElements>
    <a:clrScheme name="Облака 1">
      <a:dk1>
        <a:srgbClr val="4D4D4D"/>
      </a:dk1>
      <a:lt1>
        <a:srgbClr val="FFFFFF"/>
      </a:lt1>
      <a:dk2>
        <a:srgbClr val="0000A4"/>
      </a:dk2>
      <a:lt2>
        <a:srgbClr val="B7E7FF"/>
      </a:lt2>
      <a:accent1>
        <a:srgbClr val="0099CC"/>
      </a:accent1>
      <a:accent2>
        <a:srgbClr val="00CC99"/>
      </a:accent2>
      <a:accent3>
        <a:srgbClr val="AAAACF"/>
      </a:accent3>
      <a:accent4>
        <a:srgbClr val="DADADA"/>
      </a:accent4>
      <a:accent5>
        <a:srgbClr val="AACAE2"/>
      </a:accent5>
      <a:accent6>
        <a:srgbClr val="00B98A"/>
      </a:accent6>
      <a:hlink>
        <a:srgbClr val="FFCC00"/>
      </a:hlink>
      <a:folHlink>
        <a:srgbClr val="EE941C"/>
      </a:folHlink>
    </a:clrScheme>
    <a:fontScheme name="Облака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блака 1">
        <a:dk1>
          <a:srgbClr val="4D4D4D"/>
        </a:dk1>
        <a:lt1>
          <a:srgbClr val="FFFFFF"/>
        </a:lt1>
        <a:dk2>
          <a:srgbClr val="0000A4"/>
        </a:dk2>
        <a:lt2>
          <a:srgbClr val="B7E7FF"/>
        </a:lt2>
        <a:accent1>
          <a:srgbClr val="0099CC"/>
        </a:accent1>
        <a:accent2>
          <a:srgbClr val="00CC99"/>
        </a:accent2>
        <a:accent3>
          <a:srgbClr val="AAAACF"/>
        </a:accent3>
        <a:accent4>
          <a:srgbClr val="DADADA"/>
        </a:accent4>
        <a:accent5>
          <a:srgbClr val="AACAE2"/>
        </a:accent5>
        <a:accent6>
          <a:srgbClr val="00B98A"/>
        </a:accent6>
        <a:hlink>
          <a:srgbClr val="FFCC00"/>
        </a:hlink>
        <a:folHlink>
          <a:srgbClr val="EE941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2">
        <a:dk1>
          <a:srgbClr val="000066"/>
        </a:dk1>
        <a:lt1>
          <a:srgbClr val="FFFFFF"/>
        </a:lt1>
        <a:dk2>
          <a:srgbClr val="00A2DC"/>
        </a:dk2>
        <a:lt2>
          <a:srgbClr val="FFFFFF"/>
        </a:lt2>
        <a:accent1>
          <a:srgbClr val="0079A4"/>
        </a:accent1>
        <a:accent2>
          <a:srgbClr val="33CCCC"/>
        </a:accent2>
        <a:accent3>
          <a:srgbClr val="AACEEB"/>
        </a:accent3>
        <a:accent4>
          <a:srgbClr val="DADADA"/>
        </a:accent4>
        <a:accent5>
          <a:srgbClr val="AABECF"/>
        </a:accent5>
        <a:accent6>
          <a:srgbClr val="2DB9B9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3">
        <a:dk1>
          <a:srgbClr val="010199"/>
        </a:dk1>
        <a:lt1>
          <a:srgbClr val="FFFFFF"/>
        </a:lt1>
        <a:dk2>
          <a:srgbClr val="000092"/>
        </a:dk2>
        <a:lt2>
          <a:srgbClr val="CCFFFF"/>
        </a:lt2>
        <a:accent1>
          <a:srgbClr val="66CCFF"/>
        </a:accent1>
        <a:accent2>
          <a:srgbClr val="2EBDBA"/>
        </a:accent2>
        <a:accent3>
          <a:srgbClr val="AAAAC7"/>
        </a:accent3>
        <a:accent4>
          <a:srgbClr val="DADADA"/>
        </a:accent4>
        <a:accent5>
          <a:srgbClr val="B8E2FF"/>
        </a:accent5>
        <a:accent6>
          <a:srgbClr val="29ABA8"/>
        </a:accent6>
        <a:hlink>
          <a:srgbClr val="66FFFF"/>
        </a:hlink>
        <a:folHlink>
          <a:srgbClr val="CC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4">
        <a:dk1>
          <a:srgbClr val="000000"/>
        </a:dk1>
        <a:lt1>
          <a:srgbClr val="FFFFFF"/>
        </a:lt1>
        <a:dk2>
          <a:srgbClr val="006A67"/>
        </a:dk2>
        <a:lt2>
          <a:srgbClr val="FFFFCC"/>
        </a:lt2>
        <a:accent1>
          <a:srgbClr val="33CCCC"/>
        </a:accent1>
        <a:accent2>
          <a:srgbClr val="6D6FC7"/>
        </a:accent2>
        <a:accent3>
          <a:srgbClr val="AAB9B8"/>
        </a:accent3>
        <a:accent4>
          <a:srgbClr val="DADADA"/>
        </a:accent4>
        <a:accent5>
          <a:srgbClr val="ADE2E2"/>
        </a:accent5>
        <a:accent6>
          <a:srgbClr val="6264B4"/>
        </a:accent6>
        <a:hlink>
          <a:srgbClr val="00FFFF"/>
        </a:hlink>
        <a:folHlink>
          <a:srgbClr val="00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5">
        <a:dk1>
          <a:srgbClr val="4D4D4D"/>
        </a:dk1>
        <a:lt1>
          <a:srgbClr val="FFFFFF"/>
        </a:lt1>
        <a:dk2>
          <a:srgbClr val="650BB7"/>
        </a:dk2>
        <a:lt2>
          <a:srgbClr val="FFFFFF"/>
        </a:lt2>
        <a:accent1>
          <a:srgbClr val="FF66FF"/>
        </a:accent1>
        <a:accent2>
          <a:srgbClr val="666699"/>
        </a:accent2>
        <a:accent3>
          <a:srgbClr val="B8AAD8"/>
        </a:accent3>
        <a:accent4>
          <a:srgbClr val="DADADA"/>
        </a:accent4>
        <a:accent5>
          <a:srgbClr val="FFB8FF"/>
        </a:accent5>
        <a:accent6>
          <a:srgbClr val="5C5C8A"/>
        </a:accent6>
        <a:hlink>
          <a:srgbClr val="E9E9FF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6">
        <a:dk1>
          <a:srgbClr val="FFFFFF"/>
        </a:dk1>
        <a:lt1>
          <a:srgbClr val="FFFFFF"/>
        </a:lt1>
        <a:dk2>
          <a:srgbClr val="005000"/>
        </a:dk2>
        <a:lt2>
          <a:srgbClr val="DCEAAE"/>
        </a:lt2>
        <a:accent1>
          <a:srgbClr val="99CC00"/>
        </a:accent1>
        <a:accent2>
          <a:srgbClr val="6F801A"/>
        </a:accent2>
        <a:accent3>
          <a:srgbClr val="AAB3AA"/>
        </a:accent3>
        <a:accent4>
          <a:srgbClr val="DADADA"/>
        </a:accent4>
        <a:accent5>
          <a:srgbClr val="CAE2AA"/>
        </a:accent5>
        <a:accent6>
          <a:srgbClr val="647316"/>
        </a:accent6>
        <a:hlink>
          <a:srgbClr val="FFFFCC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7">
        <a:dk1>
          <a:srgbClr val="4F4F77"/>
        </a:dk1>
        <a:lt1>
          <a:srgbClr val="FFFFFF"/>
        </a:lt1>
        <a:dk2>
          <a:srgbClr val="7979A5"/>
        </a:dk2>
        <a:lt2>
          <a:srgbClr val="F3F3FF"/>
        </a:lt2>
        <a:accent1>
          <a:srgbClr val="5D5D8B"/>
        </a:accent1>
        <a:accent2>
          <a:srgbClr val="66CCFF"/>
        </a:accent2>
        <a:accent3>
          <a:srgbClr val="BEBECF"/>
        </a:accent3>
        <a:accent4>
          <a:srgbClr val="DADADA"/>
        </a:accent4>
        <a:accent5>
          <a:srgbClr val="B6B6C4"/>
        </a:accent5>
        <a:accent6>
          <a:srgbClr val="5CB9E7"/>
        </a:accent6>
        <a:hlink>
          <a:srgbClr val="CCECFF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8">
        <a:dk1>
          <a:srgbClr val="000000"/>
        </a:dk1>
        <a:lt1>
          <a:srgbClr val="B9B9B9"/>
        </a:lt1>
        <a:dk2>
          <a:srgbClr val="8A8472"/>
        </a:dk2>
        <a:lt2>
          <a:srgbClr val="4D4D4D"/>
        </a:lt2>
        <a:accent1>
          <a:srgbClr val="EDEEE2"/>
        </a:accent1>
        <a:accent2>
          <a:srgbClr val="7FAA7E"/>
        </a:accent2>
        <a:accent3>
          <a:srgbClr val="D9D9D9"/>
        </a:accent3>
        <a:accent4>
          <a:srgbClr val="000000"/>
        </a:accent4>
        <a:accent5>
          <a:srgbClr val="F4F5EE"/>
        </a:accent5>
        <a:accent6>
          <a:srgbClr val="729A72"/>
        </a:accent6>
        <a:hlink>
          <a:srgbClr val="008000"/>
        </a:hlink>
        <a:folHlink>
          <a:srgbClr val="9894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блака 9">
        <a:dk1>
          <a:srgbClr val="000000"/>
        </a:dk1>
        <a:lt1>
          <a:srgbClr val="FEA24E"/>
        </a:lt1>
        <a:dk2>
          <a:srgbClr val="CC6600"/>
        </a:dk2>
        <a:lt2>
          <a:srgbClr val="808080"/>
        </a:lt2>
        <a:accent1>
          <a:srgbClr val="FBEECD"/>
        </a:accent1>
        <a:accent2>
          <a:srgbClr val="ECD044"/>
        </a:accent2>
        <a:accent3>
          <a:srgbClr val="FECEB2"/>
        </a:accent3>
        <a:accent4>
          <a:srgbClr val="000000"/>
        </a:accent4>
        <a:accent5>
          <a:srgbClr val="FDF5E3"/>
        </a:accent5>
        <a:accent6>
          <a:srgbClr val="D6BC3D"/>
        </a:accent6>
        <a:hlink>
          <a:srgbClr val="E42B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Салют">
  <a:themeElements>
    <a:clrScheme name="Салют 1">
      <a:dk1>
        <a:srgbClr val="AF273E"/>
      </a:dk1>
      <a:lt1>
        <a:srgbClr val="FFCC00"/>
      </a:lt1>
      <a:dk2>
        <a:srgbClr val="000000"/>
      </a:dk2>
      <a:lt2>
        <a:srgbClr val="FFFFFF"/>
      </a:lt2>
      <a:accent1>
        <a:srgbClr val="FF8B17"/>
      </a:accent1>
      <a:accent2>
        <a:srgbClr val="FFE103"/>
      </a:accent2>
      <a:accent3>
        <a:srgbClr val="AAAAAA"/>
      </a:accent3>
      <a:accent4>
        <a:srgbClr val="DAAE00"/>
      </a:accent4>
      <a:accent5>
        <a:srgbClr val="FFC4AB"/>
      </a:accent5>
      <a:accent6>
        <a:srgbClr val="E7CC02"/>
      </a:accent6>
      <a:hlink>
        <a:srgbClr val="FF3399"/>
      </a:hlink>
      <a:folHlink>
        <a:srgbClr val="FE1F08"/>
      </a:folHlink>
    </a:clrScheme>
    <a:fontScheme name="Салют">
      <a:majorFont>
        <a:latin typeface="Arial Black"/>
        <a:ea typeface=""/>
        <a:cs typeface=""/>
      </a:majorFont>
      <a:minorFont>
        <a:latin typeface="Arial Black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Салют 1">
        <a:dk1>
          <a:srgbClr val="AF273E"/>
        </a:dk1>
        <a:lt1>
          <a:srgbClr val="FFCC00"/>
        </a:lt1>
        <a:dk2>
          <a:srgbClr val="000000"/>
        </a:dk2>
        <a:lt2>
          <a:srgbClr val="FFFFFF"/>
        </a:lt2>
        <a:accent1>
          <a:srgbClr val="FF8B17"/>
        </a:accent1>
        <a:accent2>
          <a:srgbClr val="FFE103"/>
        </a:accent2>
        <a:accent3>
          <a:srgbClr val="AAAAAA"/>
        </a:accent3>
        <a:accent4>
          <a:srgbClr val="DAAE00"/>
        </a:accent4>
        <a:accent5>
          <a:srgbClr val="FFC4AB"/>
        </a:accent5>
        <a:accent6>
          <a:srgbClr val="E7CC02"/>
        </a:accent6>
        <a:hlink>
          <a:srgbClr val="FF3399"/>
        </a:hlink>
        <a:folHlink>
          <a:srgbClr val="FE1F0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алют 2">
        <a:dk1>
          <a:srgbClr val="0000A4"/>
        </a:dk1>
        <a:lt1>
          <a:srgbClr val="CCFFFF"/>
        </a:lt1>
        <a:dk2>
          <a:srgbClr val="000066"/>
        </a:dk2>
        <a:lt2>
          <a:srgbClr val="00FFFF"/>
        </a:lt2>
        <a:accent1>
          <a:srgbClr val="51B2E3"/>
        </a:accent1>
        <a:accent2>
          <a:srgbClr val="04E8AC"/>
        </a:accent2>
        <a:accent3>
          <a:srgbClr val="AAAAB8"/>
        </a:accent3>
        <a:accent4>
          <a:srgbClr val="AEDADA"/>
        </a:accent4>
        <a:accent5>
          <a:srgbClr val="B3D5EF"/>
        </a:accent5>
        <a:accent6>
          <a:srgbClr val="03D29B"/>
        </a:accent6>
        <a:hlink>
          <a:srgbClr val="FF3399"/>
        </a:hlink>
        <a:folHlink>
          <a:srgbClr val="8F5FD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алют 3">
        <a:dk1>
          <a:srgbClr val="9F237F"/>
        </a:dk1>
        <a:lt1>
          <a:srgbClr val="FFCC00"/>
        </a:lt1>
        <a:dk2>
          <a:srgbClr val="000000"/>
        </a:dk2>
        <a:lt2>
          <a:srgbClr val="FFFFFF"/>
        </a:lt2>
        <a:accent1>
          <a:srgbClr val="39A6DD"/>
        </a:accent1>
        <a:accent2>
          <a:srgbClr val="FF03E7"/>
        </a:accent2>
        <a:accent3>
          <a:srgbClr val="AAAAAA"/>
        </a:accent3>
        <a:accent4>
          <a:srgbClr val="DAAE00"/>
        </a:accent4>
        <a:accent5>
          <a:srgbClr val="AED0EB"/>
        </a:accent5>
        <a:accent6>
          <a:srgbClr val="E702D1"/>
        </a:accent6>
        <a:hlink>
          <a:srgbClr val="FF3399"/>
        </a:hlink>
        <a:folHlink>
          <a:srgbClr val="753BC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алют 4">
        <a:dk1>
          <a:srgbClr val="00603B"/>
        </a:dk1>
        <a:lt1>
          <a:srgbClr val="FFCC00"/>
        </a:lt1>
        <a:dk2>
          <a:srgbClr val="000000"/>
        </a:dk2>
        <a:lt2>
          <a:srgbClr val="FFFFFF"/>
        </a:lt2>
        <a:accent1>
          <a:srgbClr val="39A6DD"/>
        </a:accent1>
        <a:accent2>
          <a:srgbClr val="07FB18"/>
        </a:accent2>
        <a:accent3>
          <a:srgbClr val="AAAAAA"/>
        </a:accent3>
        <a:accent4>
          <a:srgbClr val="DAAE00"/>
        </a:accent4>
        <a:accent5>
          <a:srgbClr val="AED0EB"/>
        </a:accent5>
        <a:accent6>
          <a:srgbClr val="06E315"/>
        </a:accent6>
        <a:hlink>
          <a:srgbClr val="FF3399"/>
        </a:hlink>
        <a:folHlink>
          <a:srgbClr val="753BC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алют 5">
        <a:dk1>
          <a:srgbClr val="FF6600"/>
        </a:dk1>
        <a:lt1>
          <a:srgbClr val="FFFFFF"/>
        </a:lt1>
        <a:dk2>
          <a:srgbClr val="003366"/>
        </a:dk2>
        <a:lt2>
          <a:srgbClr val="FFFFFF"/>
        </a:lt2>
        <a:accent1>
          <a:srgbClr val="FF99FF"/>
        </a:accent1>
        <a:accent2>
          <a:srgbClr val="FFFF99"/>
        </a:accent2>
        <a:accent3>
          <a:srgbClr val="AAADB8"/>
        </a:accent3>
        <a:accent4>
          <a:srgbClr val="DADADA"/>
        </a:accent4>
        <a:accent5>
          <a:srgbClr val="FFCAFF"/>
        </a:accent5>
        <a:accent6>
          <a:srgbClr val="E7E78A"/>
        </a:accent6>
        <a:hlink>
          <a:srgbClr val="FF3399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алют 6">
        <a:dk1>
          <a:srgbClr val="000000"/>
        </a:dk1>
        <a:lt1>
          <a:srgbClr val="FFFFFF"/>
        </a:lt1>
        <a:dk2>
          <a:srgbClr val="993366"/>
        </a:dk2>
        <a:lt2>
          <a:srgbClr val="CCFFFF"/>
        </a:lt2>
        <a:accent1>
          <a:srgbClr val="CCECFF"/>
        </a:accent1>
        <a:accent2>
          <a:srgbClr val="FFFF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E7E78A"/>
        </a:accent6>
        <a:hlink>
          <a:srgbClr val="FFCCFF"/>
        </a:hlink>
        <a:folHlink>
          <a:srgbClr val="FFCC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Recommending A Strategy</Template>
  <TotalTime>894</TotalTime>
  <Words>254</Words>
  <Application>Microsoft Office PowerPoint</Application>
  <PresentationFormat>Экран (4:3)</PresentationFormat>
  <Paragraphs>77</Paragraphs>
  <Slides>26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6</vt:i4>
      </vt:variant>
      <vt:variant>
        <vt:lpstr>Заголовки слайдов</vt:lpstr>
      </vt:variant>
      <vt:variant>
        <vt:i4>26</vt:i4>
      </vt:variant>
    </vt:vector>
  </HeadingPairs>
  <TitlesOfParts>
    <vt:vector size="38" baseType="lpstr">
      <vt:lpstr>Times New Roman</vt:lpstr>
      <vt:lpstr>Arial</vt:lpstr>
      <vt:lpstr>Tahoma</vt:lpstr>
      <vt:lpstr>Wingdings</vt:lpstr>
      <vt:lpstr>Comic Sans MS</vt:lpstr>
      <vt:lpstr>Arial Black</vt:lpstr>
      <vt:lpstr>Оформление по умолчанию</vt:lpstr>
      <vt:lpstr>Recommending A Strategy</vt:lpstr>
      <vt:lpstr>Пастель</vt:lpstr>
      <vt:lpstr>Водяные знаки</vt:lpstr>
      <vt:lpstr>Облака</vt:lpstr>
      <vt:lpstr>Салют</vt:lpstr>
      <vt:lpstr>Презентация PowerPoint</vt:lpstr>
      <vt:lpstr>Презентация PowerPoint</vt:lpstr>
      <vt:lpstr>Презентация PowerPoint</vt:lpstr>
      <vt:lpstr>Презентация PowerPoint</vt:lpstr>
      <vt:lpstr>Милли йолалар һәм бәйрәмнәр Национальные обычаи  и  традиции</vt:lpstr>
      <vt:lpstr>Презентация PowerPoint</vt:lpstr>
      <vt:lpstr>Милли ашлар  Национальные блюда татарского народа</vt:lpstr>
      <vt:lpstr>Милли киемнәр һәм бизәнү әйберләре Национальная одежда и украшения</vt:lpstr>
      <vt:lpstr>Презентация PowerPoint</vt:lpstr>
      <vt:lpstr>Александр Сергеевич Пушкин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</vt:lpstr>
      <vt:lpstr>Презентация PowerPoint</vt:lpstr>
      <vt:lpstr>21 февраль - Халыкара туган телләр көне</vt:lpstr>
      <vt:lpstr>Презентация PowerPoint</vt:lpstr>
      <vt:lpstr>Презентация PowerPoint</vt:lpstr>
      <vt:lpstr>Матур гаиләләргә хас сыйфатлар</vt:lpstr>
      <vt:lpstr>Презентация PowerPoint</vt:lpstr>
      <vt:lpstr>Презентация PowerPoint</vt:lpstr>
      <vt:lpstr>Презентация PowerPoint</vt:lpstr>
      <vt:lpstr>Презентация PowerPoint</vt:lpstr>
      <vt:lpstr>Һәрвакыт булсын кояш, һәрвакыт булсын әни, һәрвакыт булыйм Мин!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Дом</dc:creator>
  <cp:lastModifiedBy>Олег Грибан</cp:lastModifiedBy>
  <cp:revision>58</cp:revision>
  <dcterms:created xsi:type="dcterms:W3CDTF">2008-02-20T15:00:45Z</dcterms:created>
  <dcterms:modified xsi:type="dcterms:W3CDTF">2014-05-18T06:22:44Z</dcterms:modified>
</cp:coreProperties>
</file>