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8000"/>
    <a:srgbClr val="99FF33"/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C057B-AB93-45D1-9814-6AE7123F59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DBC2D7-95D9-43B2-9D6A-0AA5107BA1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E65A08-B82D-4239-A5E3-F13191DA097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BC7BF-CBDE-4BD0-988B-F96C889D13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0B4B7A-CB6E-49D2-B123-88CCA1AFA4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DA287-FD72-4846-93E4-76F6DA9EBB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A6195F-5048-4AB5-80F0-509A9E2037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193018-6261-4280-ACB1-4C91842E88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D3404-45EF-48AA-B5FF-3CC7FDDA11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51379D-72E5-4E30-917E-D25C98ECF2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FF0668-64FE-40C5-ACDE-53B420E212F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A382A1A-9200-4E00-A598-F612B87E77F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755650" y="2060575"/>
            <a:ext cx="7775575" cy="273685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Царство грибов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шампиньон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476250"/>
            <a:ext cx="6019800" cy="4514850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7413" name="WordArt 5"/>
          <p:cNvSpPr>
            <a:spLocks noChangeArrowheads="1" noChangeShapeType="1" noTextEdit="1"/>
          </p:cNvSpPr>
          <p:nvPr/>
        </p:nvSpPr>
        <p:spPr bwMode="auto">
          <a:xfrm>
            <a:off x="2195513" y="5516563"/>
            <a:ext cx="4465637" cy="739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Шампиньоны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1052513"/>
            <a:ext cx="3538537" cy="468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23850" y="4292600"/>
            <a:ext cx="19431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FF00"/>
                </a:solidFill>
              </a:rPr>
              <a:t>ножка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395288" y="1196975"/>
            <a:ext cx="19431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FF00"/>
                </a:solidFill>
              </a:rPr>
              <a:t>шляпка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23850" y="2708275"/>
            <a:ext cx="19431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FF00"/>
                </a:solidFill>
              </a:rPr>
              <a:t>споры</a:t>
            </a:r>
          </a:p>
        </p:txBody>
      </p:sp>
      <p:sp>
        <p:nvSpPr>
          <p:cNvPr id="4106" name="AutoShape 10"/>
          <p:cNvSpPr>
            <a:spLocks/>
          </p:cNvSpPr>
          <p:nvPr/>
        </p:nvSpPr>
        <p:spPr bwMode="auto">
          <a:xfrm>
            <a:off x="5148263" y="1700213"/>
            <a:ext cx="657225" cy="3671887"/>
          </a:xfrm>
          <a:prstGeom prst="rightBrace">
            <a:avLst>
              <a:gd name="adj1" fmla="val 46558"/>
              <a:gd name="adj2" fmla="val 50000"/>
            </a:avLst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6011863" y="3068638"/>
            <a:ext cx="25209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FF00"/>
                </a:solidFill>
              </a:rPr>
              <a:t>Плодовое</a:t>
            </a:r>
          </a:p>
          <a:p>
            <a:r>
              <a:rPr lang="ru-RU" sz="3200" b="1">
                <a:solidFill>
                  <a:srgbClr val="FFFF00"/>
                </a:solidFill>
              </a:rPr>
              <a:t>     тело</a:t>
            </a: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6227763" y="5373688"/>
            <a:ext cx="24479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FF00"/>
                </a:solidFill>
              </a:rPr>
              <a:t>грибница</a:t>
            </a:r>
          </a:p>
        </p:txBody>
      </p:sp>
      <p:sp>
        <p:nvSpPr>
          <p:cNvPr id="4110" name="Line 14"/>
          <p:cNvSpPr>
            <a:spLocks noChangeShapeType="1"/>
          </p:cNvSpPr>
          <p:nvPr/>
        </p:nvSpPr>
        <p:spPr bwMode="auto">
          <a:xfrm flipH="1" flipV="1">
            <a:off x="4500563" y="5373688"/>
            <a:ext cx="1511300" cy="287337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3" name="Line 17"/>
          <p:cNvSpPr>
            <a:spLocks noChangeShapeType="1"/>
          </p:cNvSpPr>
          <p:nvPr/>
        </p:nvSpPr>
        <p:spPr bwMode="auto">
          <a:xfrm flipV="1">
            <a:off x="1835150" y="3644900"/>
            <a:ext cx="2016125" cy="8636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4" name="Line 18"/>
          <p:cNvSpPr>
            <a:spLocks noChangeShapeType="1"/>
          </p:cNvSpPr>
          <p:nvPr/>
        </p:nvSpPr>
        <p:spPr bwMode="auto">
          <a:xfrm flipV="1">
            <a:off x="1835150" y="2636838"/>
            <a:ext cx="1368425" cy="4318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5" name="Line 19"/>
          <p:cNvSpPr>
            <a:spLocks noChangeShapeType="1"/>
          </p:cNvSpPr>
          <p:nvPr/>
        </p:nvSpPr>
        <p:spPr bwMode="auto">
          <a:xfrm>
            <a:off x="2124075" y="1557338"/>
            <a:ext cx="1152525" cy="4318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6" name="WordArt 20"/>
          <p:cNvSpPr>
            <a:spLocks noChangeArrowheads="1" noChangeShapeType="1" noTextEdit="1"/>
          </p:cNvSpPr>
          <p:nvPr/>
        </p:nvSpPr>
        <p:spPr bwMode="auto">
          <a:xfrm>
            <a:off x="1979613" y="260350"/>
            <a:ext cx="46799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Строение гриба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5" grpId="0"/>
      <p:bldP spid="4106" grpId="0" animBg="1"/>
      <p:bldP spid="4107" grpId="0"/>
      <p:bldP spid="4108" grpId="0"/>
      <p:bldP spid="4110" grpId="0" animBg="1"/>
      <p:bldP spid="4113" grpId="0" animBg="1"/>
      <p:bldP spid="4114" grpId="0" animBg="1"/>
      <p:bldP spid="41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подосинови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908050"/>
            <a:ext cx="4156075" cy="5545138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5125" name="WordArt 5"/>
          <p:cNvSpPr>
            <a:spLocks noChangeArrowheads="1" noChangeShapeType="1" noTextEdit="1"/>
          </p:cNvSpPr>
          <p:nvPr/>
        </p:nvSpPr>
        <p:spPr bwMode="auto">
          <a:xfrm>
            <a:off x="179388" y="5084763"/>
            <a:ext cx="3960812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Подосиновик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опята"/>
          <p:cNvPicPr>
            <a:picLocks noChangeAspect="1" noChangeArrowheads="1"/>
          </p:cNvPicPr>
          <p:nvPr/>
        </p:nvPicPr>
        <p:blipFill>
          <a:blip r:embed="rId2"/>
          <a:srcRect l="15854" r="13324"/>
          <a:stretch>
            <a:fillRect/>
          </a:stretch>
        </p:blipFill>
        <p:spPr bwMode="auto">
          <a:xfrm>
            <a:off x="3779838" y="836613"/>
            <a:ext cx="5010150" cy="5305425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6149" name="WordArt 5"/>
          <p:cNvSpPr>
            <a:spLocks noChangeArrowheads="1" noChangeShapeType="1" noTextEdit="1"/>
          </p:cNvSpPr>
          <p:nvPr/>
        </p:nvSpPr>
        <p:spPr bwMode="auto">
          <a:xfrm>
            <a:off x="250825" y="4724400"/>
            <a:ext cx="2881313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Опята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белый гриб"/>
          <p:cNvPicPr>
            <a:picLocks noChangeAspect="1" noChangeArrowheads="1"/>
          </p:cNvPicPr>
          <p:nvPr/>
        </p:nvPicPr>
        <p:blipFill>
          <a:blip r:embed="rId2"/>
          <a:srcRect l="18394" r="19757" b="5841"/>
          <a:stretch>
            <a:fillRect/>
          </a:stretch>
        </p:blipFill>
        <p:spPr bwMode="auto">
          <a:xfrm>
            <a:off x="4211638" y="981075"/>
            <a:ext cx="4375150" cy="5184775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7173" name="WordArt 5"/>
          <p:cNvSpPr>
            <a:spLocks noChangeArrowheads="1" noChangeShapeType="1" noTextEdit="1"/>
          </p:cNvSpPr>
          <p:nvPr/>
        </p:nvSpPr>
        <p:spPr bwMode="auto">
          <a:xfrm>
            <a:off x="395288" y="4797425"/>
            <a:ext cx="3455987" cy="884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Белый гриб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волнуш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765175"/>
            <a:ext cx="5976937" cy="4467225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8197" name="WordArt 5"/>
          <p:cNvSpPr>
            <a:spLocks noChangeArrowheads="1" noChangeShapeType="1" noTextEdit="1"/>
          </p:cNvSpPr>
          <p:nvPr/>
        </p:nvSpPr>
        <p:spPr bwMode="auto">
          <a:xfrm>
            <a:off x="2771775" y="5589588"/>
            <a:ext cx="3889375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Волнушки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лисич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476250"/>
            <a:ext cx="6624638" cy="4411663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9221" name="WordArt 5"/>
          <p:cNvSpPr>
            <a:spLocks noChangeArrowheads="1" noChangeShapeType="1" noTextEdit="1"/>
          </p:cNvSpPr>
          <p:nvPr/>
        </p:nvSpPr>
        <p:spPr bwMode="auto">
          <a:xfrm>
            <a:off x="2987675" y="5589588"/>
            <a:ext cx="3529013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Лисички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подберезов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620713"/>
            <a:ext cx="4168775" cy="5557837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0245" name="WordArt 5"/>
          <p:cNvSpPr>
            <a:spLocks noChangeArrowheads="1" noChangeShapeType="1" noTextEdit="1"/>
          </p:cNvSpPr>
          <p:nvPr/>
        </p:nvSpPr>
        <p:spPr bwMode="auto">
          <a:xfrm>
            <a:off x="179388" y="4797425"/>
            <a:ext cx="3960812" cy="811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Подберезовик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WordArt 4"/>
          <p:cNvSpPr>
            <a:spLocks noChangeArrowheads="1" noChangeShapeType="1" noTextEdit="1"/>
          </p:cNvSpPr>
          <p:nvPr/>
        </p:nvSpPr>
        <p:spPr bwMode="auto">
          <a:xfrm>
            <a:off x="1331913" y="2636838"/>
            <a:ext cx="6911975" cy="14144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Съедобные грибы</a:t>
            </a:r>
          </a:p>
        </p:txBody>
      </p:sp>
      <p:pic>
        <p:nvPicPr>
          <p:cNvPr id="11269" name="Picture 5" descr="анимашка гриб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508500"/>
            <a:ext cx="1735138" cy="1982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476250"/>
            <a:ext cx="6840538" cy="4676775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  <a:effectLst/>
        </p:spPr>
      </p:pic>
      <p:sp>
        <p:nvSpPr>
          <p:cNvPr id="12293" name="WordArt 5"/>
          <p:cNvSpPr>
            <a:spLocks noChangeArrowheads="1" noChangeShapeType="1" noTextEdit="1"/>
          </p:cNvSpPr>
          <p:nvPr/>
        </p:nvSpPr>
        <p:spPr bwMode="auto">
          <a:xfrm>
            <a:off x="2411413" y="5734050"/>
            <a:ext cx="4321175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Груздь черный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404813"/>
            <a:ext cx="6121400" cy="4592637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  <a:effectLst/>
        </p:spPr>
      </p:pic>
      <p:sp>
        <p:nvSpPr>
          <p:cNvPr id="13317" name="WordArt 5"/>
          <p:cNvSpPr>
            <a:spLocks noChangeArrowheads="1" noChangeShapeType="1" noTextEdit="1"/>
          </p:cNvSpPr>
          <p:nvPr/>
        </p:nvSpPr>
        <p:spPr bwMode="auto">
          <a:xfrm>
            <a:off x="2627313" y="5734050"/>
            <a:ext cx="3960812" cy="668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Груздь белый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404813"/>
            <a:ext cx="6118225" cy="4565650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  <a:effectLst/>
        </p:spPr>
      </p:pic>
      <p:sp>
        <p:nvSpPr>
          <p:cNvPr id="14341" name="WordArt 5"/>
          <p:cNvSpPr>
            <a:spLocks noChangeArrowheads="1" noChangeShapeType="1" noTextEdit="1"/>
          </p:cNvSpPr>
          <p:nvPr/>
        </p:nvSpPr>
        <p:spPr bwMode="auto">
          <a:xfrm>
            <a:off x="2987675" y="5661025"/>
            <a:ext cx="3097213" cy="741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Маслята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476250"/>
            <a:ext cx="4876800" cy="4876800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  <a:effectLst/>
        </p:spPr>
      </p:pic>
      <p:sp>
        <p:nvSpPr>
          <p:cNvPr id="15365" name="WordArt 5"/>
          <p:cNvSpPr>
            <a:spLocks noChangeArrowheads="1" noChangeShapeType="1" noTextEdit="1"/>
          </p:cNvSpPr>
          <p:nvPr/>
        </p:nvSpPr>
        <p:spPr bwMode="auto">
          <a:xfrm>
            <a:off x="2627313" y="5734050"/>
            <a:ext cx="3457575" cy="7604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Сыроежки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404813"/>
            <a:ext cx="6180137" cy="4635500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  <a:effectLst/>
        </p:spPr>
      </p:pic>
      <p:sp>
        <p:nvSpPr>
          <p:cNvPr id="16389" name="WordArt 5"/>
          <p:cNvSpPr>
            <a:spLocks noChangeArrowheads="1" noChangeShapeType="1" noTextEdit="1"/>
          </p:cNvSpPr>
          <p:nvPr/>
        </p:nvSpPr>
        <p:spPr bwMode="auto">
          <a:xfrm>
            <a:off x="2843213" y="5661025"/>
            <a:ext cx="3816350" cy="668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Моховик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28</Words>
  <Application>Microsoft Office PowerPoint</Application>
  <PresentationFormat>Экран (4:3)</PresentationFormat>
  <Paragraphs>21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Arial</vt:lpstr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Алексей</dc:creator>
  <cp:lastModifiedBy>Антон</cp:lastModifiedBy>
  <cp:revision>8</cp:revision>
  <dcterms:created xsi:type="dcterms:W3CDTF">2012-01-24T12:06:51Z</dcterms:created>
  <dcterms:modified xsi:type="dcterms:W3CDTF">2015-04-09T16:28:17Z</dcterms:modified>
</cp:coreProperties>
</file>