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7782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828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7829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1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2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3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4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5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7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3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4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841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784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784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7844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7845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7846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6F444D6-8EB3-482F-A5CD-BABF85FB2A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2" grpId="0"/>
      <p:bldP spid="7784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8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78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5680A-99F9-42FE-9DC1-BCEA269561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8A146-DE05-4B02-82EF-C773B8C006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2A119-1D84-43F4-9888-6202C649E0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11FFB-68EE-4A5B-8FEE-94945B7FE6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53ACB-90BE-4DD3-ACD0-7CED964721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54427-240A-4628-9FBE-50D6C4489E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6E9A2-A93B-4BF0-A10F-FA79F6630E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5F13F-9A24-4DE4-A229-E34CFB7AB0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71F9F-A04F-4852-ADC6-3766CFC764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8C09E-3B38-4A61-BA00-E6B7B6B3F9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C88E949-AF94-4405-9870-C204A4245B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7680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680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680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0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0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0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0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81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681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681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682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7682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501A9B-9996-4576-BB7C-6509BFDE63C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682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8" grpId="0"/>
      <p:bldP spid="7682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68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5%D1%8F%D1%82%D0%B5%D0%BB%D1%8C%D0%BD%D0%BE%D1%81%D1%82%D1%8C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4%D0%B0%D0%B9%D0%BB:Blocked_shots_by_Oscar_Torres.JPG" TargetMode="External"/><Relationship Id="rId5" Type="http://schemas.openxmlformats.org/officeDocument/2006/relationships/hyperlink" Target="http://ru.wikipedia.org/wiki/%D0%9C%D0%B5%D0%B6%D0%BB%D0%B8%D1%87%D0%BD%D0%BE%D1%81%D1%82%D0%BD%D1%8B%D0%B5_%D0%BE%D1%82%D0%BD%D0%BE%D1%88%D0%B5%D0%BD%D0%B8%D1%8F" TargetMode="External"/><Relationship Id="rId4" Type="http://schemas.openxmlformats.org/officeDocument/2006/relationships/hyperlink" Target="http://ru.wikipedia.org/wiki/%D0%98%D0%BD%D1%82%D0%B5%D0%BB%D0%BB%D0%B5%D0%BA%D1%82%D1%83%D0%B0%D0%BB%D1%8C%D0%BD%D1%8B%D0%B5_%D1%81%D0%BF%D0%BE%D1%81%D0%BE%D0%B1%D0%BD%D0%BE%D1%81%D1%82%D0%B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Croquet.jpg" TargetMode="External"/><Relationship Id="rId2" Type="http://schemas.openxmlformats.org/officeDocument/2006/relationships/hyperlink" Target="http://ru.wikipedia.org/wiki/%D0%A4%D0%B8%D0%B7%D0%B8%D1%87%D0%B5%D1%81%D0%BA%D0%B0%D1%8F_%D0%BA%D1%83%D0%BB%D1%8C%D1%82%D1%83%D1%80%D0%B0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3%D0%B8%D0%BC%D0%BD%D0%B0%D1%81%D1%82%D0%B8%D0%BA%D0%B0" TargetMode="External"/><Relationship Id="rId13" Type="http://schemas.openxmlformats.org/officeDocument/2006/relationships/hyperlink" Target="http://ru.wikipedia.org/wiki/%D0%9F%D0%BE%D0%BB%D0%BE" TargetMode="External"/><Relationship Id="rId18" Type="http://schemas.openxmlformats.org/officeDocument/2006/relationships/hyperlink" Target="http://ru.wikipedia.org/w/index.php?title=%D0%A1%D0%BE%D1%81%D1%82%D1%8F%D0%B7%D0%B0%D0%BD%D0%B8%D1%8F_%D0%BD%D0%B0_%D0%BA%D0%BE%D0%BB%D0%B5%D1%81%D0%BD%D0%B8%D1%86%D0%B0%D1%85&amp;action=edit&amp;redlink=1" TargetMode="External"/><Relationship Id="rId3" Type="http://schemas.openxmlformats.org/officeDocument/2006/relationships/hyperlink" Target="http://ru.wikipedia.org/wiki/%D0%9E%D0%B1%D1%80%D1%8F%D0%B4" TargetMode="External"/><Relationship Id="rId21" Type="http://schemas.openxmlformats.org/officeDocument/2006/relationships/hyperlink" Target="http://ru.wikipedia.org/wiki/%D0%9F%D0%B5%D0%BB%D0%BE%D0%BF%D0%BE%D0%BD%D0%BD%D0%B5%D1%81" TargetMode="External"/><Relationship Id="rId7" Type="http://schemas.openxmlformats.org/officeDocument/2006/relationships/hyperlink" Target="http://ru.wikipedia.org/wiki/%D0%9A%D0%B8%D1%82%D0%B0%D0%B9" TargetMode="External"/><Relationship Id="rId12" Type="http://schemas.openxmlformats.org/officeDocument/2006/relationships/hyperlink" Target="http://ru.wikipedia.org/wiki/%D0%94%D1%80%D0%B5%D0%B2%D0%BD%D1%8F%D1%8F_%D0%9F%D0%B5%D1%80%D1%81%D0%B8%D1%8F" TargetMode="External"/><Relationship Id="rId17" Type="http://schemas.openxmlformats.org/officeDocument/2006/relationships/hyperlink" Target="http://ru.wikipedia.org/wiki/%D0%9C%D0%B5%D1%82%D0%B0%D0%BD%D0%B8%D0%B5_%D0%B4%D0%B8%D1%81%D0%BA%D0%B0" TargetMode="External"/><Relationship Id="rId2" Type="http://schemas.openxmlformats.org/officeDocument/2006/relationships/hyperlink" Target="http://ru.wikipedia.org/wiki/%D0%9F%D0%B5%D1%89%D0%B5%D1%80%D0%BD%D0%B0%D1%8F_%D0%B6%D0%B8%D0%B2%D0%BE%D0%BF%D0%B8%D1%81%D1%8C" TargetMode="External"/><Relationship Id="rId16" Type="http://schemas.openxmlformats.org/officeDocument/2006/relationships/hyperlink" Target="http://ru.wikipedia.org/wiki/%D0%91%D0%B5%D0%B3" TargetMode="External"/><Relationship Id="rId20" Type="http://schemas.openxmlformats.org/officeDocument/2006/relationships/hyperlink" Target="http://ru.wikipedia.org/wiki/%D0%90%D0%BD%D1%82%D0%B8%D1%87%D0%BD%D1%8B%D0%B5_%D0%9E%D0%BB%D0%B8%D0%BC%D0%BF%D0%B8%D0%B9%D1%81%D0%BA%D0%B8%D0%B5_%D0%B8%D0%B3%D1%80%D1%8B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ru.wikipedia.org/wiki/%D0%90%D0%B2%D1%81%D1%82%D1%80%D0%B0%D0%BB%D0%B8%D1%8F" TargetMode="External"/><Relationship Id="rId11" Type="http://schemas.openxmlformats.org/officeDocument/2006/relationships/hyperlink" Target="http://ru.wikipedia.org/wiki/%D0%A0%D1%8B%D0%B1%D0%B0%D0%BB%D0%BA%D0%B0" TargetMode="External"/><Relationship Id="rId5" Type="http://schemas.openxmlformats.org/officeDocument/2006/relationships/hyperlink" Target="http://ru.wikipedia.org/wiki/%D0%90%D1%84%D1%80%D0%B8%D0%BA%D0%B0" TargetMode="External"/><Relationship Id="rId15" Type="http://schemas.openxmlformats.org/officeDocument/2006/relationships/hyperlink" Target="http://ru.wikipedia.org/wiki/%D0%91%D0%BE%D1%80%D1%8C%D0%B1%D0%B0" TargetMode="External"/><Relationship Id="rId10" Type="http://schemas.openxmlformats.org/officeDocument/2006/relationships/hyperlink" Target="http://ru.wikipedia.org/wiki/%D0%9F%D0%BB%D0%B0%D0%B2%D0%B0%D0%BD%D0%B8%D0%B5_%D1%87%D0%B5%D0%BB%D0%BE%D0%B2%D0%B5%D0%BA%D0%B0" TargetMode="External"/><Relationship Id="rId19" Type="http://schemas.openxmlformats.org/officeDocument/2006/relationships/hyperlink" Target="http://ru.wikipedia.org/wiki/%D0%92%D0%BE%D0%B5%D0%BD%D0%BD%D0%BE%D0%B5_%D0%B8%D1%81%D0%BA%D1%83%D1%81%D1%81%D1%82%D0%B2%D0%BE" TargetMode="External"/><Relationship Id="rId4" Type="http://schemas.openxmlformats.org/officeDocument/2006/relationships/hyperlink" Target="http://ru.wikipedia.org/wiki/%D0%A4%D1%80%D0%B0%D0%BD%D1%86%D0%B8%D1%8F" TargetMode="External"/><Relationship Id="rId9" Type="http://schemas.openxmlformats.org/officeDocument/2006/relationships/hyperlink" Target="http://ru.wikipedia.org/wiki/%D0%A4%D0%B0%D1%80%D0%B0%D0%BE%D0%BD" TargetMode="External"/><Relationship Id="rId14" Type="http://schemas.openxmlformats.org/officeDocument/2006/relationships/hyperlink" Target="http://ru.wikipedia.org/wiki/%D0%94%D1%80%D0%B5%D0%B2%D0%BD%D1%8F%D1%8F_%D0%93%D1%80%D0%B5%D1%86%D0%B8%D1%8F" TargetMode="External"/><Relationship Id="rId22" Type="http://schemas.openxmlformats.org/officeDocument/2006/relationships/hyperlink" Target="http://ru.wikipedia.org/wiki/%D0%9E%D0%BB%D0%B8%D0%BC%D0%BF%D0%B8%D1%8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2057400" y="1524000"/>
            <a:ext cx="4724400" cy="2255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Спорт)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3886200"/>
            <a:ext cx="8229600" cy="1143000"/>
          </a:xfrm>
        </p:spPr>
        <p:txBody>
          <a:bodyPr/>
          <a:lstStyle/>
          <a:p>
            <a:r>
              <a:rPr lang="ru-RU" sz="4000"/>
              <a:t>На фотографиях Марии Плотниковой.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sz="6000"/>
              <a:t>Спорт.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1066800"/>
            <a:ext cx="4038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/>
              <a:t>Спорт</a:t>
            </a:r>
            <a:r>
              <a:rPr lang="ru-RU" sz="2400"/>
              <a:t> (</a:t>
            </a:r>
            <a:r>
              <a:rPr lang="ru-RU" sz="2400">
                <a:hlinkClick r:id="rId2" tooltip="Английский язык"/>
              </a:rPr>
              <a:t>англ.</a:t>
            </a:r>
            <a:r>
              <a:rPr lang="ru-RU" sz="2400"/>
              <a:t> </a:t>
            </a:r>
            <a:r>
              <a:rPr lang="ru-RU" sz="2400" i="1"/>
              <a:t>sport</a:t>
            </a:r>
            <a:r>
              <a:rPr lang="ru-RU" sz="2400"/>
              <a:t>, сокращение от первоначального </a:t>
            </a:r>
            <a:r>
              <a:rPr lang="ru-RU" sz="2400">
                <a:hlinkClick r:id="rId2" tooltip="Английский язык"/>
              </a:rPr>
              <a:t>англ.</a:t>
            </a:r>
            <a:r>
              <a:rPr lang="ru-RU" sz="2400"/>
              <a:t> </a:t>
            </a:r>
            <a:r>
              <a:rPr lang="ru-RU" sz="2400" i="1"/>
              <a:t>disport</a:t>
            </a:r>
            <a:r>
              <a:rPr lang="ru-RU" sz="2400"/>
              <a:t> — «игра», «развлечение») — организованная по определённым правилам </a:t>
            </a:r>
            <a:r>
              <a:rPr lang="ru-RU" sz="2400">
                <a:hlinkClick r:id="rId3" tooltip="Деятельность"/>
              </a:rPr>
              <a:t>деятельность</a:t>
            </a:r>
            <a:r>
              <a:rPr lang="ru-RU" sz="2400"/>
              <a:t> людей, состоящая в сопоставлении их физических и </a:t>
            </a:r>
            <a:r>
              <a:rPr lang="ru-RU" sz="2400">
                <a:hlinkClick r:id="rId4" tooltip="Интеллектуальные способности"/>
              </a:rPr>
              <a:t>интеллектуальных способностей</a:t>
            </a:r>
            <a:r>
              <a:rPr lang="ru-RU" sz="2400"/>
              <a:t>, а также подготовка к этой деятельности и </a:t>
            </a:r>
            <a:r>
              <a:rPr lang="ru-RU" sz="2400">
                <a:hlinkClick r:id="rId5" tooltip="Межличностные отношения"/>
              </a:rPr>
              <a:t>межличностные отношения</a:t>
            </a:r>
            <a:r>
              <a:rPr lang="ru-RU" sz="2400"/>
              <a:t>, возникающие в её процессе.</a:t>
            </a:r>
          </a:p>
        </p:txBody>
      </p:sp>
      <p:pic>
        <p:nvPicPr>
          <p:cNvPr id="5127" name="Рисунок 5" descr="http://upload.wikimedia.org/wikipedia/commons/thumb/a/a2/Blocked_shots_by_Oscar_Torres.JPG/220px-Blocked_shots_by_Oscar_Torres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1828800"/>
            <a:ext cx="3886200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6" name="Rectangle 8"/>
          <p:cNvSpPr>
            <a:spLocks noChangeArrowheads="1"/>
          </p:cNvSpPr>
          <p:nvPr>
            <p:ph type="body" sz="half" idx="1"/>
          </p:nvPr>
        </p:nvSpPr>
        <p:spPr>
          <a:xfrm>
            <a:off x="4343400" y="1295400"/>
            <a:ext cx="4038600" cy="44958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sz="2400">
                <a:effectLst/>
              </a:rPr>
              <a:t>Спорт — составная часть </a:t>
            </a:r>
            <a:r>
              <a:rPr lang="ru-RU" sz="2400">
                <a:effectLst/>
                <a:hlinkClick r:id="rId2" tooltip="Физическая культура"/>
              </a:rPr>
              <a:t>физической культуры</a:t>
            </a:r>
            <a:r>
              <a:rPr lang="ru-RU" sz="2400">
                <a:effectLst/>
              </a:rPr>
              <a:t>. Это собственно соревновательная деятельность и подготовка к ней. В нём ярко проявляется стремление к победе, достижению высоких результатов, мобилизация физических, психических и нравственных качеств человека. Спорт необходим для того, чтобы влиять на общество.</a:t>
            </a:r>
          </a:p>
        </p:txBody>
      </p:sp>
      <p:pic>
        <p:nvPicPr>
          <p:cNvPr id="78857" name="Рисунок 3" descr="http://upload.wikimedia.org/wikipedia/commons/thumb/c/cc/Croquet.jpg/220px-Croquet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219200"/>
            <a:ext cx="2895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Многие примеры </a:t>
            </a:r>
            <a:r>
              <a:rPr lang="ru-RU" sz="2000">
                <a:hlinkClick r:id="rId2" tooltip="Пещерная живопись"/>
              </a:rPr>
              <a:t>пещерного искусства</a:t>
            </a:r>
            <a:r>
              <a:rPr lang="ru-RU" sz="2000"/>
              <a:t>, открытые на сегодняшний день, содержат изображения </a:t>
            </a:r>
            <a:r>
              <a:rPr lang="ru-RU" sz="2000">
                <a:hlinkClick r:id="rId3" tooltip="Обряд"/>
              </a:rPr>
              <a:t>ритуальных</a:t>
            </a:r>
            <a:r>
              <a:rPr lang="ru-RU" sz="2000"/>
              <a:t> церемониальных сцен. Несмотря на то, что действия, запечатлённые на этих изображениях, нельзя отнести исключительно к современному понятию о спорте, всё же можно сделать вывод, что уже тогда существовали занятия и ритуалы, напоминающие спортивную деятельность. Эти изображения, находящиеся во </a:t>
            </a:r>
            <a:r>
              <a:rPr lang="ru-RU" sz="2000">
                <a:hlinkClick r:id="rId4" tooltip="Франция"/>
              </a:rPr>
              <a:t>Франции</a:t>
            </a:r>
            <a:r>
              <a:rPr lang="ru-RU" sz="2000"/>
              <a:t>, </a:t>
            </a:r>
            <a:r>
              <a:rPr lang="ru-RU" sz="2000">
                <a:hlinkClick r:id="rId5" tooltip="Африка"/>
              </a:rPr>
              <a:t>Африке</a:t>
            </a:r>
            <a:r>
              <a:rPr lang="ru-RU" sz="2000"/>
              <a:t> и </a:t>
            </a:r>
            <a:r>
              <a:rPr lang="ru-RU" sz="2000">
                <a:hlinkClick r:id="rId6" tooltip="Австралия"/>
              </a:rPr>
              <a:t>Австралии</a:t>
            </a:r>
            <a:r>
              <a:rPr lang="ru-RU" sz="2000"/>
              <a:t>, были сделаны 30 000 лет назад.  Существуют предметы и строения, говорящие о том, что на территории </a:t>
            </a:r>
            <a:r>
              <a:rPr lang="ru-RU" sz="2000">
                <a:hlinkClick r:id="rId7" tooltip="Китай"/>
              </a:rPr>
              <a:t>Китая</a:t>
            </a:r>
            <a:r>
              <a:rPr lang="ru-RU" sz="2000"/>
              <a:t> существовала деятельность, подходящая под современное определение спорта, уже за 4 000 лет до нашей эры. По всей видимости, </a:t>
            </a:r>
            <a:r>
              <a:rPr lang="ru-RU" sz="2000">
                <a:hlinkClick r:id="rId8" tooltip="Гимнастика"/>
              </a:rPr>
              <a:t>гимнастика</a:t>
            </a:r>
            <a:r>
              <a:rPr lang="ru-RU" sz="2000"/>
              <a:t> была популярным видом спорта в древнем Китае. Изображения и предметы в гробницах </a:t>
            </a:r>
            <a:r>
              <a:rPr lang="ru-RU" sz="2000">
                <a:hlinkClick r:id="rId9" tooltip="Фараон"/>
              </a:rPr>
              <a:t>фараонов</a:t>
            </a:r>
            <a:r>
              <a:rPr lang="ru-RU" sz="2000"/>
              <a:t> также говорят о том, что разные виды спортивной активности были развиты уже несколько тысячелетий назад, среди них можно отметить </a:t>
            </a:r>
            <a:r>
              <a:rPr lang="ru-RU" sz="2000">
                <a:hlinkClick r:id="rId10" tooltip="Плавание человека"/>
              </a:rPr>
              <a:t>плавание</a:t>
            </a:r>
            <a:r>
              <a:rPr lang="ru-RU" sz="2000"/>
              <a:t> и </a:t>
            </a:r>
            <a:r>
              <a:rPr lang="ru-RU" sz="2000">
                <a:hlinkClick r:id="rId11" tooltip="Рыбалка"/>
              </a:rPr>
              <a:t>рыбалку</a:t>
            </a:r>
            <a:r>
              <a:rPr lang="ru-RU" sz="2000"/>
              <a:t>. На территории </a:t>
            </a:r>
            <a:r>
              <a:rPr lang="ru-RU" sz="2000">
                <a:hlinkClick r:id="rId12" tooltip="Древняя Персия"/>
              </a:rPr>
              <a:t>Древней Персии</a:t>
            </a:r>
            <a:r>
              <a:rPr lang="ru-RU" sz="2000"/>
              <a:t> взяли своё начало такие виды спорта как </a:t>
            </a:r>
            <a:r>
              <a:rPr lang="ru-RU" sz="2000">
                <a:hlinkClick r:id="rId13" tooltip="Поло"/>
              </a:rPr>
              <a:t>поло</a:t>
            </a:r>
            <a:r>
              <a:rPr lang="ru-RU" sz="2000"/>
              <a:t> и состязания конных рыцарей на копьях.</a:t>
            </a:r>
          </a:p>
          <a:p>
            <a:pPr>
              <a:lnSpc>
                <a:spcPct val="80000"/>
              </a:lnSpc>
            </a:pPr>
            <a:r>
              <a:rPr lang="ru-RU" sz="2000"/>
              <a:t>В </a:t>
            </a:r>
            <a:r>
              <a:rPr lang="ru-RU" sz="2000">
                <a:hlinkClick r:id="rId14" tooltip="Древняя Греция"/>
              </a:rPr>
              <a:t>Древней Греции</a:t>
            </a:r>
            <a:r>
              <a:rPr lang="ru-RU" sz="2000"/>
              <a:t> уже существовало большое разнообразие видов спорта. Наибольшее развитие получили различные виды </a:t>
            </a:r>
            <a:r>
              <a:rPr lang="ru-RU" sz="2000">
                <a:hlinkClick r:id="rId15" tooltip="Борьба"/>
              </a:rPr>
              <a:t>борьбы</a:t>
            </a:r>
            <a:r>
              <a:rPr lang="ru-RU" sz="2000"/>
              <a:t>, </a:t>
            </a:r>
            <a:r>
              <a:rPr lang="ru-RU" sz="2000">
                <a:hlinkClick r:id="rId16" tooltip="Бег"/>
              </a:rPr>
              <a:t>бег</a:t>
            </a:r>
            <a:r>
              <a:rPr lang="ru-RU" sz="2000"/>
              <a:t>, </a:t>
            </a:r>
            <a:r>
              <a:rPr lang="ru-RU" sz="2000">
                <a:hlinkClick r:id="rId17" tooltip="Метание диска"/>
              </a:rPr>
              <a:t>метание дисков</a:t>
            </a:r>
            <a:r>
              <a:rPr lang="ru-RU" sz="2000"/>
              <a:t> и </a:t>
            </a:r>
            <a:r>
              <a:rPr lang="ru-RU" sz="2000">
                <a:hlinkClick r:id="rId18" tooltip="Состязания на колесницах (страница отсутствует)"/>
              </a:rPr>
              <a:t>состязания на колесницах</a:t>
            </a:r>
            <a:r>
              <a:rPr lang="ru-RU" sz="2000"/>
              <a:t>. Судя по этому списку, военная культура и </a:t>
            </a:r>
            <a:r>
              <a:rPr lang="ru-RU" sz="2000">
                <a:hlinkClick r:id="rId19" tooltip="Военное искусство"/>
              </a:rPr>
              <a:t>военное искусство</a:t>
            </a:r>
            <a:r>
              <a:rPr lang="ru-RU" sz="2000"/>
              <a:t> имели прямое отношение к спорту в Древней Греции (и не только там). Там же каждые четыре года проводились </a:t>
            </a:r>
            <a:r>
              <a:rPr lang="ru-RU" sz="2000">
                <a:hlinkClick r:id="rId20" tooltip="Античные Олимпийские игры"/>
              </a:rPr>
              <a:t>Олимпийские игры</a:t>
            </a:r>
            <a:r>
              <a:rPr lang="ru-RU" sz="2000"/>
              <a:t> — в маленькой деревне в </a:t>
            </a:r>
            <a:r>
              <a:rPr lang="ru-RU" sz="2000">
                <a:hlinkClick r:id="rId21" tooltip="Пелопоннес"/>
              </a:rPr>
              <a:t>Пелопоннесе</a:t>
            </a:r>
            <a:r>
              <a:rPr lang="ru-RU" sz="2000"/>
              <a:t> под названием </a:t>
            </a:r>
            <a:r>
              <a:rPr lang="ru-RU" sz="2000">
                <a:hlinkClick r:id="rId22" tooltip="Олимпия"/>
              </a:rPr>
              <a:t>Олимпия</a:t>
            </a:r>
            <a:r>
              <a:rPr lang="ru-RU" sz="2000"/>
              <a:t>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Мария Плотникова – спортивный фотограф.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600200"/>
            <a:ext cx="5257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i="1"/>
              <a:t>«...Быть профессиональным спортивным фотографом - это больше, чем работа. Фотосъемка спорта - это призвание. Вообще, мысль о том, чтобы профессионально снимать спорт, пришла ко мне не сразу. Сначала я поняла, что хочу быть фотографом, но с направлением еще не определилась... Но стоило мне сходить ради интереса поснимать спортивные соревнования, как все встало на свои места. Профессиональной спортивной фотосъемке нужно долго учиться, каждые соревнования - это экзамен профессионализма спортивного фотографа...»</a:t>
            </a:r>
          </a:p>
        </p:txBody>
      </p:sp>
      <p:pic>
        <p:nvPicPr>
          <p:cNvPr id="7172" name="Рисунок 2" descr="Спортивный фотограф Мария Плотник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332422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Мария закончила спецотделение журфака МГУ им. М.В.Ломоносова по специальности «Фотожурналистика». Сегодня Мария Плотникова работает как фрилансер и часто снимает спортивные мероприятия, пресс-конференции и сборы спортсменов по частным заказам. Ее фотографии публикуются во многих известных спортивных изданиях 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381000"/>
            <a:ext cx="28956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Работы Марии.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Фигурное катание.</a:t>
            </a:r>
          </a:p>
        </p:txBody>
      </p:sp>
      <p:pic>
        <p:nvPicPr>
          <p:cNvPr id="8198" name="Рисунок 10" descr="Фигурное катание 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219200"/>
            <a:ext cx="32194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Рисунок 13" descr="Фигурное катание 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829364">
            <a:off x="457200" y="304800"/>
            <a:ext cx="34369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19" descr="Фигурное катание 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12202">
            <a:off x="5257800" y="304800"/>
            <a:ext cx="34702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16" descr="Фигурное катание 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2133600"/>
            <a:ext cx="288766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05200" cy="1020762"/>
          </a:xfrm>
        </p:spPr>
        <p:txBody>
          <a:bodyPr/>
          <a:lstStyle/>
          <a:p>
            <a:r>
              <a:rPr lang="ru-RU" sz="2800"/>
              <a:t>Работы Марии.</a:t>
            </a:r>
            <a:br>
              <a:rPr lang="ru-RU" sz="2800"/>
            </a:br>
            <a:r>
              <a:rPr lang="ru-RU" sz="2800"/>
              <a:t>Синхронное плаванье.</a:t>
            </a:r>
          </a:p>
        </p:txBody>
      </p:sp>
      <p:pic>
        <p:nvPicPr>
          <p:cNvPr id="89093" name="Рисунок 22" descr="Синхронное плавание 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401679">
            <a:off x="4800600" y="762000"/>
            <a:ext cx="39624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Рисунок 25" descr="Синхронное плавание 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82733">
            <a:off x="228600" y="1524000"/>
            <a:ext cx="41148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5" name="Рисунок 28" descr="Синхронное плавание 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2743200"/>
            <a:ext cx="28352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114800" cy="944562"/>
          </a:xfrm>
        </p:spPr>
        <p:txBody>
          <a:bodyPr/>
          <a:lstStyle/>
          <a:p>
            <a:r>
              <a:rPr lang="ru-RU" sz="2800"/>
              <a:t>Работы конного спорта.</a:t>
            </a:r>
          </a:p>
        </p:txBody>
      </p:sp>
      <p:pic>
        <p:nvPicPr>
          <p:cNvPr id="90116" name="Рисунок 46" descr="Конкур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840876">
            <a:off x="457200" y="2514600"/>
            <a:ext cx="27178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Рисунок 49" descr="Конный спорт 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15914">
            <a:off x="5105400" y="38100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Рисунок 43" descr="Конкур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143000"/>
            <a:ext cx="24130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9" name="Рисунок 40" descr="Конный спорт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55170">
            <a:off x="4648200" y="3733800"/>
            <a:ext cx="41910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3200400" cy="762000"/>
          </a:xfrm>
        </p:spPr>
        <p:txBody>
          <a:bodyPr/>
          <a:lstStyle/>
          <a:p>
            <a:r>
              <a:rPr lang="ru-RU"/>
              <a:t> </a:t>
            </a:r>
            <a:r>
              <a:rPr lang="ru-RU" sz="3200"/>
              <a:t>Работы Хоккея.</a:t>
            </a:r>
          </a:p>
        </p:txBody>
      </p:sp>
      <p:pic>
        <p:nvPicPr>
          <p:cNvPr id="91140" name="Рисунок 34" descr=" Хоккей с шайбой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94004">
            <a:off x="5181600" y="609600"/>
            <a:ext cx="342900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Рисунок 37" descr=" Хоккей с шайбой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96463">
            <a:off x="609600" y="12192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2" name="Рисунок 31" descr=" Хоккей с шайбой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2895600"/>
            <a:ext cx="3886200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r>
              <a:rPr lang="ru-RU" sz="2800"/>
              <a:t>Плотникова. Боевые искусства.</a:t>
            </a:r>
          </a:p>
        </p:txBody>
      </p:sp>
      <p:pic>
        <p:nvPicPr>
          <p:cNvPr id="92164" name="Рисунок 55" descr="Боевые искусства 0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20203">
            <a:off x="4724400" y="76200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5" name="Рисунок 61" descr="Боевые искусства 00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874121">
            <a:off x="422275" y="1420813"/>
            <a:ext cx="39624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6" name="Рисунок 52" descr="Боевые искусства 0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86865">
            <a:off x="4419600" y="335280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7" name="Рисунок 58" descr="Боевые искусства 0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641131">
            <a:off x="990600" y="4114800"/>
            <a:ext cx="35814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3505200" cy="1143000"/>
          </a:xfrm>
        </p:spPr>
        <p:txBody>
          <a:bodyPr/>
          <a:lstStyle/>
          <a:p>
            <a:r>
              <a:rPr lang="ru-RU" sz="2800"/>
              <a:t>Плотникова. Легкая атлетика.</a:t>
            </a:r>
          </a:p>
        </p:txBody>
      </p:sp>
      <p:pic>
        <p:nvPicPr>
          <p:cNvPr id="93188" name="Рисунок 76" descr="Легкая атлетика Вызов России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95926">
            <a:off x="5943600" y="990600"/>
            <a:ext cx="2794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9" name="Рисунок 82" descr="Легкая атлетика Вызов России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36490">
            <a:off x="533400" y="2438400"/>
            <a:ext cx="2265363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0" name="Рисунок 85" descr="Легкая атлетика Вызов России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77007">
            <a:off x="2514600" y="381000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1" name="Рисунок 91" descr="Легкая атлетика Вызов России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1395">
            <a:off x="2286000" y="1066800"/>
            <a:ext cx="396240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Рисунок 79" descr="Легкая атлетика Вызов России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294703">
            <a:off x="381000" y="685800"/>
            <a:ext cx="4343400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3" name="Рисунок 73" descr="Легкая атлетика Вызов России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64832">
            <a:off x="5105400" y="457200"/>
            <a:ext cx="32829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4" name="Рисунок 88" descr="Легкая атлетика Вызов России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705100"/>
            <a:ext cx="30448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524000"/>
            <a:ext cx="4191000" cy="3276600"/>
          </a:xfrm>
        </p:spPr>
        <p:txBody>
          <a:bodyPr/>
          <a:lstStyle/>
          <a:p>
            <a:r>
              <a:rPr lang="ru-RU"/>
              <a:t>Презентацию подготовила ученица 7 «Б» класса.</a:t>
            </a:r>
          </a:p>
          <a:p>
            <a:pPr>
              <a:buFontTx/>
              <a:buNone/>
            </a:pPr>
            <a:r>
              <a:rPr lang="ru-RU"/>
              <a:t>    МОУ СОШ №20.</a:t>
            </a:r>
          </a:p>
          <a:p>
            <a:pPr>
              <a:buFontTx/>
              <a:buNone/>
            </a:pPr>
            <a:r>
              <a:rPr lang="ru-RU"/>
              <a:t>   Копылова Дарья.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50</TotalTime>
  <Words>416</Words>
  <Application>Microsoft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Garamond</vt:lpstr>
      <vt:lpstr>Times New Roman</vt:lpstr>
      <vt:lpstr>Wingdings</vt:lpstr>
      <vt:lpstr>Сотрудничество</vt:lpstr>
      <vt:lpstr>На фотографиях Марии Плотниковой.</vt:lpstr>
      <vt:lpstr>Спорт.</vt:lpstr>
      <vt:lpstr>Слайд 3</vt:lpstr>
      <vt:lpstr>Слайд 4</vt:lpstr>
      <vt:lpstr>Мария Плотникова – спортивный фотограф.</vt:lpstr>
      <vt:lpstr>Слайд 6</vt:lpstr>
      <vt:lpstr>Слайд 7</vt:lpstr>
      <vt:lpstr>Работы Марии. Синхронное плаванье.</vt:lpstr>
      <vt:lpstr>Работы конного спорта.</vt:lpstr>
      <vt:lpstr> Работы Хоккея.</vt:lpstr>
      <vt:lpstr>Плотникова. Боевые искусства.</vt:lpstr>
      <vt:lpstr>Плотникова. Легкая атлетика.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1</cp:revision>
  <cp:lastPrinted>1601-01-01T00:00:00Z</cp:lastPrinted>
  <dcterms:created xsi:type="dcterms:W3CDTF">1601-01-01T00:00:00Z</dcterms:created>
  <dcterms:modified xsi:type="dcterms:W3CDTF">2015-08-11T10:48:36Z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