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9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FAF8"/>
    <a:srgbClr val="55F13B"/>
    <a:srgbClr val="ABE6F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9F027B-CE7E-468F-A521-4D9C3B86057E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9BCD19-FFD3-453A-993B-A7413CFDC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68E396-E4B0-4C39-96B2-229B737566D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0853F-0DBB-44A9-90C0-9AEAD9890751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B0AD7-C617-467E-8457-3C952590E5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31FA8-EAB5-46BA-8ACD-C4D88621E1DB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D3937-F274-4DFF-9672-D3F00ED3E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35A01-4ED5-4B1B-B4CB-CB40158E7680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2DAAF-FF0C-418D-84C3-C3560866F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1B1BF-D214-44B8-83A8-902630184B32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F4CFC-9E38-410A-B11F-24EAAA04A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51C98-4020-4A82-8640-522301788960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64F01-A7D9-4689-B3EF-8AC4D2AFA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B2A86-273F-48C8-9D07-518A69DB8572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90E57-B7A2-4943-AFC0-4B9ED377E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7F902-923C-41E2-AFA4-2113941C087F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439CC-3098-4FD0-9A32-90A9BBEE85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E2EA4-03E1-4837-A1CF-09B92F1C92D6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D33FB-C3A7-4D97-84E1-9D24DC7AA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05F5-873E-4D43-BCC0-0E34F09280D2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35153-8C8C-4841-8B29-A3A8212D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88C11-605B-4015-9545-087140C1A0CC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4EC74-8CDE-4BF1-BC98-75B69B5A1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5EEFF-2417-4C58-ACEC-AE1F1B6428E7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C5CEC-E0CC-48BA-826C-6305A24A6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B32BD4-861C-4D36-B852-E74CFB0FFE1F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937227-B269-4C47-93A3-250C6A9B71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ed=1&amp;rpt=simage&amp;text" TargetMode="External"/><Relationship Id="rId2" Type="http://schemas.openxmlformats.org/officeDocument/2006/relationships/hyperlink" Target="http://allday.ru/index.php?newsid=14524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813" y="3429000"/>
            <a:ext cx="7772400" cy="1857375"/>
          </a:xfrm>
        </p:spPr>
        <p:txBody>
          <a:bodyPr/>
          <a:lstStyle/>
          <a:p>
            <a:pPr eaLnBrk="1" hangingPunct="1"/>
            <a:r>
              <a:rPr lang="ru-RU" sz="7200" b="1" smtClean="0">
                <a:latin typeface="Bookman Old Style" pitchFamily="18" charset="0"/>
              </a:rPr>
              <a:t>Форма</a:t>
            </a:r>
          </a:p>
        </p:txBody>
      </p:sp>
      <p:sp>
        <p:nvSpPr>
          <p:cNvPr id="5" name="Овал 4"/>
          <p:cNvSpPr/>
          <p:nvPr/>
        </p:nvSpPr>
        <p:spPr>
          <a:xfrm>
            <a:off x="4405313" y="47783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429125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714750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14750" y="42862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5243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718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071938" y="128587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071938" y="35718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882004" y="608056"/>
            <a:ext cx="785818" cy="7858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8" name="Овал 17"/>
          <p:cNvSpPr/>
          <p:nvPr/>
        </p:nvSpPr>
        <p:spPr>
          <a:xfrm>
            <a:off x="1690688" y="835025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714500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000125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000125" y="78581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785938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57250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357313" y="164306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357313" y="64293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167360" y="965246"/>
            <a:ext cx="785818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7" name="Овал 26"/>
          <p:cNvSpPr/>
          <p:nvPr/>
        </p:nvSpPr>
        <p:spPr>
          <a:xfrm>
            <a:off x="8405813" y="1406525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8429625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715250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715250" y="135731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501063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572375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8072438" y="221456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8072438" y="121443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858148" y="1571612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36" name="Овал 35"/>
          <p:cNvSpPr/>
          <p:nvPr/>
        </p:nvSpPr>
        <p:spPr>
          <a:xfrm rot="2585452">
            <a:off x="6340475" y="768350"/>
            <a:ext cx="169863" cy="460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357938" y="928688"/>
            <a:ext cx="46037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 rot="19933222">
            <a:off x="6692900" y="769938"/>
            <a:ext cx="46038" cy="330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 rot="19221648" flipH="1">
            <a:off x="5402263" y="1706563"/>
            <a:ext cx="455612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 rot="2352785" flipH="1">
            <a:off x="5319713" y="1398588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5786438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15000" y="1785938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715000" y="1285875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5286375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 rot="2585452">
            <a:off x="2635250" y="338138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2652713" y="498475"/>
            <a:ext cx="46037" cy="24606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Овал 46"/>
          <p:cNvSpPr/>
          <p:nvPr/>
        </p:nvSpPr>
        <p:spPr>
          <a:xfrm rot="19933222">
            <a:off x="2989263" y="338138"/>
            <a:ext cx="44450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 rot="2585452">
            <a:off x="206375" y="1766888"/>
            <a:ext cx="169863" cy="444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223838" y="1927225"/>
            <a:ext cx="46037" cy="2460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 rot="19933222">
            <a:off x="560388" y="1766888"/>
            <a:ext cx="44450" cy="33178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 rot="2585452">
            <a:off x="8670925" y="909638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8688388" y="1069975"/>
            <a:ext cx="46037" cy="24606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/>
          <p:cNvSpPr/>
          <p:nvPr/>
        </p:nvSpPr>
        <p:spPr>
          <a:xfrm rot="19933222">
            <a:off x="9023350" y="909638"/>
            <a:ext cx="46038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/>
          <p:cNvSpPr/>
          <p:nvPr/>
        </p:nvSpPr>
        <p:spPr>
          <a:xfrm rot="2585452">
            <a:off x="2992438" y="1838325"/>
            <a:ext cx="169862" cy="444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3009900" y="1998663"/>
            <a:ext cx="46038" cy="2460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Овал 55"/>
          <p:cNvSpPr/>
          <p:nvPr/>
        </p:nvSpPr>
        <p:spPr>
          <a:xfrm rot="19933222">
            <a:off x="3346450" y="1838325"/>
            <a:ext cx="44450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Овал 56"/>
          <p:cNvSpPr/>
          <p:nvPr/>
        </p:nvSpPr>
        <p:spPr>
          <a:xfrm rot="19221648" flipH="1">
            <a:off x="7980363" y="444500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 rot="2352785" flipH="1">
            <a:off x="7897813" y="136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8364538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8293100" y="52387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8293100" y="23813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7864475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Овал 62"/>
          <p:cNvSpPr/>
          <p:nvPr/>
        </p:nvSpPr>
        <p:spPr>
          <a:xfrm rot="19221648" flipH="1">
            <a:off x="115888" y="444500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Овал 63"/>
          <p:cNvSpPr/>
          <p:nvPr/>
        </p:nvSpPr>
        <p:spPr>
          <a:xfrm rot="2352785" flipH="1">
            <a:off x="33338" y="136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00063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28625" y="52387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428625" y="23813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0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 rot="19221648" flipH="1">
            <a:off x="2479675" y="1587500"/>
            <a:ext cx="455613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Овал 69"/>
          <p:cNvSpPr/>
          <p:nvPr/>
        </p:nvSpPr>
        <p:spPr>
          <a:xfrm rot="2352785" flipH="1">
            <a:off x="2397125" y="1279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2863850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2792413" y="1666875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2792413" y="1166813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363788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 rot="19221648" flipH="1">
            <a:off x="4979988" y="276225"/>
            <a:ext cx="455612" cy="8731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 rot="2352785" flipH="1">
            <a:off x="4897438" y="-31750"/>
            <a:ext cx="454025" cy="635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5364163" y="14128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5292725" y="355600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5292725" y="-144463"/>
            <a:ext cx="71438" cy="28575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4864100" y="14128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6619875" y="492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6643688" y="7143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5929313" y="7143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5929313" y="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6715125" y="35718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5786438" y="35718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6286500" y="85725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6286500" y="-1428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6072198" y="214290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0" name="Овал 89"/>
          <p:cNvSpPr/>
          <p:nvPr/>
        </p:nvSpPr>
        <p:spPr>
          <a:xfrm>
            <a:off x="7143750" y="1071563"/>
            <a:ext cx="46038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833438" y="2192338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857250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142875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142875" y="214312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928688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0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500063" y="300037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500063" y="200025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Овал 98"/>
          <p:cNvSpPr/>
          <p:nvPr/>
        </p:nvSpPr>
        <p:spPr>
          <a:xfrm>
            <a:off x="285720" y="2357430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00" name="Овал 99"/>
          <p:cNvSpPr/>
          <p:nvPr/>
        </p:nvSpPr>
        <p:spPr>
          <a:xfrm>
            <a:off x="1116013" y="2141538"/>
            <a:ext cx="46037" cy="24606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Овал 100"/>
          <p:cNvSpPr/>
          <p:nvPr/>
        </p:nvSpPr>
        <p:spPr>
          <a:xfrm rot="19221648" flipH="1">
            <a:off x="1479550" y="2516188"/>
            <a:ext cx="455613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Овал 101"/>
          <p:cNvSpPr/>
          <p:nvPr/>
        </p:nvSpPr>
        <p:spPr>
          <a:xfrm rot="2352785" flipH="1">
            <a:off x="1397000" y="2208213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1863725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1792288" y="2595563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1792288" y="2095500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1363663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Овал 106"/>
          <p:cNvSpPr/>
          <p:nvPr/>
        </p:nvSpPr>
        <p:spPr>
          <a:xfrm rot="19221648" flipH="1">
            <a:off x="7051675" y="2587625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Овал 107"/>
          <p:cNvSpPr/>
          <p:nvPr/>
        </p:nvSpPr>
        <p:spPr>
          <a:xfrm rot="2352785" flipH="1">
            <a:off x="6969125" y="2279650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Овал 108"/>
          <p:cNvSpPr/>
          <p:nvPr/>
        </p:nvSpPr>
        <p:spPr>
          <a:xfrm>
            <a:off x="7435850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Овал 109"/>
          <p:cNvSpPr/>
          <p:nvPr/>
        </p:nvSpPr>
        <p:spPr>
          <a:xfrm>
            <a:off x="7364413" y="2667000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Овал 110"/>
          <p:cNvSpPr/>
          <p:nvPr/>
        </p:nvSpPr>
        <p:spPr>
          <a:xfrm>
            <a:off x="7364413" y="2166938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Овал 111"/>
          <p:cNvSpPr/>
          <p:nvPr/>
        </p:nvSpPr>
        <p:spPr>
          <a:xfrm>
            <a:off x="6935788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Овал 112"/>
          <p:cNvSpPr/>
          <p:nvPr/>
        </p:nvSpPr>
        <p:spPr>
          <a:xfrm rot="18305469">
            <a:off x="5200650" y="2386013"/>
            <a:ext cx="169863" cy="460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Овал 113"/>
          <p:cNvSpPr/>
          <p:nvPr/>
        </p:nvSpPr>
        <p:spPr>
          <a:xfrm rot="15720017">
            <a:off x="5217319" y="2545557"/>
            <a:ext cx="46037" cy="2476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Овал 114"/>
          <p:cNvSpPr/>
          <p:nvPr/>
        </p:nvSpPr>
        <p:spPr>
          <a:xfrm rot="14053239">
            <a:off x="5553075" y="2386013"/>
            <a:ext cx="46037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Овал 115"/>
          <p:cNvSpPr/>
          <p:nvPr/>
        </p:nvSpPr>
        <p:spPr>
          <a:xfrm rot="13341665" flipH="1">
            <a:off x="4687888" y="2135188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Овал 116"/>
          <p:cNvSpPr/>
          <p:nvPr/>
        </p:nvSpPr>
        <p:spPr>
          <a:xfrm rot="18072802" flipH="1">
            <a:off x="4604544" y="1828006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Овал 117"/>
          <p:cNvSpPr/>
          <p:nvPr/>
        </p:nvSpPr>
        <p:spPr>
          <a:xfrm rot="15720017">
            <a:off x="5072857" y="1999456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Овал 118"/>
          <p:cNvSpPr/>
          <p:nvPr/>
        </p:nvSpPr>
        <p:spPr>
          <a:xfrm rot="15720017">
            <a:off x="5001419" y="2213769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0" name="Овал 119"/>
          <p:cNvSpPr/>
          <p:nvPr/>
        </p:nvSpPr>
        <p:spPr>
          <a:xfrm rot="15720017">
            <a:off x="5001419" y="1713707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1" name="Овал 120"/>
          <p:cNvSpPr/>
          <p:nvPr/>
        </p:nvSpPr>
        <p:spPr>
          <a:xfrm rot="15720017">
            <a:off x="4572794" y="1999456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 rot="2151103" flipH="1">
            <a:off x="1870075" y="704850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" name="Овал 122"/>
          <p:cNvSpPr/>
          <p:nvPr/>
        </p:nvSpPr>
        <p:spPr>
          <a:xfrm rot="6882240" flipH="1">
            <a:off x="1788319" y="397669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4" name="Овал 123"/>
          <p:cNvSpPr/>
          <p:nvPr/>
        </p:nvSpPr>
        <p:spPr>
          <a:xfrm rot="4529455">
            <a:off x="2255044" y="570706"/>
            <a:ext cx="285750" cy="71438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2149475" y="523875"/>
            <a:ext cx="71438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6" name="Овал 125"/>
          <p:cNvSpPr/>
          <p:nvPr/>
        </p:nvSpPr>
        <p:spPr>
          <a:xfrm rot="4529455">
            <a:off x="2183606" y="284957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7" name="Овал 126"/>
          <p:cNvSpPr/>
          <p:nvPr/>
        </p:nvSpPr>
        <p:spPr>
          <a:xfrm rot="4529455">
            <a:off x="1754982" y="570706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6500826" y="1714488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3857620" y="2143116"/>
            <a:ext cx="428628" cy="42862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0" y="928670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3143240" y="0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2" name="Овал 131"/>
          <p:cNvSpPr/>
          <p:nvPr/>
        </p:nvSpPr>
        <p:spPr>
          <a:xfrm>
            <a:off x="7072330" y="0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2143108" y="1857364"/>
            <a:ext cx="428628" cy="42862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2643188" y="2357438"/>
            <a:ext cx="357187" cy="3571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929313" y="2357438"/>
            <a:ext cx="357187" cy="357187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3214688" y="1357313"/>
            <a:ext cx="357187" cy="3571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7" name="Прямоугольник 136"/>
          <p:cNvSpPr/>
          <p:nvPr/>
        </p:nvSpPr>
        <p:spPr>
          <a:xfrm>
            <a:off x="1000125" y="0"/>
            <a:ext cx="357188" cy="357188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8" name="Прямоугольник 137"/>
          <p:cNvSpPr/>
          <p:nvPr/>
        </p:nvSpPr>
        <p:spPr>
          <a:xfrm>
            <a:off x="7643813" y="714375"/>
            <a:ext cx="357187" cy="3571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  <p:bldP spid="136" grpId="0" animBg="1"/>
      <p:bldP spid="137" grpId="0" animBg="1"/>
      <p:bldP spid="1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0" y="214313"/>
            <a:ext cx="9144000" cy="66436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Посмотри на эти фигуры. Они все разные. Здесь ты узнаешь, как они называются, и выполнишь интересные задания.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16184-6924-4178-8EAD-41BDD3D87E7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786563" y="1357313"/>
            <a:ext cx="1428750" cy="15001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429000" y="1857375"/>
            <a:ext cx="11430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286125" y="4071938"/>
            <a:ext cx="1643063" cy="17145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14938" y="2643188"/>
            <a:ext cx="1143000" cy="2428875"/>
          </a:xfrm>
          <a:prstGeom prst="rect">
            <a:avLst/>
          </a:prstGeom>
          <a:solidFill>
            <a:srgbClr val="ACFA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 rot="951619">
            <a:off x="7065963" y="3257550"/>
            <a:ext cx="1214437" cy="273843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82" name="Рисунок 10" descr="сова с указкой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643188"/>
            <a:ext cx="3246438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7030A0"/>
                </a:solidFill>
              </a:rPr>
              <a:t>круги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0" y="642938"/>
            <a:ext cx="9144000" cy="62150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Это круг, и это круг,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Много есть кругов вокруг!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Солнце круглое и мяч,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Круглый обруч и калач.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DE3BECF-60B2-44EF-AA17-5BCADF8531AA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C757-9FF4-4F73-AE3B-C8F25E2228C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643813" y="214313"/>
            <a:ext cx="642937" cy="6429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286625" y="1571625"/>
            <a:ext cx="1857375" cy="15716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857875" y="357188"/>
            <a:ext cx="1500188" cy="1214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000625" y="1571625"/>
            <a:ext cx="1714500" cy="1643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1244749471_sun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3"/>
            <a:ext cx="3143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5542119003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3214688"/>
            <a:ext cx="350043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185778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5" y="3429000"/>
            <a:ext cx="3000375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Kalach_chelyabinsky_b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2688" y="3929063"/>
            <a:ext cx="2881312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0" y="285750"/>
            <a:ext cx="9144000" cy="65722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Все эти предметы круглые. А какие ещё предметы круглой формы ты знаешь?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DE3BECF-60B2-44EF-AA17-5BCADF8531AA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CF151-6AFE-4F60-9B7D-EFDEE4583A9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125" name="Рисунок 5" descr="4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500"/>
            <a:ext cx="28575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Рисунок 6" descr="1243075234_tomato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4550" y="1071563"/>
            <a:ext cx="32194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Рисунок 7" descr="post-75514-126148428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9063"/>
            <a:ext cx="3643313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Рисунок 8" descr="watermelon_bi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0" y="3929063"/>
            <a:ext cx="34290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Рисунок 8" descr="сова с указкой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1928813"/>
            <a:ext cx="2373312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7030A0"/>
                </a:solidFill>
              </a:rPr>
              <a:t>квадраты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Что похоже на квадрат?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Я, друзья, ответить рад: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«Это кубик, и окно,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И большой экран в кино».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5B73C-2734-4627-AE34-D1009CA7CC5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150" name="Рисунок 5" descr="elk-1_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928688"/>
            <a:ext cx="32861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6" descr="8F7C7764161A-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36560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7" descr="image_22812.thumbnai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2100" y="3048000"/>
            <a:ext cx="37719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Все эти предметы похожи на квадрат. Какие ещё предметы квадратной формы ты знаешь?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317C6-E45B-44C6-81FA-6439C74D208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7173" name="Рисунок 7" descr="box_oin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1143000"/>
            <a:ext cx="18573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8" descr="d0bad183d0b1d0b8d0b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1071563"/>
            <a:ext cx="30480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Рисунок 9" descr="samokat book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3429000"/>
            <a:ext cx="2957512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10" descr="сова с указкой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3786188"/>
            <a:ext cx="2786062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7030A0"/>
                </a:solidFill>
              </a:rPr>
              <a:t>треугольники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1974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Что такое треугольник,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Должен знать любой дошкольник.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Это клоунский колпак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И ещё дорожный знак.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994EA3-7C0A-4F0C-93E9-289856E5C36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8198" name="Рисунок 5" descr="7542550_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3000375"/>
            <a:ext cx="4000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6" descr="1_154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14750"/>
            <a:ext cx="44291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Все эти предметы похожи на треугольник. Какие ещё предметы треугольной формы ты знаешь?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B881B-CA92-4133-90D5-12F70FCEB7E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9221" name="Рисунок 5" descr="k20rzkyar8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4143375"/>
            <a:ext cx="29289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6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250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Рисунок 7" descr="Model_1077_image_969d083bc9f2cf0cf897c0af83d54d6c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38" y="1357313"/>
            <a:ext cx="34528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Рисунок 8" descr="8760_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1857375"/>
            <a:ext cx="2381250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37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7030A0"/>
                </a:solidFill>
              </a:rPr>
              <a:t>прямоугольники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686800" cy="51974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У прямоугольника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Четыре уголка,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На него похожи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Полка и доска.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58B2B-F779-4622-8143-F447D7B222E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429125" y="1000125"/>
            <a:ext cx="3714750" cy="135731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47" name="Рисунок 6" descr="13523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38" y="2714625"/>
            <a:ext cx="33575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8" descr="polk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143250"/>
            <a:ext cx="49530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Эти предметы прямоугольной формы. Какие ещё предметы, похожие на прямоугольник, ты знаешь?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DDB3-BADF-41EB-A5EE-79BE922F6DA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7" name="Рисунок 6" descr="4b2226db65cc4683ed2e53b0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4572000"/>
            <a:ext cx="25717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1575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643063"/>
            <a:ext cx="38100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24073_Fil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1714500"/>
            <a:ext cx="1609725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Рисунок 9" descr="сова с указкой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57625"/>
            <a:ext cx="2214563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14375" y="274638"/>
            <a:ext cx="7972425" cy="439737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7030A0"/>
                </a:solidFill>
              </a:rPr>
              <a:t>овалы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Шар, похожий на овал,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Я за ниточку держал.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А овальный огурец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Созрел на грядке наконец.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4EAFBD-1334-45B8-91B0-7650C4A916C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7" name="Рисунок 6" descr="PRO4053621_6196910_44593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785813"/>
            <a:ext cx="1357312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156226400038ffe2636990dfa1410251365f57fd4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3286125"/>
            <a:ext cx="5834063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Все эти предметы похожи на овал. Какие ещё предметы овальной формы ты знаешь?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2258D5-D310-441B-99C5-0FF79826163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8" name="Рисунок 7" descr="503254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1428750"/>
            <a:ext cx="32146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0.82755100 120061060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3429000"/>
            <a:ext cx="221456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3d91e5190a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88" y="3571875"/>
            <a:ext cx="3833812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10" descr="сова с указкой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86188"/>
            <a:ext cx="264318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57689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Из каких фигур составлена эта картинка?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3122E-A902-4105-A6FF-DB051BF0E5E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7" name="Рисунок 6" descr="птиц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4475" y="1071563"/>
            <a:ext cx="76295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50" y="4714875"/>
            <a:ext cx="2000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Какие фигуры нарисовал цыплёнок? Какого они цвета?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D310C4-B699-448A-BC46-DF481C95F77D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5D30E-FC1D-4B35-853D-44FC675F75E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7" name="Рисунок 6" descr="цып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8763" y="1214438"/>
            <a:ext cx="761523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14875"/>
            <a:ext cx="22145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Подбери  заплатку к каждой дырке. Обрати внимание на цвет и форму.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A2DE0-9E28-401E-B0B3-2E0740815F2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 descr="заплатк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57313"/>
            <a:ext cx="8001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6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4643438"/>
            <a:ext cx="22860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Из каких фигур мышки построили сказочный город?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02A1E-33AF-47DB-AD49-4DD97C27282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7" name="Рисунок 6" descr="мыш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7650" y="1428750"/>
            <a:ext cx="76263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13" y="4357688"/>
            <a:ext cx="2428876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Какие интересные рыбки! На какие фигуры они похожи?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19096A-D128-47D6-9EB0-BE74F6248A2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7" name="Рисунок 6" descr="рыбк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214438"/>
            <a:ext cx="81534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50" y="4500563"/>
            <a:ext cx="2286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Расскажи, из каких фигурок составлены бусы?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234B9D-6317-4940-895C-98B4ACCC93E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7" name="Рисунок 6" descr="флажк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071563"/>
            <a:ext cx="7786687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13" y="4357688"/>
            <a:ext cx="2714626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Какие красивые цветы выросли на полянке! Расскажи,  какой формы у них лепестки.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2825B9-F112-42F6-982F-70F4281C7C1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7" name="Рисунок 6" descr="цветы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5088" y="1714500"/>
            <a:ext cx="78089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57688"/>
            <a:ext cx="2357438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Покажи на рисунке треугольники, квадраты и прямоугольники.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8CBAF-572B-4A19-A899-A92D3CEC3001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7" name="Рисунок 6" descr="роботы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85875"/>
            <a:ext cx="80010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7" descr="сова с указко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14875"/>
            <a:ext cx="22463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DE3BECF-60B2-44EF-AA17-5BCADF8531AA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71631-523E-4AAF-AFB7-7816D3BD8E6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22532" name="Заголовок 1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400" smtClean="0">
                <a:hlinkClick r:id="rId2"/>
              </a:rPr>
              <a:t>http://allday.ru/index.php?newsid=145241</a:t>
            </a:r>
            <a:r>
              <a:rPr lang="ru-RU" sz="2400" smtClean="0"/>
              <a:t> – солнце</a:t>
            </a:r>
          </a:p>
          <a:p>
            <a:pPr eaLnBrk="1" hangingPunct="1">
              <a:buFont typeface="Arial" charset="0"/>
              <a:buNone/>
            </a:pPr>
            <a:r>
              <a:rPr lang="en-US" sz="2400" smtClean="0"/>
              <a:t>http://images.yandex.ru/yandsearch?ed=1&amp;rpt=simage&amp;text= </a:t>
            </a:r>
            <a:r>
              <a:rPr lang="ru-RU" sz="2400" smtClean="0"/>
              <a:t>калач</a:t>
            </a:r>
          </a:p>
          <a:p>
            <a:pPr eaLnBrk="1" hangingPunct="1">
              <a:buFont typeface="Arial" charset="0"/>
              <a:buNone/>
            </a:pPr>
            <a:r>
              <a:rPr lang="en-US" sz="2400" smtClean="0">
                <a:hlinkClick r:id="rId3"/>
              </a:rPr>
              <a:t>http://images.yandex.ru/yandsearch?ed=1&amp;rpt=simage&amp;text</a:t>
            </a:r>
            <a:r>
              <a:rPr lang="ru-RU" sz="2400" smtClean="0"/>
              <a:t> – Яндекс. Картинки.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/>
              <a:t>Инна Светлова «Форма», издательство «Эксмо», 2005 год</a:t>
            </a:r>
          </a:p>
          <a:p>
            <a:pPr eaLnBrk="1" hangingPunct="1">
              <a:buFont typeface="Arial" charset="0"/>
              <a:buNone/>
            </a:pPr>
            <a:endParaRPr lang="ru-RU" sz="2400" smtClean="0"/>
          </a:p>
          <a:p>
            <a:pPr eaLnBrk="1" hangingPunct="1">
              <a:buFont typeface="Arial" charset="0"/>
              <a:buNone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mtClean="0"/>
              <a:t>Филиппова Светлана Анатольевна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i="1" smtClean="0"/>
              <a:t>Презентация опубликована на сайте - viki.rdf.ru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75BF03-5D83-46D9-80DF-684E03B1C2D8}" type="datetime1">
              <a:rPr lang="ru-RU" smtClean="0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499D12-857D-4E70-82B4-134A0FB347C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ч.школа 13. математика.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13. математика.</Template>
  <TotalTime>171</TotalTime>
  <Words>363</Words>
  <Application>Microsoft Office PowerPoint</Application>
  <PresentationFormat>Экран (4:3)</PresentationFormat>
  <Paragraphs>99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Bookman Old Style</vt:lpstr>
      <vt:lpstr>нач.школа 13. математика.</vt:lpstr>
      <vt:lpstr>Форма</vt:lpstr>
      <vt:lpstr>Слайд 2</vt:lpstr>
      <vt:lpstr>круги</vt:lpstr>
      <vt:lpstr>Слайд 4</vt:lpstr>
      <vt:lpstr>квадраты</vt:lpstr>
      <vt:lpstr>Слайд 6</vt:lpstr>
      <vt:lpstr>треугольники</vt:lpstr>
      <vt:lpstr>Слайд 8</vt:lpstr>
      <vt:lpstr>прямоугольники</vt:lpstr>
      <vt:lpstr>Слайд 10</vt:lpstr>
      <vt:lpstr>овалы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Форма</dc:title>
  <dc:creator>Admin</dc:creator>
  <dc:description>http://aida.ucoz.ru</dc:description>
  <cp:lastModifiedBy>Антон</cp:lastModifiedBy>
  <cp:revision>19</cp:revision>
  <dcterms:created xsi:type="dcterms:W3CDTF">2010-11-07T07:17:23Z</dcterms:created>
  <dcterms:modified xsi:type="dcterms:W3CDTF">2015-08-11T10:55:17Z</dcterms:modified>
</cp:coreProperties>
</file>