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DAF02-C73E-4BC4-954E-AE2C94F75B63}" type="datetimeFigureOut">
              <a:rPr lang="ru-RU" smtClean="0"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A201A-F86D-44BC-A745-70A6B924EAB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uri_pomaskin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>
            <a:normAutofit/>
          </a:bodyPr>
          <a:lstStyle/>
          <a:p>
            <a:r>
              <a:rPr lang="ru-RU" sz="6600" b="1" i="1" dirty="0" smtClean="0"/>
              <a:t>Векторный рисунок</a:t>
            </a:r>
            <a:endParaRPr lang="ru-RU" sz="66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293096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Практическая работа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Информатика и ИКТ 10 класс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8712968" cy="6408712"/>
          </a:xfrm>
          <a:prstGeom prst="roundRect">
            <a:avLst>
              <a:gd name="adj" fmla="val 5926"/>
            </a:avLst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2" name="Picture 2" descr="http://img0.liveinternet.ru/images/attach/c/4/79/811/79811946_large_15a37b77e2c65aa894f91e932ad2fb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60648"/>
            <a:ext cx="3050704" cy="3050704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428564" y="5733256"/>
            <a:ext cx="8391908" cy="356596"/>
            <a:chOff x="214282" y="6501404"/>
            <a:chExt cx="8715436" cy="356596"/>
          </a:xfrm>
          <a:solidFill>
            <a:schemeClr val="bg1">
              <a:lumMod val="85000"/>
            </a:schemeClr>
          </a:solidFill>
        </p:grpSpPr>
        <p:sp>
          <p:nvSpPr>
            <p:cNvPr id="7" name="TextBox 6"/>
            <p:cNvSpPr txBox="1"/>
            <p:nvPr/>
          </p:nvSpPr>
          <p:spPr>
            <a:xfrm>
              <a:off x="214282" y="6572272"/>
              <a:ext cx="8715436" cy="261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 smtClean="0"/>
                <a:t>Помаскин Юрий Иванович МОУ СОШ №5 г. </a:t>
              </a:r>
              <a:r>
                <a:rPr lang="ru-RU" sz="1100" dirty="0" err="1" smtClean="0"/>
                <a:t>Кимовск</a:t>
              </a:r>
              <a:r>
                <a:rPr lang="ru-RU" sz="1100" dirty="0" smtClean="0"/>
                <a:t>  </a:t>
              </a:r>
              <a:r>
                <a:rPr lang="en-US" sz="1100" dirty="0" smtClean="0"/>
                <a:t>                                                                                              </a:t>
              </a:r>
              <a:r>
                <a:rPr lang="en-US" sz="1100" dirty="0" smtClean="0">
                  <a:hlinkClick r:id="rId3"/>
                </a:rPr>
                <a:t>yuri_pomaskin@mail.ru</a:t>
              </a:r>
              <a:r>
                <a:rPr lang="en-US" sz="1100" dirty="0" smtClean="0"/>
                <a:t> </a:t>
              </a:r>
              <a:endParaRPr lang="ru-RU" sz="1100" dirty="0"/>
            </a:p>
          </p:txBody>
        </p:sp>
        <p:sp>
          <p:nvSpPr>
            <p:cNvPr id="8" name="Овал 7"/>
            <p:cNvSpPr/>
            <p:nvPr/>
          </p:nvSpPr>
          <p:spPr>
            <a:xfrm>
              <a:off x="4500562" y="6501404"/>
              <a:ext cx="500066" cy="35659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pic>
          <p:nvPicPr>
            <p:cNvPr id="9" name="Рисунок 8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656041" y="6488232"/>
              <a:ext cx="217166" cy="3852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79512" y="188640"/>
            <a:ext cx="8784976" cy="6552728"/>
          </a:xfrm>
          <a:prstGeom prst="roundRect">
            <a:avLst>
              <a:gd name="adj" fmla="val 3810"/>
            </a:avLst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403648" y="692696"/>
            <a:ext cx="82089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Автор презентации</a:t>
            </a:r>
          </a:p>
          <a:p>
            <a:pPr algn="ctr"/>
            <a:r>
              <a:rPr lang="ru-RU" sz="2000" dirty="0" smtClean="0"/>
              <a:t> «Векторная графика»</a:t>
            </a:r>
            <a:endParaRPr lang="ru-RU" sz="2000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Помаскин</a:t>
            </a:r>
            <a:r>
              <a:rPr lang="ru-RU" sz="2400" dirty="0" smtClean="0">
                <a:solidFill>
                  <a:srgbClr val="FF0000"/>
                </a:solidFill>
              </a:rPr>
              <a:t> Юрий Иванович  </a:t>
            </a:r>
            <a:r>
              <a:rPr lang="ru-RU" sz="2000" dirty="0" smtClean="0"/>
              <a:t>-</a:t>
            </a:r>
          </a:p>
          <a:p>
            <a:pPr algn="ctr"/>
            <a:r>
              <a:rPr lang="ru-RU" sz="2000" dirty="0" smtClean="0"/>
              <a:t> учитель  информатики МБОУ СОШ№5</a:t>
            </a:r>
          </a:p>
          <a:p>
            <a:pPr algn="ctr"/>
            <a:r>
              <a:rPr lang="ru-RU" sz="2000" dirty="0" smtClean="0"/>
              <a:t> г. </a:t>
            </a:r>
            <a:r>
              <a:rPr lang="ru-RU" sz="2000" dirty="0" err="1" smtClean="0"/>
              <a:t>Кимовска</a:t>
            </a:r>
            <a:r>
              <a:rPr lang="ru-RU" sz="2000" dirty="0" smtClean="0"/>
              <a:t> Тульской области.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852936"/>
            <a:ext cx="7776864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Презентация сделана как учебно-наглядное пособие к учебнику   «Информатика и ИКТ 10» автор Н.Д. </a:t>
            </a:r>
            <a:r>
              <a:rPr lang="ru-RU" dirty="0" err="1" smtClean="0"/>
              <a:t>Угринович</a:t>
            </a:r>
            <a:r>
              <a:rPr lang="ru-RU" dirty="0" smtClean="0"/>
              <a:t>. Предназначена для демонстрации на  уроках изучения нового материала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3861048"/>
            <a:ext cx="8441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 smtClean="0">
                <a:solidFill>
                  <a:srgbClr val="0070C0"/>
                </a:solidFill>
              </a:rPr>
              <a:t>Используемые  источники: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Н.Д.Угринович</a:t>
            </a:r>
            <a:r>
              <a:rPr lang="ru-RU" dirty="0" smtClean="0"/>
              <a:t> «Информатика и ИКТ 11 », Москва, БИНОМ  Лаборатория знаний, 2007  </a:t>
            </a:r>
            <a:r>
              <a:rPr lang="ru-RU" dirty="0" err="1" smtClean="0"/>
              <a:t>стр</a:t>
            </a:r>
            <a:r>
              <a:rPr lang="ru-RU" dirty="0" smtClean="0"/>
              <a:t> 47-63.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Картинки: </a:t>
            </a:r>
            <a:r>
              <a:rPr lang="en-US" dirty="0" smtClean="0">
                <a:hlinkClick r:id="rId2"/>
              </a:rPr>
              <a:t>http://images.yandex.ru/</a:t>
            </a:r>
            <a:endParaRPr lang="ru-RU" dirty="0" smtClean="0"/>
          </a:p>
          <a:p>
            <a:pPr marL="342900" indent="-342900"/>
            <a:endParaRPr lang="ru-RU" dirty="0"/>
          </a:p>
        </p:txBody>
      </p:sp>
      <p:pic>
        <p:nvPicPr>
          <p:cNvPr id="6146" name="Picture 2" descr="C:\Users\Юрий\Pictures\2013-07-19 14-26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764704"/>
            <a:ext cx="1545847" cy="15195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3568" y="5229200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Вариант выполнения работы в отсутствие  программ трехмерной графики и систем компьютерного черчения. Построения выполняются в программе </a:t>
            </a:r>
            <a:r>
              <a:rPr lang="en-US" i="1" dirty="0" smtClean="0"/>
              <a:t>PowerPoint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8784976" cy="6552728"/>
          </a:xfrm>
          <a:prstGeom prst="roundRect">
            <a:avLst>
              <a:gd name="adj" fmla="val 3810"/>
            </a:avLst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Цели и задания</a:t>
            </a:r>
            <a:endParaRPr lang="ru-RU" sz="40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u="sng" dirty="0" smtClean="0"/>
              <a:t>Цель работы</a:t>
            </a:r>
            <a:r>
              <a:rPr lang="ru-RU" sz="2400" b="1" dirty="0" smtClean="0"/>
              <a:t>: научиться строить чертежи геометрических фигур и их трехмерные образы</a:t>
            </a:r>
          </a:p>
          <a:p>
            <a:endParaRPr lang="ru-RU" sz="2400" b="1" dirty="0" smtClean="0"/>
          </a:p>
          <a:p>
            <a:r>
              <a:rPr lang="ru-RU" sz="2400" b="1" u="sng" dirty="0" smtClean="0"/>
              <a:t>Задание</a:t>
            </a:r>
            <a:r>
              <a:rPr lang="ru-RU" sz="2400" b="1" dirty="0" smtClean="0"/>
              <a:t>: построить чертеж и трехмерное изображение втулки, шара и пятиугольной пирамиды</a:t>
            </a:r>
            <a:endParaRPr lang="ru-RU" sz="2400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6156176" y="4077072"/>
            <a:ext cx="1239878" cy="1719066"/>
            <a:chOff x="1043608" y="1340768"/>
            <a:chExt cx="3040078" cy="4215007"/>
          </a:xfrm>
        </p:grpSpPr>
        <p:sp>
          <p:nvSpPr>
            <p:cNvPr id="6" name="Правильный пятиугольник 5"/>
            <p:cNvSpPr/>
            <p:nvPr/>
          </p:nvSpPr>
          <p:spPr>
            <a:xfrm rot="21305564">
              <a:off x="1059350" y="3371426"/>
              <a:ext cx="3024336" cy="2108274"/>
            </a:xfrm>
            <a:prstGeom prst="pentagon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>
              <a:endCxn id="6" idx="1"/>
            </p:cNvCxnSpPr>
            <p:nvPr/>
          </p:nvCxnSpPr>
          <p:spPr>
            <a:xfrm flipH="1">
              <a:off x="1043608" y="1340768"/>
              <a:ext cx="1425533" cy="2966213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>
              <a:endCxn id="6" idx="2"/>
            </p:cNvCxnSpPr>
            <p:nvPr/>
          </p:nvCxnSpPr>
          <p:spPr>
            <a:xfrm flipH="1">
              <a:off x="1730545" y="1340768"/>
              <a:ext cx="738596" cy="4215007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>
              <a:endCxn id="6" idx="0"/>
            </p:cNvCxnSpPr>
            <p:nvPr/>
          </p:nvCxnSpPr>
          <p:spPr>
            <a:xfrm>
              <a:off x="2469140" y="1340768"/>
              <a:ext cx="12204" cy="2034522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>
              <a:endCxn id="6" idx="4"/>
            </p:cNvCxnSpPr>
            <p:nvPr/>
          </p:nvCxnSpPr>
          <p:spPr>
            <a:xfrm>
              <a:off x="2469140" y="1340768"/>
              <a:ext cx="1123698" cy="4055115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>
              <a:endCxn id="6" idx="5"/>
            </p:cNvCxnSpPr>
            <p:nvPr/>
          </p:nvCxnSpPr>
          <p:spPr>
            <a:xfrm>
              <a:off x="2469140" y="1340768"/>
              <a:ext cx="1587713" cy="2707502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Группа 11"/>
          <p:cNvGrpSpPr/>
          <p:nvPr/>
        </p:nvGrpSpPr>
        <p:grpSpPr>
          <a:xfrm>
            <a:off x="3491880" y="4005064"/>
            <a:ext cx="1944216" cy="1800200"/>
            <a:chOff x="749552" y="1098932"/>
            <a:chExt cx="3318392" cy="3194164"/>
          </a:xfrm>
        </p:grpSpPr>
        <p:sp>
          <p:nvSpPr>
            <p:cNvPr id="13" name="Овал 12"/>
            <p:cNvSpPr/>
            <p:nvPr/>
          </p:nvSpPr>
          <p:spPr>
            <a:xfrm>
              <a:off x="899592" y="1124744"/>
              <a:ext cx="3024336" cy="309634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 rot="21349066">
              <a:off x="1719068" y="1098932"/>
              <a:ext cx="1381790" cy="314797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755576" y="1124744"/>
              <a:ext cx="3312368" cy="316835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749552" y="2348442"/>
              <a:ext cx="3260302" cy="79252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1187624" y="4190226"/>
            <a:ext cx="1296144" cy="1543029"/>
            <a:chOff x="1187624" y="2132856"/>
            <a:chExt cx="3024336" cy="3600400"/>
          </a:xfrm>
        </p:grpSpPr>
        <p:sp>
          <p:nvSpPr>
            <p:cNvPr id="18" name="Цилиндр 17"/>
            <p:cNvSpPr/>
            <p:nvPr/>
          </p:nvSpPr>
          <p:spPr>
            <a:xfrm>
              <a:off x="1187624" y="3573016"/>
              <a:ext cx="3024336" cy="2160240"/>
            </a:xfrm>
            <a:prstGeom prst="can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Цилиндр 18"/>
            <p:cNvSpPr/>
            <p:nvPr/>
          </p:nvSpPr>
          <p:spPr>
            <a:xfrm>
              <a:off x="2051720" y="2132856"/>
              <a:ext cx="1368152" cy="2160240"/>
            </a:xfrm>
            <a:prstGeom prst="can">
              <a:avLst>
                <a:gd name="adj" fmla="val 370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267744" y="2204864"/>
              <a:ext cx="936104" cy="2880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5292080" y="2060848"/>
            <a:ext cx="3096344" cy="3456384"/>
            <a:chOff x="5292080" y="2014464"/>
            <a:chExt cx="3096344" cy="3456384"/>
          </a:xfrm>
        </p:grpSpPr>
        <p:sp>
          <p:nvSpPr>
            <p:cNvPr id="15" name="Цилиндр 14"/>
            <p:cNvSpPr/>
            <p:nvPr/>
          </p:nvSpPr>
          <p:spPr>
            <a:xfrm>
              <a:off x="5292080" y="3356992"/>
              <a:ext cx="3096344" cy="2113856"/>
            </a:xfrm>
            <a:prstGeom prst="can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Цилиндр 15"/>
            <p:cNvSpPr/>
            <p:nvPr/>
          </p:nvSpPr>
          <p:spPr>
            <a:xfrm>
              <a:off x="6097814" y="2014464"/>
              <a:ext cx="1440160" cy="2088232"/>
            </a:xfrm>
            <a:prstGeom prst="can">
              <a:avLst>
                <a:gd name="adj" fmla="val 33561"/>
              </a:avLst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300192" y="2060848"/>
              <a:ext cx="1080120" cy="36004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  <a:shade val="67500"/>
                    <a:satMod val="115000"/>
                  </a:schemeClr>
                </a:gs>
                <a:gs pos="100000">
                  <a:schemeClr val="bg1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1187624" y="2132856"/>
            <a:ext cx="3024336" cy="3600400"/>
            <a:chOff x="1187624" y="2132856"/>
            <a:chExt cx="3024336" cy="3600400"/>
          </a:xfrm>
        </p:grpSpPr>
        <p:sp>
          <p:nvSpPr>
            <p:cNvPr id="24" name="Цилиндр 23"/>
            <p:cNvSpPr/>
            <p:nvPr/>
          </p:nvSpPr>
          <p:spPr>
            <a:xfrm>
              <a:off x="1187624" y="3573016"/>
              <a:ext cx="3024336" cy="2160240"/>
            </a:xfrm>
            <a:prstGeom prst="can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Цилиндр 24"/>
            <p:cNvSpPr/>
            <p:nvPr/>
          </p:nvSpPr>
          <p:spPr>
            <a:xfrm>
              <a:off x="2051720" y="2132856"/>
              <a:ext cx="1368152" cy="2160240"/>
            </a:xfrm>
            <a:prstGeom prst="can">
              <a:avLst>
                <a:gd name="adj" fmla="val 370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267744" y="2204864"/>
              <a:ext cx="936104" cy="2880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8" name="Прямая соединительная линия 27"/>
          <p:cNvCxnSpPr/>
          <p:nvPr/>
        </p:nvCxnSpPr>
        <p:spPr>
          <a:xfrm>
            <a:off x="2699792" y="1556792"/>
            <a:ext cx="0" cy="4752528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3" name="Группа 32"/>
          <p:cNvGrpSpPr/>
          <p:nvPr/>
        </p:nvGrpSpPr>
        <p:grpSpPr>
          <a:xfrm>
            <a:off x="899592" y="4365104"/>
            <a:ext cx="3528392" cy="1656184"/>
            <a:chOff x="899592" y="3212976"/>
            <a:chExt cx="3528392" cy="1656184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899592" y="4077072"/>
              <a:ext cx="3528392" cy="0"/>
            </a:xfrm>
            <a:prstGeom prst="line">
              <a:avLst/>
            </a:prstGeom>
            <a:ln>
              <a:prstDash val="lg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1691680" y="3212976"/>
              <a:ext cx="1944216" cy="1656184"/>
            </a:xfrm>
            <a:prstGeom prst="line">
              <a:avLst/>
            </a:prstGeom>
            <a:ln>
              <a:prstDash val="lg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5" name="Прямая соединительная линия 34"/>
          <p:cNvCxnSpPr/>
          <p:nvPr/>
        </p:nvCxnSpPr>
        <p:spPr>
          <a:xfrm>
            <a:off x="1691680" y="2348880"/>
            <a:ext cx="2160240" cy="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2123728" y="1916832"/>
            <a:ext cx="1152128" cy="864096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41" name="Группа 40"/>
          <p:cNvGrpSpPr/>
          <p:nvPr/>
        </p:nvGrpSpPr>
        <p:grpSpPr>
          <a:xfrm>
            <a:off x="251520" y="188640"/>
            <a:ext cx="8640960" cy="6408712"/>
            <a:chOff x="251520" y="188640"/>
            <a:chExt cx="8640960" cy="6408712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251520" y="188640"/>
              <a:ext cx="8640960" cy="64087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6012160" y="6309320"/>
              <a:ext cx="2880320" cy="2880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876256" y="6237312"/>
            <a:ext cx="984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Втулка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4788024" y="1268760"/>
            <a:ext cx="3312368" cy="3168352"/>
          </a:xfrm>
          <a:prstGeom prst="ellipse">
            <a:avLst/>
          </a:prstGeom>
          <a:gradFill>
            <a:gsLst>
              <a:gs pos="79000">
                <a:schemeClr val="bg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749552" y="1098932"/>
            <a:ext cx="3318392" cy="3194164"/>
            <a:chOff x="749552" y="1098932"/>
            <a:chExt cx="3318392" cy="3194164"/>
          </a:xfrm>
        </p:grpSpPr>
        <p:sp>
          <p:nvSpPr>
            <p:cNvPr id="6" name="Овал 5"/>
            <p:cNvSpPr/>
            <p:nvPr/>
          </p:nvSpPr>
          <p:spPr>
            <a:xfrm>
              <a:off x="899592" y="1124744"/>
              <a:ext cx="3024336" cy="309634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 rot="21349066">
              <a:off x="1719068" y="1098932"/>
              <a:ext cx="1381790" cy="314797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755576" y="1124744"/>
              <a:ext cx="3312368" cy="316835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749552" y="2348442"/>
              <a:ext cx="3260302" cy="79252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6" name="Прямая соединительная линия 15"/>
          <p:cNvCxnSpPr/>
          <p:nvPr/>
        </p:nvCxnSpPr>
        <p:spPr>
          <a:xfrm flipV="1">
            <a:off x="1331640" y="2204864"/>
            <a:ext cx="2016224" cy="108012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39552" y="2492896"/>
            <a:ext cx="3744416" cy="36004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267744" y="620688"/>
            <a:ext cx="216024" cy="396044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251520" y="188640"/>
            <a:ext cx="8640960" cy="6408712"/>
            <a:chOff x="251520" y="188640"/>
            <a:chExt cx="8640960" cy="6408712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251520" y="188640"/>
              <a:ext cx="8640960" cy="64087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6012160" y="6309320"/>
              <a:ext cx="2880320" cy="2880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092280" y="6237312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Шар</a:t>
            </a:r>
            <a:endParaRPr lang="ru-RU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971600" y="1340768"/>
            <a:ext cx="3040078" cy="4215007"/>
            <a:chOff x="1043608" y="1340768"/>
            <a:chExt cx="3040078" cy="4215007"/>
          </a:xfrm>
        </p:grpSpPr>
        <p:sp>
          <p:nvSpPr>
            <p:cNvPr id="4" name="Правильный пятиугольник 3"/>
            <p:cNvSpPr/>
            <p:nvPr/>
          </p:nvSpPr>
          <p:spPr>
            <a:xfrm rot="21305564">
              <a:off x="1059350" y="3371426"/>
              <a:ext cx="3024336" cy="2108274"/>
            </a:xfrm>
            <a:prstGeom prst="pentagon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" name="Прямая соединительная линия 5"/>
            <p:cNvCxnSpPr>
              <a:endCxn id="4" idx="1"/>
            </p:cNvCxnSpPr>
            <p:nvPr/>
          </p:nvCxnSpPr>
          <p:spPr>
            <a:xfrm flipH="1">
              <a:off x="1043608" y="1340768"/>
              <a:ext cx="1425533" cy="2966213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>
              <a:endCxn id="4" idx="2"/>
            </p:cNvCxnSpPr>
            <p:nvPr/>
          </p:nvCxnSpPr>
          <p:spPr>
            <a:xfrm flipH="1">
              <a:off x="1730545" y="1340768"/>
              <a:ext cx="738596" cy="4215007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>
              <a:endCxn id="4" idx="0"/>
            </p:cNvCxnSpPr>
            <p:nvPr/>
          </p:nvCxnSpPr>
          <p:spPr>
            <a:xfrm>
              <a:off x="2469140" y="1340768"/>
              <a:ext cx="12204" cy="2034522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endCxn id="4" idx="4"/>
            </p:cNvCxnSpPr>
            <p:nvPr/>
          </p:nvCxnSpPr>
          <p:spPr>
            <a:xfrm>
              <a:off x="2469140" y="1340768"/>
              <a:ext cx="1123698" cy="4055115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endCxn id="4" idx="5"/>
            </p:cNvCxnSpPr>
            <p:nvPr/>
          </p:nvCxnSpPr>
          <p:spPr>
            <a:xfrm>
              <a:off x="2469140" y="1340768"/>
              <a:ext cx="1587713" cy="2707502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4932040" y="1124744"/>
            <a:ext cx="2623452" cy="4456793"/>
            <a:chOff x="5580112" y="836712"/>
            <a:chExt cx="2623452" cy="4456793"/>
          </a:xfrm>
        </p:grpSpPr>
        <p:sp>
          <p:nvSpPr>
            <p:cNvPr id="17" name="Равнобедренный треугольник 16"/>
            <p:cNvSpPr/>
            <p:nvPr/>
          </p:nvSpPr>
          <p:spPr>
            <a:xfrm rot="16865200">
              <a:off x="3846925" y="2719041"/>
              <a:ext cx="4307651" cy="841277"/>
            </a:xfrm>
            <a:prstGeom prst="triangle">
              <a:avLst>
                <a:gd name="adj" fmla="val 25157"/>
              </a:avLst>
            </a:prstGeom>
            <a:solidFill>
              <a:schemeClr val="bg1">
                <a:lumMod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Равнобедренный треугольник 17"/>
            <p:cNvSpPr/>
            <p:nvPr/>
          </p:nvSpPr>
          <p:spPr>
            <a:xfrm rot="21365478">
              <a:off x="5813377" y="1067910"/>
              <a:ext cx="1945304" cy="4199183"/>
            </a:xfrm>
            <a:prstGeom prst="triangle">
              <a:avLst>
                <a:gd name="adj" fmla="val 57572"/>
              </a:avLst>
            </a:prstGeom>
            <a:solidFill>
              <a:schemeClr val="bg1">
                <a:lumMod val="6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авнобедренный треугольник 18"/>
            <p:cNvSpPr/>
            <p:nvPr/>
          </p:nvSpPr>
          <p:spPr>
            <a:xfrm rot="4517625">
              <a:off x="5579619" y="2538174"/>
              <a:ext cx="4325408" cy="922483"/>
            </a:xfrm>
            <a:prstGeom prst="triangle">
              <a:avLst>
                <a:gd name="adj" fmla="val 73849"/>
              </a:avLst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6" name="Прямая соединительная линия 25"/>
          <p:cNvCxnSpPr/>
          <p:nvPr/>
        </p:nvCxnSpPr>
        <p:spPr>
          <a:xfrm>
            <a:off x="2411760" y="1412776"/>
            <a:ext cx="144016" cy="288032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1" name="Группа 30"/>
          <p:cNvGrpSpPr/>
          <p:nvPr/>
        </p:nvGrpSpPr>
        <p:grpSpPr>
          <a:xfrm>
            <a:off x="251520" y="188640"/>
            <a:ext cx="8640960" cy="6408712"/>
            <a:chOff x="251520" y="188640"/>
            <a:chExt cx="8640960" cy="6408712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251520" y="188640"/>
              <a:ext cx="8640960" cy="64087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012160" y="6309320"/>
              <a:ext cx="2880320" cy="2880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588224" y="6237312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Пирамида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147</Words>
  <Application>Microsoft Office PowerPoint</Application>
  <PresentationFormat>Экран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Векторный рисунок</vt:lpstr>
      <vt:lpstr>Слайд 2</vt:lpstr>
      <vt:lpstr>Цели и задания</vt:lpstr>
      <vt:lpstr>Слайд 4</vt:lpstr>
      <vt:lpstr>Слайд 5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Юрий</dc:creator>
  <cp:lastModifiedBy>Юрий</cp:lastModifiedBy>
  <cp:revision>22</cp:revision>
  <dcterms:created xsi:type="dcterms:W3CDTF">2013-11-20T15:11:45Z</dcterms:created>
  <dcterms:modified xsi:type="dcterms:W3CDTF">2013-11-20T18:45:14Z</dcterms:modified>
</cp:coreProperties>
</file>