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548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A44BBDA-1B48-4CA8-A3F0-0198F98BBB88}" type="datetimeFigureOut">
              <a:rPr lang="ru-RU" smtClean="0"/>
              <a:t>22.05.2014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C7454AF-92E8-4E4D-AD49-1987986D1A08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44BBDA-1B48-4CA8-A3F0-0198F98BBB88}" type="datetimeFigureOut">
              <a:rPr lang="ru-RU" smtClean="0"/>
              <a:t>22.05.2014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7454AF-92E8-4E4D-AD49-1987986D1A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A44BBDA-1B48-4CA8-A3F0-0198F98BBB88}" type="datetimeFigureOut">
              <a:rPr lang="ru-RU" smtClean="0"/>
              <a:t>22.05.2014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C7454AF-92E8-4E4D-AD49-1987986D1A0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44BBDA-1B48-4CA8-A3F0-0198F98BBB88}" type="datetimeFigureOut">
              <a:rPr lang="ru-RU" smtClean="0"/>
              <a:t>22.05.2014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C7454AF-92E8-4E4D-AD49-1987986D1A0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44BBDA-1B48-4CA8-A3F0-0198F98BBB88}" type="datetimeFigureOut">
              <a:rPr lang="ru-RU" smtClean="0"/>
              <a:t>22.05.2014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C7454AF-92E8-4E4D-AD49-1987986D1A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44BBDA-1B48-4CA8-A3F0-0198F98BBB88}" type="datetimeFigureOut">
              <a:rPr lang="ru-RU" smtClean="0"/>
              <a:t>22.05.2014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7454AF-92E8-4E4D-AD49-1987986D1A0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44BBDA-1B48-4CA8-A3F0-0198F98BBB88}" type="datetimeFigureOut">
              <a:rPr lang="ru-RU" smtClean="0"/>
              <a:t>22.05.2014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7454AF-92E8-4E4D-AD49-1987986D1A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A44BBDA-1B48-4CA8-A3F0-0198F98BBB88}" type="datetimeFigureOut">
              <a:rPr lang="ru-RU" smtClean="0"/>
              <a:t>22.05.2014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C7454AF-92E8-4E4D-AD49-1987986D1A0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A44BBDA-1B48-4CA8-A3F0-0198F98BBB88}" type="datetimeFigureOut">
              <a:rPr lang="ru-RU" smtClean="0"/>
              <a:t>22.05.2014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C7454AF-92E8-4E4D-AD49-1987986D1A0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44BBDA-1B48-4CA8-A3F0-0198F98BBB88}" type="datetimeFigureOut">
              <a:rPr lang="ru-RU" smtClean="0"/>
              <a:t>22.05.2014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7454AF-92E8-4E4D-AD49-1987986D1A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44BBDA-1B48-4CA8-A3F0-0198F98BBB88}" type="datetimeFigureOut">
              <a:rPr lang="ru-RU" smtClean="0"/>
              <a:t>22.05.2014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7454AF-92E8-4E4D-AD49-1987986D1A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A44BBDA-1B48-4CA8-A3F0-0198F98BBB88}" type="datetimeFigureOut">
              <a:rPr lang="ru-RU" smtClean="0"/>
              <a:t>22.05.2014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1C7454AF-92E8-4E4D-AD49-1987986D1A08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1547801"/>
          </a:xfrm>
        </p:spPr>
        <p:txBody>
          <a:bodyPr>
            <a:normAutofit/>
          </a:bodyPr>
          <a:lstStyle/>
          <a:p>
            <a:r>
              <a:rPr lang="ru-RU" sz="8800" dirty="0" smtClean="0"/>
              <a:t>СЕКС-ТУРИЗМ</a:t>
            </a:r>
            <a:endParaRPr lang="ru-RU" sz="8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20383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СЕКС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2143116"/>
            <a:ext cx="7858180" cy="44291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85728"/>
            <a:ext cx="7472386" cy="1143008"/>
          </a:xfrm>
        </p:spPr>
        <p:txBody>
          <a:bodyPr>
            <a:normAutofit/>
          </a:bodyPr>
          <a:lstStyle/>
          <a:p>
            <a:r>
              <a:rPr lang="ru-RU" dirty="0" smtClean="0"/>
              <a:t>Где «клубничка» вкуснее?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Чехия</a:t>
            </a:r>
            <a:endParaRPr lang="ru-RU" dirty="0"/>
          </a:p>
        </p:txBody>
      </p:sp>
      <p:pic>
        <p:nvPicPr>
          <p:cNvPr id="4" name="Рисунок 3" descr="чех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1928802"/>
            <a:ext cx="6000752" cy="40005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818010"/>
          </a:xfrm>
        </p:spPr>
        <p:txBody>
          <a:bodyPr/>
          <a:lstStyle/>
          <a:p>
            <a:pPr algn="ctr"/>
            <a:r>
              <a:rPr lang="ru-RU" dirty="0" smtClean="0"/>
              <a:t>Голландия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4526280"/>
          </a:xfrm>
        </p:spPr>
        <p:txBody>
          <a:bodyPr/>
          <a:lstStyle/>
          <a:p>
            <a:r>
              <a:rPr lang="ru-RU" dirty="0" smtClean="0"/>
              <a:t>Квартал красных фонарей</a:t>
            </a:r>
            <a:endParaRPr lang="ru-RU" dirty="0"/>
          </a:p>
        </p:txBody>
      </p:sp>
      <p:pic>
        <p:nvPicPr>
          <p:cNvPr id="4" name="Рисунок 3" descr="голл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2285992"/>
            <a:ext cx="7834334" cy="439617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818010"/>
          </a:xfrm>
        </p:spPr>
        <p:txBody>
          <a:bodyPr/>
          <a:lstStyle/>
          <a:p>
            <a:pPr algn="ctr"/>
            <a:r>
              <a:rPr lang="ru-RU" dirty="0" smtClean="0"/>
              <a:t>Квартал красных фонарей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7"/>
            <a:ext cx="8186766" cy="57150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Девушки в ожидании работы</a:t>
            </a:r>
            <a:endParaRPr lang="ru-RU" dirty="0"/>
          </a:p>
        </p:txBody>
      </p:sp>
      <p:pic>
        <p:nvPicPr>
          <p:cNvPr id="4" name="Рисунок 3" descr="голл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2143116"/>
            <a:ext cx="6858048" cy="45206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818010"/>
          </a:xfrm>
        </p:spPr>
        <p:txBody>
          <a:bodyPr/>
          <a:lstStyle/>
          <a:p>
            <a:pPr algn="ctr"/>
            <a:r>
              <a:rPr lang="ru-RU" dirty="0" smtClean="0"/>
              <a:t>Квартал красных фонарей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86657"/>
          </a:xfrm>
        </p:spPr>
        <p:txBody>
          <a:bodyPr/>
          <a:lstStyle/>
          <a:p>
            <a:r>
              <a:rPr lang="ru-RU" dirty="0" smtClean="0"/>
              <a:t>Негласное правило: шторы задернуты – стучи в другую дверь, девушка работает</a:t>
            </a:r>
            <a:endParaRPr lang="ru-RU" dirty="0"/>
          </a:p>
        </p:txBody>
      </p:sp>
      <p:pic>
        <p:nvPicPr>
          <p:cNvPr id="4" name="Рисунок 3" descr="гол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2357430"/>
            <a:ext cx="6572264" cy="43073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/>
          <a:lstStyle/>
          <a:p>
            <a:pPr algn="ctr"/>
            <a:r>
              <a:rPr lang="ru-RU" dirty="0" smtClean="0"/>
              <a:t>Квартал красных фонарей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243847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Девушки являются предпринимателями, платят налоги и делают отчисления в пенсионные фонды</a:t>
            </a:r>
            <a:endParaRPr lang="ru-RU" sz="2800" dirty="0"/>
          </a:p>
        </p:txBody>
      </p:sp>
      <p:pic>
        <p:nvPicPr>
          <p:cNvPr id="4" name="Рисунок 3" descr="голл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2500306"/>
            <a:ext cx="7734354" cy="40005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Квартал красных фонарей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31528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Эти дамы – пенсионерки, они отработали 50 лет из 70 лет своей жизни</a:t>
            </a:r>
            <a:endParaRPr lang="ru-RU" dirty="0"/>
          </a:p>
        </p:txBody>
      </p:sp>
      <p:pic>
        <p:nvPicPr>
          <p:cNvPr id="4" name="Рисунок 3" descr="голл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1928802"/>
            <a:ext cx="6167454" cy="467955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7157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Бразилия</a:t>
            </a:r>
            <a:endParaRPr lang="ru-RU" dirty="0"/>
          </a:p>
        </p:txBody>
      </p:sp>
      <p:pic>
        <p:nvPicPr>
          <p:cNvPr id="4" name="Содержимое 3" descr="браз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1714488"/>
            <a:ext cx="6051067" cy="4538301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246638"/>
          </a:xfrm>
        </p:spPr>
        <p:txBody>
          <a:bodyPr>
            <a:noAutofit/>
          </a:bodyPr>
          <a:lstStyle/>
          <a:p>
            <a:r>
              <a:rPr lang="ru-RU" sz="2800" dirty="0" smtClean="0"/>
              <a:t>Особенность: в </a:t>
            </a:r>
            <a:r>
              <a:rPr lang="ru-RU" sz="2800" dirty="0" err="1" smtClean="0"/>
              <a:t>бразилии</a:t>
            </a:r>
            <a:r>
              <a:rPr lang="ru-RU" sz="2800" dirty="0" smtClean="0"/>
              <a:t> девушка оценивается по округлости, крепости и размеру ягодиц, чем больше и круглее, тем дороже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Это может быть красиво:</a:t>
            </a:r>
            <a:endParaRPr lang="ru-RU" dirty="0"/>
          </a:p>
        </p:txBody>
      </p:sp>
      <p:pic>
        <p:nvPicPr>
          <p:cNvPr id="4" name="Рисунок 3" descr="браз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285992"/>
            <a:ext cx="8302652" cy="434110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71570"/>
          </a:xfrm>
        </p:spPr>
        <p:txBody>
          <a:bodyPr/>
          <a:lstStyle/>
          <a:p>
            <a:pPr algn="ctr"/>
            <a:r>
              <a:rPr lang="ru-RU" dirty="0" smtClean="0"/>
              <a:t>И не очень(((</a:t>
            </a:r>
            <a:endParaRPr lang="ru-RU" dirty="0"/>
          </a:p>
        </p:txBody>
      </p:sp>
      <p:pic>
        <p:nvPicPr>
          <p:cNvPr id="4" name="Содержимое 3" descr="браз 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6154" y="1285860"/>
            <a:ext cx="7957990" cy="5311959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60382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 Бразилии не любят </a:t>
            </a:r>
            <a:r>
              <a:rPr lang="ru-RU" sz="2400" dirty="0" err="1" smtClean="0"/>
              <a:t>геев</a:t>
            </a:r>
            <a:r>
              <a:rPr lang="ru-RU" sz="2400" dirty="0" smtClean="0"/>
              <a:t> и лесбиянок. Местные полицейские даже не открывают уголовного дела, если ограблен, изнасилован, ранен или убит человек нетрадиционной ориентации.</a:t>
            </a:r>
            <a:endParaRPr lang="ru-RU" sz="2400" dirty="0"/>
          </a:p>
        </p:txBody>
      </p:sp>
      <p:pic>
        <p:nvPicPr>
          <p:cNvPr id="5" name="Содержимое 4" descr="браз5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2000240"/>
            <a:ext cx="6057022" cy="4525962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Таиланд</a:t>
            </a:r>
            <a:endParaRPr lang="ru-RU" dirty="0"/>
          </a:p>
        </p:txBody>
      </p:sp>
      <p:pic>
        <p:nvPicPr>
          <p:cNvPr id="4" name="Содержимое 3" descr="тай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7623" y="1714488"/>
            <a:ext cx="7402293" cy="4500594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25368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Из 10 красивых – 5 мужчин и 5 женщин. Мужчину зачастую можно опознать лишь по размеру кистей рук: они намного крупнее девичьих</a:t>
            </a:r>
            <a:endParaRPr lang="ru-RU" sz="2400" dirty="0"/>
          </a:p>
        </p:txBody>
      </p:sp>
      <p:pic>
        <p:nvPicPr>
          <p:cNvPr id="4" name="Содержимое 3" descr="тай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1571612"/>
            <a:ext cx="6377544" cy="4783158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 джазе только юноши</a:t>
            </a:r>
            <a:endParaRPr lang="ru-RU" dirty="0"/>
          </a:p>
        </p:txBody>
      </p:sp>
      <p:pic>
        <p:nvPicPr>
          <p:cNvPr id="4" name="Содержимое 3" descr="тай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1444607"/>
            <a:ext cx="6643734" cy="4982801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Девушки порой кажутся даже менее красивыми…</a:t>
            </a:r>
            <a:endParaRPr lang="ru-RU" dirty="0"/>
          </a:p>
        </p:txBody>
      </p:sp>
      <p:pic>
        <p:nvPicPr>
          <p:cNvPr id="4" name="Содержимое 3" descr="тай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7528" y="1646238"/>
            <a:ext cx="6788943" cy="4525962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Куба</a:t>
            </a:r>
            <a:endParaRPr lang="ru-RU" dirty="0"/>
          </a:p>
        </p:txBody>
      </p:sp>
      <p:pic>
        <p:nvPicPr>
          <p:cNvPr id="4" name="Содержимое 3" descr="куб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2" y="1646238"/>
            <a:ext cx="6034616" cy="4525962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Куба</a:t>
            </a:r>
            <a:endParaRPr lang="ru-RU" dirty="0"/>
          </a:p>
        </p:txBody>
      </p:sp>
      <p:pic>
        <p:nvPicPr>
          <p:cNvPr id="4" name="Содержимое 3" descr="куб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666" y="1912593"/>
            <a:ext cx="5928730" cy="39453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Куба</a:t>
            </a:r>
            <a:endParaRPr lang="ru-RU" dirty="0"/>
          </a:p>
        </p:txBody>
      </p:sp>
      <p:pic>
        <p:nvPicPr>
          <p:cNvPr id="4" name="Содержимое 3" descr="куб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9898" y="1730911"/>
            <a:ext cx="6406811" cy="4341295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Германия</a:t>
            </a:r>
            <a:endParaRPr lang="ru-RU" dirty="0"/>
          </a:p>
        </p:txBody>
      </p:sp>
      <p:pic>
        <p:nvPicPr>
          <p:cNvPr id="4" name="Содержимое 3" descr="секс герм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658922"/>
            <a:ext cx="6000792" cy="4500594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Самый развратный секс-клуб Берлина – </a:t>
            </a:r>
            <a:r>
              <a:rPr lang="en-US" dirty="0" smtClean="0"/>
              <a:t>Kit-Kat club</a:t>
            </a:r>
            <a:endParaRPr lang="ru-RU" dirty="0"/>
          </a:p>
        </p:txBody>
      </p:sp>
      <p:pic>
        <p:nvPicPr>
          <p:cNvPr id="4" name="Содержимое 3" descr="бер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2216" y="1646238"/>
            <a:ext cx="6799567" cy="4525962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Женский секс-туризм</a:t>
            </a:r>
            <a:endParaRPr lang="ru-RU" dirty="0"/>
          </a:p>
        </p:txBody>
      </p:sp>
      <p:pic>
        <p:nvPicPr>
          <p:cNvPr id="4" name="Содержимое 3" descr="shutterstock_10503548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643050"/>
            <a:ext cx="6357982" cy="481976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Гамбия</a:t>
            </a:r>
            <a:endParaRPr lang="ru-RU" dirty="0"/>
          </a:p>
        </p:txBody>
      </p:sp>
      <p:pic>
        <p:nvPicPr>
          <p:cNvPr id="4" name="Содержимое 3" descr="гамб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7528" y="1646238"/>
            <a:ext cx="6788943" cy="4525962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335</TotalTime>
  <Words>176</Words>
  <Application>Microsoft Office PowerPoint</Application>
  <PresentationFormat>Экран (4:3)</PresentationFormat>
  <Paragraphs>29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Литейная</vt:lpstr>
      <vt:lpstr>СЕКС-ТУРИЗМ</vt:lpstr>
      <vt:lpstr>Где «клубничка» вкуснее?</vt:lpstr>
      <vt:lpstr>Голландия</vt:lpstr>
      <vt:lpstr>Квартал красных фонарей</vt:lpstr>
      <vt:lpstr>Квартал красных фонарей</vt:lpstr>
      <vt:lpstr>Квартал красных фонарей</vt:lpstr>
      <vt:lpstr>Квартал красных фонарей</vt:lpstr>
      <vt:lpstr>Бразилия</vt:lpstr>
      <vt:lpstr>Особенность: в бразилии девушка оценивается по округлости, крепости и размеру ягодиц, чем больше и круглее, тем дороже</vt:lpstr>
      <vt:lpstr>И не очень(((</vt:lpstr>
      <vt:lpstr>В Бразилии не любят геев и лесбиянок. Местные полицейские даже не открывают уголовного дела, если ограблен, изнасилован, ранен или убит человек нетрадиционной ориентации.</vt:lpstr>
      <vt:lpstr>Таиланд</vt:lpstr>
      <vt:lpstr>Из 10 красивых – 5 мужчин и 5 женщин. Мужчину зачастую можно опознать лишь по размеру кистей рук: они намного крупнее девичьих</vt:lpstr>
      <vt:lpstr>В джазе только юноши</vt:lpstr>
      <vt:lpstr>Девушки порой кажутся даже менее красивыми…</vt:lpstr>
      <vt:lpstr>Куба</vt:lpstr>
      <vt:lpstr>Куба</vt:lpstr>
      <vt:lpstr>Куба</vt:lpstr>
      <vt:lpstr>Германия</vt:lpstr>
      <vt:lpstr>Самый развратный секс-клуб Берлина – Kit-Kat club</vt:lpstr>
      <vt:lpstr>Женский секс-туризм</vt:lpstr>
      <vt:lpstr>Гамбия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СЕКС-ТУРИЗМ</dc:title>
  <dc:creator>User</dc:creator>
  <cp:lastModifiedBy>User</cp:lastModifiedBy>
  <cp:revision>34</cp:revision>
  <dcterms:created xsi:type="dcterms:W3CDTF">2014-05-22T15:18:42Z</dcterms:created>
  <dcterms:modified xsi:type="dcterms:W3CDTF">2014-05-22T20:54:40Z</dcterms:modified>
</cp:coreProperties>
</file>