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259" r:id="rId3"/>
    <p:sldId id="275" r:id="rId4"/>
    <p:sldId id="276" r:id="rId5"/>
    <p:sldId id="263" r:id="rId6"/>
    <p:sldId id="267" r:id="rId7"/>
    <p:sldId id="257" r:id="rId8"/>
    <p:sldId id="258" r:id="rId9"/>
    <p:sldId id="266" r:id="rId10"/>
    <p:sldId id="264" r:id="rId11"/>
    <p:sldId id="265" r:id="rId12"/>
    <p:sldId id="262" r:id="rId13"/>
    <p:sldId id="274" r:id="rId14"/>
    <p:sldId id="261" r:id="rId15"/>
    <p:sldId id="268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17" autoAdjust="0"/>
  </p:normalViewPr>
  <p:slideViewPr>
    <p:cSldViewPr>
      <p:cViewPr varScale="1">
        <p:scale>
          <a:sx n="48" d="100"/>
          <a:sy n="48" d="100"/>
        </p:scale>
        <p:origin x="-11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3"/>
    </mc:Choice>
    <mc:Fallback>
      <c:style val="43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ВВП, млн долл. США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ВВП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17610.826000000001</c:v>
                </c:pt>
                <c:pt idx="1">
                  <c:v>16414.483</c:v>
                </c:pt>
                <c:pt idx="2">
                  <c:v>16478.245999999999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34016"/>
        <c:axId val="24472576"/>
      </c:lineChart>
      <c:catAx>
        <c:axId val="2413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472576"/>
        <c:crosses val="autoZero"/>
        <c:auto val="1"/>
        <c:lblAlgn val="ctr"/>
        <c:lblOffset val="100"/>
        <c:noMultiLvlLbl val="0"/>
      </c:catAx>
      <c:valAx>
        <c:axId val="24472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1340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2011 г.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ЕС</c:v>
                </c:pt>
                <c:pt idx="1">
                  <c:v>Остальной мир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0.20074</c:v>
                </c:pt>
                <c:pt idx="1">
                  <c:v>0.79930000000000001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2012 г.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ЕС</c:v>
                </c:pt>
                <c:pt idx="1">
                  <c:v>Остальной мир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0.19420999999999999</c:v>
                </c:pt>
                <c:pt idx="1">
                  <c:v>0.80579999999999996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г.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ЕС</c:v>
                </c:pt>
                <c:pt idx="1">
                  <c:v>Остальной мир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0.18847</c:v>
                </c:pt>
                <c:pt idx="1">
                  <c:v>0.81152999999999997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Лист1!$A$1</c:f>
              <c:strCache>
                <c:ptCount val="1"/>
                <c:pt idx="0">
                  <c:v>Население ЕС, сентябрь 2012 г.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Занятые</c:v>
                </c:pt>
                <c:pt idx="1">
                  <c:v>Безработные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0.89400000000000002</c:v>
                </c:pt>
                <c:pt idx="1">
                  <c:v>0.106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Структура </a:t>
            </a:r>
            <a:r>
              <a:rPr lang="ru-RU" dirty="0"/>
              <a:t>занятости населения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 занятости населения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Сфера услуг</c:v>
                </c:pt>
                <c:pt idx="1">
                  <c:v>Промышленность</c:v>
                </c:pt>
                <c:pt idx="2">
                  <c:v>Сельское хозяйство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0.66700000000000004</c:v>
                </c:pt>
                <c:pt idx="1">
                  <c:v>0.27700000000000002</c:v>
                </c:pt>
                <c:pt idx="2">
                  <c:v>5.6000000000000001E-2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10A345-1D8C-4947-938C-FE36DDC8540D}" type="doc">
      <dgm:prSet loTypeId="urn:microsoft.com/office/officeart/2005/8/layout/vProcess5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DC5583-B4C8-4AE2-96E6-C5FB851484E0}">
      <dgm:prSet phldrT="[Текст]"/>
      <dgm:spPr/>
      <dgm:t>
        <a:bodyPr/>
        <a:lstStyle/>
        <a:p>
          <a:r>
            <a:rPr lang="ru-RU" dirty="0" smtClean="0"/>
            <a:t>Система законов</a:t>
          </a:r>
          <a:endParaRPr lang="ru-RU" dirty="0"/>
        </a:p>
      </dgm:t>
    </dgm:pt>
    <dgm:pt modelId="{158308D4-C024-4273-97AA-886607369223}" type="parTrans" cxnId="{30CBD59D-3EC5-4ED7-AA17-139611C33B9C}">
      <dgm:prSet/>
      <dgm:spPr/>
      <dgm:t>
        <a:bodyPr/>
        <a:lstStyle/>
        <a:p>
          <a:endParaRPr lang="ru-RU"/>
        </a:p>
      </dgm:t>
    </dgm:pt>
    <dgm:pt modelId="{922964FC-506B-4F18-8144-60514D5AB88D}" type="sibTrans" cxnId="{30CBD59D-3EC5-4ED7-AA17-139611C33B9C}">
      <dgm:prSet/>
      <dgm:spPr/>
      <dgm:t>
        <a:bodyPr/>
        <a:lstStyle/>
        <a:p>
          <a:endParaRPr lang="ru-RU"/>
        </a:p>
      </dgm:t>
    </dgm:pt>
    <dgm:pt modelId="{0A018ED3-7245-46D0-9DC0-FEB7ED6C8544}">
      <dgm:prSet phldrT="[Текст]"/>
      <dgm:spPr/>
      <dgm:t>
        <a:bodyPr/>
        <a:lstStyle/>
        <a:p>
          <a:r>
            <a:rPr lang="ru-RU" dirty="0" smtClean="0"/>
            <a:t>Общий рынок</a:t>
          </a:r>
          <a:endParaRPr lang="ru-RU" dirty="0"/>
        </a:p>
      </dgm:t>
    </dgm:pt>
    <dgm:pt modelId="{95ED7738-C09E-4258-B773-D277B94BB235}" type="parTrans" cxnId="{A304615A-1FA8-47FA-B6FE-E602CADB9CA1}">
      <dgm:prSet/>
      <dgm:spPr/>
      <dgm:t>
        <a:bodyPr/>
        <a:lstStyle/>
        <a:p>
          <a:endParaRPr lang="ru-RU"/>
        </a:p>
      </dgm:t>
    </dgm:pt>
    <dgm:pt modelId="{C89FC57B-436E-4FD3-9B37-A4F47048E9AA}" type="sibTrans" cxnId="{A304615A-1FA8-47FA-B6FE-E602CADB9CA1}">
      <dgm:prSet/>
      <dgm:spPr/>
      <dgm:t>
        <a:bodyPr/>
        <a:lstStyle/>
        <a:p>
          <a:endParaRPr lang="ru-RU"/>
        </a:p>
      </dgm:t>
    </dgm:pt>
    <dgm:pt modelId="{E068262A-7DCA-4FA6-9203-534C758B74B1}">
      <dgm:prSet phldrT="[Текст]"/>
      <dgm:spPr/>
      <dgm:t>
        <a:bodyPr/>
        <a:lstStyle/>
        <a:p>
          <a:r>
            <a:rPr lang="ru-RU" dirty="0" smtClean="0"/>
            <a:t>Свободное движение людей, товаров, услуг, капитала. (Шенген)</a:t>
          </a:r>
          <a:endParaRPr lang="ru-RU" dirty="0"/>
        </a:p>
      </dgm:t>
    </dgm:pt>
    <dgm:pt modelId="{15F18B1E-69F6-4B13-9DF5-3C1353F0950C}" type="parTrans" cxnId="{EAAB7933-CA24-41EC-9AC1-A959623A44BB}">
      <dgm:prSet/>
      <dgm:spPr/>
      <dgm:t>
        <a:bodyPr/>
        <a:lstStyle/>
        <a:p>
          <a:endParaRPr lang="ru-RU"/>
        </a:p>
      </dgm:t>
    </dgm:pt>
    <dgm:pt modelId="{76432A40-A5E7-4AB1-887A-4F030A78AF7B}" type="sibTrans" cxnId="{EAAB7933-CA24-41EC-9AC1-A959623A44BB}">
      <dgm:prSet/>
      <dgm:spPr/>
      <dgm:t>
        <a:bodyPr/>
        <a:lstStyle/>
        <a:p>
          <a:endParaRPr lang="ru-RU"/>
        </a:p>
      </dgm:t>
    </dgm:pt>
    <dgm:pt modelId="{B92D1766-90E7-4BB0-AFBE-523FF68AB00E}" type="pres">
      <dgm:prSet presAssocID="{D310A345-1D8C-4947-938C-FE36DDC8540D}" presName="outerComposite" presStyleCnt="0">
        <dgm:presLayoutVars>
          <dgm:chMax val="5"/>
          <dgm:dir/>
          <dgm:resizeHandles val="exact"/>
        </dgm:presLayoutVars>
      </dgm:prSet>
      <dgm:spPr/>
    </dgm:pt>
    <dgm:pt modelId="{7E44F7F2-9128-45F4-B952-0A8CE19F3ED8}" type="pres">
      <dgm:prSet presAssocID="{D310A345-1D8C-4947-938C-FE36DDC8540D}" presName="dummyMaxCanvas" presStyleCnt="0">
        <dgm:presLayoutVars/>
      </dgm:prSet>
      <dgm:spPr/>
    </dgm:pt>
    <dgm:pt modelId="{1972F224-E4BD-4924-A08D-89183DE4EA8D}" type="pres">
      <dgm:prSet presAssocID="{D310A345-1D8C-4947-938C-FE36DDC8540D}" presName="ThreeNodes_1" presStyleLbl="node1" presStyleIdx="0" presStyleCnt="3">
        <dgm:presLayoutVars>
          <dgm:bulletEnabled val="1"/>
        </dgm:presLayoutVars>
      </dgm:prSet>
      <dgm:spPr/>
    </dgm:pt>
    <dgm:pt modelId="{5AD52103-D265-4A88-B1C5-21E6BCF93282}" type="pres">
      <dgm:prSet presAssocID="{D310A345-1D8C-4947-938C-FE36DDC8540D}" presName="ThreeNodes_2" presStyleLbl="node1" presStyleIdx="1" presStyleCnt="3">
        <dgm:presLayoutVars>
          <dgm:bulletEnabled val="1"/>
        </dgm:presLayoutVars>
      </dgm:prSet>
      <dgm:spPr/>
    </dgm:pt>
    <dgm:pt modelId="{720E10E4-93D2-4F3F-87C8-130D861717E8}" type="pres">
      <dgm:prSet presAssocID="{D310A345-1D8C-4947-938C-FE36DDC8540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C9F9A1-0B2B-46FB-97E6-6A3FAAAE75E6}" type="pres">
      <dgm:prSet presAssocID="{D310A345-1D8C-4947-938C-FE36DDC8540D}" presName="ThreeConn_1-2" presStyleLbl="fgAccFollowNode1" presStyleIdx="0" presStyleCnt="2">
        <dgm:presLayoutVars>
          <dgm:bulletEnabled val="1"/>
        </dgm:presLayoutVars>
      </dgm:prSet>
      <dgm:spPr/>
    </dgm:pt>
    <dgm:pt modelId="{348B1690-BBE7-4CD9-9E0F-03CC82C2F004}" type="pres">
      <dgm:prSet presAssocID="{D310A345-1D8C-4947-938C-FE36DDC8540D}" presName="ThreeConn_2-3" presStyleLbl="fgAccFollowNode1" presStyleIdx="1" presStyleCnt="2">
        <dgm:presLayoutVars>
          <dgm:bulletEnabled val="1"/>
        </dgm:presLayoutVars>
      </dgm:prSet>
      <dgm:spPr/>
    </dgm:pt>
    <dgm:pt modelId="{EF1DA19B-7347-453D-8526-36AFF4E14095}" type="pres">
      <dgm:prSet presAssocID="{D310A345-1D8C-4947-938C-FE36DDC8540D}" presName="ThreeNodes_1_text" presStyleLbl="node1" presStyleIdx="2" presStyleCnt="3">
        <dgm:presLayoutVars>
          <dgm:bulletEnabled val="1"/>
        </dgm:presLayoutVars>
      </dgm:prSet>
      <dgm:spPr/>
    </dgm:pt>
    <dgm:pt modelId="{E553A7AF-9D46-4BD7-94DA-8069462C57F7}" type="pres">
      <dgm:prSet presAssocID="{D310A345-1D8C-4947-938C-FE36DDC8540D}" presName="ThreeNodes_2_text" presStyleLbl="node1" presStyleIdx="2" presStyleCnt="3">
        <dgm:presLayoutVars>
          <dgm:bulletEnabled val="1"/>
        </dgm:presLayoutVars>
      </dgm:prSet>
      <dgm:spPr/>
    </dgm:pt>
    <dgm:pt modelId="{A5BD1E5F-D873-43B0-AEB2-D2FCDD4BD111}" type="pres">
      <dgm:prSet presAssocID="{D310A345-1D8C-4947-938C-FE36DDC8540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B3332A-B8B3-4BE5-A616-F3CAD746E6C1}" type="presOf" srcId="{E068262A-7DCA-4FA6-9203-534C758B74B1}" destId="{720E10E4-93D2-4F3F-87C8-130D861717E8}" srcOrd="0" destOrd="0" presId="urn:microsoft.com/office/officeart/2005/8/layout/vProcess5"/>
    <dgm:cxn modelId="{C7B853D2-CECC-4BA2-8C2E-7600D23538B2}" type="presOf" srcId="{C89FC57B-436E-4FD3-9B37-A4F47048E9AA}" destId="{348B1690-BBE7-4CD9-9E0F-03CC82C2F004}" srcOrd="0" destOrd="0" presId="urn:microsoft.com/office/officeart/2005/8/layout/vProcess5"/>
    <dgm:cxn modelId="{F922ED0F-A005-4302-A7D3-7C6A854905A1}" type="presOf" srcId="{D310A345-1D8C-4947-938C-FE36DDC8540D}" destId="{B92D1766-90E7-4BB0-AFBE-523FF68AB00E}" srcOrd="0" destOrd="0" presId="urn:microsoft.com/office/officeart/2005/8/layout/vProcess5"/>
    <dgm:cxn modelId="{99BE791E-DD4C-466C-AEA7-3B2522999612}" type="presOf" srcId="{DFDC5583-B4C8-4AE2-96E6-C5FB851484E0}" destId="{1972F224-E4BD-4924-A08D-89183DE4EA8D}" srcOrd="0" destOrd="0" presId="urn:microsoft.com/office/officeart/2005/8/layout/vProcess5"/>
    <dgm:cxn modelId="{02097F26-401F-4D41-B3EE-965BB74560FB}" type="presOf" srcId="{E068262A-7DCA-4FA6-9203-534C758B74B1}" destId="{A5BD1E5F-D873-43B0-AEB2-D2FCDD4BD111}" srcOrd="1" destOrd="0" presId="urn:microsoft.com/office/officeart/2005/8/layout/vProcess5"/>
    <dgm:cxn modelId="{A304615A-1FA8-47FA-B6FE-E602CADB9CA1}" srcId="{D310A345-1D8C-4947-938C-FE36DDC8540D}" destId="{0A018ED3-7245-46D0-9DC0-FEB7ED6C8544}" srcOrd="1" destOrd="0" parTransId="{95ED7738-C09E-4258-B773-D277B94BB235}" sibTransId="{C89FC57B-436E-4FD3-9B37-A4F47048E9AA}"/>
    <dgm:cxn modelId="{C22AD448-7979-4150-AE7F-7599BB0FDA32}" type="presOf" srcId="{0A018ED3-7245-46D0-9DC0-FEB7ED6C8544}" destId="{5AD52103-D265-4A88-B1C5-21E6BCF93282}" srcOrd="0" destOrd="0" presId="urn:microsoft.com/office/officeart/2005/8/layout/vProcess5"/>
    <dgm:cxn modelId="{53AF6F56-C781-42E1-980B-B7E39E8773EC}" type="presOf" srcId="{0A018ED3-7245-46D0-9DC0-FEB7ED6C8544}" destId="{E553A7AF-9D46-4BD7-94DA-8069462C57F7}" srcOrd="1" destOrd="0" presId="urn:microsoft.com/office/officeart/2005/8/layout/vProcess5"/>
    <dgm:cxn modelId="{30CBD59D-3EC5-4ED7-AA17-139611C33B9C}" srcId="{D310A345-1D8C-4947-938C-FE36DDC8540D}" destId="{DFDC5583-B4C8-4AE2-96E6-C5FB851484E0}" srcOrd="0" destOrd="0" parTransId="{158308D4-C024-4273-97AA-886607369223}" sibTransId="{922964FC-506B-4F18-8144-60514D5AB88D}"/>
    <dgm:cxn modelId="{41D18196-BE29-435C-A814-3B1F9042A58C}" type="presOf" srcId="{DFDC5583-B4C8-4AE2-96E6-C5FB851484E0}" destId="{EF1DA19B-7347-453D-8526-36AFF4E14095}" srcOrd="1" destOrd="0" presId="urn:microsoft.com/office/officeart/2005/8/layout/vProcess5"/>
    <dgm:cxn modelId="{161FD6AF-3B51-4C7B-B7AC-A19DA90D2ED0}" type="presOf" srcId="{922964FC-506B-4F18-8144-60514D5AB88D}" destId="{A6C9F9A1-0B2B-46FB-97E6-6A3FAAAE75E6}" srcOrd="0" destOrd="0" presId="urn:microsoft.com/office/officeart/2005/8/layout/vProcess5"/>
    <dgm:cxn modelId="{EAAB7933-CA24-41EC-9AC1-A959623A44BB}" srcId="{D310A345-1D8C-4947-938C-FE36DDC8540D}" destId="{E068262A-7DCA-4FA6-9203-534C758B74B1}" srcOrd="2" destOrd="0" parTransId="{15F18B1E-69F6-4B13-9DF5-3C1353F0950C}" sibTransId="{76432A40-A5E7-4AB1-887A-4F030A78AF7B}"/>
    <dgm:cxn modelId="{D161B5CB-67EF-4152-A241-77C98F1E5087}" type="presParOf" srcId="{B92D1766-90E7-4BB0-AFBE-523FF68AB00E}" destId="{7E44F7F2-9128-45F4-B952-0A8CE19F3ED8}" srcOrd="0" destOrd="0" presId="urn:microsoft.com/office/officeart/2005/8/layout/vProcess5"/>
    <dgm:cxn modelId="{4B978871-5E6E-4D4F-8E28-2542898858CD}" type="presParOf" srcId="{B92D1766-90E7-4BB0-AFBE-523FF68AB00E}" destId="{1972F224-E4BD-4924-A08D-89183DE4EA8D}" srcOrd="1" destOrd="0" presId="urn:microsoft.com/office/officeart/2005/8/layout/vProcess5"/>
    <dgm:cxn modelId="{3D6E30C2-3F71-446D-A3E5-3AF651DA91C5}" type="presParOf" srcId="{B92D1766-90E7-4BB0-AFBE-523FF68AB00E}" destId="{5AD52103-D265-4A88-B1C5-21E6BCF93282}" srcOrd="2" destOrd="0" presId="urn:microsoft.com/office/officeart/2005/8/layout/vProcess5"/>
    <dgm:cxn modelId="{79AD8C9E-702A-4A86-B8B5-642B6229B8D8}" type="presParOf" srcId="{B92D1766-90E7-4BB0-AFBE-523FF68AB00E}" destId="{720E10E4-93D2-4F3F-87C8-130D861717E8}" srcOrd="3" destOrd="0" presId="urn:microsoft.com/office/officeart/2005/8/layout/vProcess5"/>
    <dgm:cxn modelId="{39D2B8C5-FB44-470C-B1CE-D9BB815E16A5}" type="presParOf" srcId="{B92D1766-90E7-4BB0-AFBE-523FF68AB00E}" destId="{A6C9F9A1-0B2B-46FB-97E6-6A3FAAAE75E6}" srcOrd="4" destOrd="0" presId="urn:microsoft.com/office/officeart/2005/8/layout/vProcess5"/>
    <dgm:cxn modelId="{5A020B59-531F-490D-BE96-531FD3126B86}" type="presParOf" srcId="{B92D1766-90E7-4BB0-AFBE-523FF68AB00E}" destId="{348B1690-BBE7-4CD9-9E0F-03CC82C2F004}" srcOrd="5" destOrd="0" presId="urn:microsoft.com/office/officeart/2005/8/layout/vProcess5"/>
    <dgm:cxn modelId="{902E60F5-694D-4584-A6C3-0B7951916FF5}" type="presParOf" srcId="{B92D1766-90E7-4BB0-AFBE-523FF68AB00E}" destId="{EF1DA19B-7347-453D-8526-36AFF4E14095}" srcOrd="6" destOrd="0" presId="urn:microsoft.com/office/officeart/2005/8/layout/vProcess5"/>
    <dgm:cxn modelId="{A45EB17C-289C-433A-B27F-623EBFCA474E}" type="presParOf" srcId="{B92D1766-90E7-4BB0-AFBE-523FF68AB00E}" destId="{E553A7AF-9D46-4BD7-94DA-8069462C57F7}" srcOrd="7" destOrd="0" presId="urn:microsoft.com/office/officeart/2005/8/layout/vProcess5"/>
    <dgm:cxn modelId="{4B636282-408A-4879-8B46-022F5399827C}" type="presParOf" srcId="{B92D1766-90E7-4BB0-AFBE-523FF68AB00E}" destId="{A5BD1E5F-D873-43B0-AEB2-D2FCDD4BD11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139DF9-8F44-4112-9633-5124BF0F1AEC}" type="doc">
      <dgm:prSet loTypeId="urn:microsoft.com/office/officeart/2005/8/layout/radial6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80E20CB-4079-42F0-9148-AE6E973A6960}">
      <dgm:prSet phldrT="[Текст]"/>
      <dgm:spPr/>
      <dgm:t>
        <a:bodyPr/>
        <a:lstStyle/>
        <a:p>
          <a:r>
            <a:rPr lang="ru-RU" dirty="0" smtClean="0">
              <a:latin typeface="Times New Roman"/>
              <a:cs typeface="Times New Roman"/>
            </a:rPr>
            <a:t>€</a:t>
          </a:r>
          <a:endParaRPr lang="ru-RU" dirty="0"/>
        </a:p>
      </dgm:t>
    </dgm:pt>
    <dgm:pt modelId="{3E2083C2-0F86-481A-A1E3-C0F6921D98DD}" type="parTrans" cxnId="{8BEB4C78-7231-4229-9707-D55320E4C902}">
      <dgm:prSet/>
      <dgm:spPr/>
      <dgm:t>
        <a:bodyPr/>
        <a:lstStyle/>
        <a:p>
          <a:endParaRPr lang="ru-RU"/>
        </a:p>
      </dgm:t>
    </dgm:pt>
    <dgm:pt modelId="{6E862654-85D2-4D96-B201-B38F9770726B}" type="sibTrans" cxnId="{8BEB4C78-7231-4229-9707-D55320E4C902}">
      <dgm:prSet/>
      <dgm:spPr/>
      <dgm:t>
        <a:bodyPr/>
        <a:lstStyle/>
        <a:p>
          <a:endParaRPr lang="ru-RU"/>
        </a:p>
      </dgm:t>
    </dgm:pt>
    <dgm:pt modelId="{33EAD37E-AC3C-4645-9050-8D1B4A9293AC}">
      <dgm:prSet phldrT="[Текст]"/>
      <dgm:spPr/>
      <dgm:t>
        <a:bodyPr/>
        <a:lstStyle/>
        <a:p>
          <a:r>
            <a:rPr lang="ru-RU" dirty="0" smtClean="0"/>
            <a:t>Австрия</a:t>
          </a:r>
          <a:endParaRPr lang="ru-RU" dirty="0"/>
        </a:p>
      </dgm:t>
    </dgm:pt>
    <dgm:pt modelId="{BBFF4262-4427-40A3-A356-19FDE33EA85F}" type="parTrans" cxnId="{8CEE951A-9770-4832-A616-E63D63D2B011}">
      <dgm:prSet/>
      <dgm:spPr/>
      <dgm:t>
        <a:bodyPr/>
        <a:lstStyle/>
        <a:p>
          <a:endParaRPr lang="ru-RU"/>
        </a:p>
      </dgm:t>
    </dgm:pt>
    <dgm:pt modelId="{AE8F1828-D214-4042-9A37-7BCB18975A58}" type="sibTrans" cxnId="{8CEE951A-9770-4832-A616-E63D63D2B011}">
      <dgm:prSet/>
      <dgm:spPr/>
      <dgm:t>
        <a:bodyPr/>
        <a:lstStyle/>
        <a:p>
          <a:endParaRPr lang="ru-RU"/>
        </a:p>
      </dgm:t>
    </dgm:pt>
    <dgm:pt modelId="{F6D6936D-FE64-4A48-BDBF-94FEABF43649}">
      <dgm:prSet phldrT="[Текст]"/>
      <dgm:spPr/>
      <dgm:t>
        <a:bodyPr/>
        <a:lstStyle/>
        <a:p>
          <a:r>
            <a:rPr lang="ru-RU" dirty="0" smtClean="0"/>
            <a:t>Бельгия</a:t>
          </a:r>
          <a:endParaRPr lang="ru-RU" dirty="0"/>
        </a:p>
      </dgm:t>
    </dgm:pt>
    <dgm:pt modelId="{190BBDAA-2B4C-436C-93B7-9BDAAF6BA223}" type="parTrans" cxnId="{7AE7F404-F320-41C1-95F8-5DA600E3CE3F}">
      <dgm:prSet/>
      <dgm:spPr/>
      <dgm:t>
        <a:bodyPr/>
        <a:lstStyle/>
        <a:p>
          <a:endParaRPr lang="ru-RU"/>
        </a:p>
      </dgm:t>
    </dgm:pt>
    <dgm:pt modelId="{C919C04B-FC67-44FA-88D2-F73EDCF9DC3E}" type="sibTrans" cxnId="{7AE7F404-F320-41C1-95F8-5DA600E3CE3F}">
      <dgm:prSet/>
      <dgm:spPr/>
      <dgm:t>
        <a:bodyPr/>
        <a:lstStyle/>
        <a:p>
          <a:endParaRPr lang="ru-RU"/>
        </a:p>
      </dgm:t>
    </dgm:pt>
    <dgm:pt modelId="{6F2BEFF2-80FD-4FDB-AC54-70BABF8AA485}">
      <dgm:prSet phldrT="[Текст]"/>
      <dgm:spPr/>
      <dgm:t>
        <a:bodyPr/>
        <a:lstStyle/>
        <a:p>
          <a:r>
            <a:rPr lang="ru-RU" dirty="0" smtClean="0"/>
            <a:t>Германия</a:t>
          </a:r>
          <a:endParaRPr lang="ru-RU" dirty="0"/>
        </a:p>
      </dgm:t>
    </dgm:pt>
    <dgm:pt modelId="{DB1988F9-02E6-48D2-B8AE-ABC1F0C74A40}" type="parTrans" cxnId="{47FFD23D-EE3E-4D34-A02A-6DD7F325D647}">
      <dgm:prSet/>
      <dgm:spPr/>
      <dgm:t>
        <a:bodyPr/>
        <a:lstStyle/>
        <a:p>
          <a:endParaRPr lang="ru-RU"/>
        </a:p>
      </dgm:t>
    </dgm:pt>
    <dgm:pt modelId="{5CB9438D-7E82-429B-8A65-9CBDF157F2ED}" type="sibTrans" cxnId="{47FFD23D-EE3E-4D34-A02A-6DD7F325D647}">
      <dgm:prSet/>
      <dgm:spPr/>
      <dgm:t>
        <a:bodyPr/>
        <a:lstStyle/>
        <a:p>
          <a:endParaRPr lang="ru-RU"/>
        </a:p>
      </dgm:t>
    </dgm:pt>
    <dgm:pt modelId="{E9678105-25F0-4603-8D9A-6B7BAC7B3792}">
      <dgm:prSet phldrT="[Текст]"/>
      <dgm:spPr/>
      <dgm:t>
        <a:bodyPr/>
        <a:lstStyle/>
        <a:p>
          <a:r>
            <a:rPr lang="ru-RU" dirty="0" smtClean="0"/>
            <a:t>Греция</a:t>
          </a:r>
          <a:endParaRPr lang="ru-RU" dirty="0"/>
        </a:p>
      </dgm:t>
    </dgm:pt>
    <dgm:pt modelId="{2FFC40F2-64EE-466F-A768-62E8EE8788BE}" type="parTrans" cxnId="{BEFE477D-7029-4F9F-8F66-E9F30F1C4890}">
      <dgm:prSet/>
      <dgm:spPr/>
      <dgm:t>
        <a:bodyPr/>
        <a:lstStyle/>
        <a:p>
          <a:endParaRPr lang="ru-RU"/>
        </a:p>
      </dgm:t>
    </dgm:pt>
    <dgm:pt modelId="{26C39515-FDC5-4C9F-A8B9-77D481AD1AB4}" type="sibTrans" cxnId="{BEFE477D-7029-4F9F-8F66-E9F30F1C4890}">
      <dgm:prSet/>
      <dgm:spPr/>
      <dgm:t>
        <a:bodyPr/>
        <a:lstStyle/>
        <a:p>
          <a:endParaRPr lang="ru-RU"/>
        </a:p>
      </dgm:t>
    </dgm:pt>
    <dgm:pt modelId="{9A9ACC6F-ABB3-4672-845B-C6C43B0711D9}">
      <dgm:prSet phldrT="[Текст]"/>
      <dgm:spPr/>
      <dgm:t>
        <a:bodyPr/>
        <a:lstStyle/>
        <a:p>
          <a:r>
            <a:rPr lang="ru-RU" dirty="0" smtClean="0"/>
            <a:t>Ирландия</a:t>
          </a:r>
          <a:endParaRPr lang="ru-RU" dirty="0"/>
        </a:p>
      </dgm:t>
    </dgm:pt>
    <dgm:pt modelId="{D094441C-8AD0-4537-814D-E8378BA8988D}" type="parTrans" cxnId="{BC60CF57-8B73-4305-B321-AE9252D0D461}">
      <dgm:prSet/>
      <dgm:spPr/>
      <dgm:t>
        <a:bodyPr/>
        <a:lstStyle/>
        <a:p>
          <a:endParaRPr lang="ru-RU"/>
        </a:p>
      </dgm:t>
    </dgm:pt>
    <dgm:pt modelId="{B2EF73A6-6E65-414E-8392-E7731522604F}" type="sibTrans" cxnId="{BC60CF57-8B73-4305-B321-AE9252D0D461}">
      <dgm:prSet/>
      <dgm:spPr/>
      <dgm:t>
        <a:bodyPr/>
        <a:lstStyle/>
        <a:p>
          <a:endParaRPr lang="ru-RU"/>
        </a:p>
      </dgm:t>
    </dgm:pt>
    <dgm:pt modelId="{8291135B-E95F-4918-8A79-813D847DBED7}">
      <dgm:prSet phldrT="[Текст]"/>
      <dgm:spPr/>
      <dgm:t>
        <a:bodyPr/>
        <a:lstStyle/>
        <a:p>
          <a:r>
            <a:rPr lang="ru-RU" dirty="0" smtClean="0"/>
            <a:t>Испания</a:t>
          </a:r>
          <a:endParaRPr lang="ru-RU" dirty="0"/>
        </a:p>
      </dgm:t>
    </dgm:pt>
    <dgm:pt modelId="{BAD348E5-08A0-4971-B922-7E1947F71550}" type="parTrans" cxnId="{175D8DEA-4ADE-4519-A260-0235FA864548}">
      <dgm:prSet/>
      <dgm:spPr/>
      <dgm:t>
        <a:bodyPr/>
        <a:lstStyle/>
        <a:p>
          <a:endParaRPr lang="ru-RU"/>
        </a:p>
      </dgm:t>
    </dgm:pt>
    <dgm:pt modelId="{6BACDA80-0216-464D-9F00-80C7C85AE12D}" type="sibTrans" cxnId="{175D8DEA-4ADE-4519-A260-0235FA864548}">
      <dgm:prSet/>
      <dgm:spPr/>
      <dgm:t>
        <a:bodyPr/>
        <a:lstStyle/>
        <a:p>
          <a:endParaRPr lang="ru-RU"/>
        </a:p>
      </dgm:t>
    </dgm:pt>
    <dgm:pt modelId="{8DD9D82A-55CC-41E3-BADC-F0B5A9752606}">
      <dgm:prSet phldrT="[Текст]"/>
      <dgm:spPr/>
      <dgm:t>
        <a:bodyPr/>
        <a:lstStyle/>
        <a:p>
          <a:r>
            <a:rPr lang="ru-RU" dirty="0" smtClean="0"/>
            <a:t>Италия</a:t>
          </a:r>
          <a:endParaRPr lang="ru-RU" dirty="0"/>
        </a:p>
      </dgm:t>
    </dgm:pt>
    <dgm:pt modelId="{AAEB87E3-030E-4FBE-A4B2-EBE3C81002C0}" type="parTrans" cxnId="{5D3C7D03-70C1-4BCC-8151-228DE457CE68}">
      <dgm:prSet/>
      <dgm:spPr/>
      <dgm:t>
        <a:bodyPr/>
        <a:lstStyle/>
        <a:p>
          <a:endParaRPr lang="ru-RU"/>
        </a:p>
      </dgm:t>
    </dgm:pt>
    <dgm:pt modelId="{51E2664E-0698-4A7C-B422-77103610CEDA}" type="sibTrans" cxnId="{5D3C7D03-70C1-4BCC-8151-228DE457CE68}">
      <dgm:prSet/>
      <dgm:spPr/>
      <dgm:t>
        <a:bodyPr/>
        <a:lstStyle/>
        <a:p>
          <a:endParaRPr lang="ru-RU"/>
        </a:p>
      </dgm:t>
    </dgm:pt>
    <dgm:pt modelId="{1CC2AAE6-4E93-442D-B3A1-8C2620A38DD2}">
      <dgm:prSet phldrT="[Текст]"/>
      <dgm:spPr/>
      <dgm:t>
        <a:bodyPr/>
        <a:lstStyle/>
        <a:p>
          <a:r>
            <a:rPr lang="ru-RU" dirty="0" smtClean="0"/>
            <a:t>Португалия</a:t>
          </a:r>
          <a:endParaRPr lang="ru-RU" dirty="0"/>
        </a:p>
      </dgm:t>
    </dgm:pt>
    <dgm:pt modelId="{6C6BF9F2-6781-41BD-A64D-1C7019588707}" type="parTrans" cxnId="{411FE89F-EE7B-4DD7-88E4-AA19C86F0E99}">
      <dgm:prSet/>
      <dgm:spPr/>
      <dgm:t>
        <a:bodyPr/>
        <a:lstStyle/>
        <a:p>
          <a:endParaRPr lang="ru-RU"/>
        </a:p>
      </dgm:t>
    </dgm:pt>
    <dgm:pt modelId="{C4CC6EFE-03DB-463B-8A83-E66BB787026E}" type="sibTrans" cxnId="{411FE89F-EE7B-4DD7-88E4-AA19C86F0E99}">
      <dgm:prSet/>
      <dgm:spPr/>
      <dgm:t>
        <a:bodyPr/>
        <a:lstStyle/>
        <a:p>
          <a:endParaRPr lang="ru-RU"/>
        </a:p>
      </dgm:t>
    </dgm:pt>
    <dgm:pt modelId="{780A3558-4CCB-4D10-A600-E2C40EFCE8E1}">
      <dgm:prSet phldrT="[Текст]"/>
      <dgm:spPr/>
      <dgm:t>
        <a:bodyPr/>
        <a:lstStyle/>
        <a:p>
          <a:r>
            <a:rPr lang="ru-RU" dirty="0" smtClean="0"/>
            <a:t>Словакия</a:t>
          </a:r>
          <a:endParaRPr lang="ru-RU" dirty="0"/>
        </a:p>
      </dgm:t>
    </dgm:pt>
    <dgm:pt modelId="{E02DB6A0-7B9B-4371-A517-30B3E7A69880}" type="parTrans" cxnId="{413BA184-46BB-4A1F-9C14-1BCFB0DFFFDF}">
      <dgm:prSet/>
      <dgm:spPr/>
      <dgm:t>
        <a:bodyPr/>
        <a:lstStyle/>
        <a:p>
          <a:endParaRPr lang="ru-RU"/>
        </a:p>
      </dgm:t>
    </dgm:pt>
    <dgm:pt modelId="{554A0A62-1BBA-43E7-A40F-11FFE8F3E3C5}" type="sibTrans" cxnId="{413BA184-46BB-4A1F-9C14-1BCFB0DFFFDF}">
      <dgm:prSet/>
      <dgm:spPr/>
      <dgm:t>
        <a:bodyPr/>
        <a:lstStyle/>
        <a:p>
          <a:endParaRPr lang="ru-RU"/>
        </a:p>
      </dgm:t>
    </dgm:pt>
    <dgm:pt modelId="{8398A2B8-78B6-4C21-9251-E70E0B9F1857}">
      <dgm:prSet phldrT="[Текст]"/>
      <dgm:spPr/>
      <dgm:t>
        <a:bodyPr/>
        <a:lstStyle/>
        <a:p>
          <a:r>
            <a:rPr lang="ru-RU" dirty="0" smtClean="0"/>
            <a:t>Словения</a:t>
          </a:r>
          <a:endParaRPr lang="ru-RU" dirty="0"/>
        </a:p>
      </dgm:t>
    </dgm:pt>
    <dgm:pt modelId="{C659FC4E-AE9D-4BAE-AE41-548A94ECAA28}" type="parTrans" cxnId="{AC102625-2C13-4B84-81F1-27F6C29FEB5B}">
      <dgm:prSet/>
      <dgm:spPr/>
      <dgm:t>
        <a:bodyPr/>
        <a:lstStyle/>
        <a:p>
          <a:endParaRPr lang="ru-RU"/>
        </a:p>
      </dgm:t>
    </dgm:pt>
    <dgm:pt modelId="{A05C05DA-A8BB-48CF-96FE-614B2645106B}" type="sibTrans" cxnId="{AC102625-2C13-4B84-81F1-27F6C29FEB5B}">
      <dgm:prSet/>
      <dgm:spPr/>
      <dgm:t>
        <a:bodyPr/>
        <a:lstStyle/>
        <a:p>
          <a:endParaRPr lang="ru-RU"/>
        </a:p>
      </dgm:t>
    </dgm:pt>
    <dgm:pt modelId="{179FB319-B81C-4122-B3CB-37081332D4FC}">
      <dgm:prSet phldrT="[Текст]"/>
      <dgm:spPr/>
      <dgm:t>
        <a:bodyPr/>
        <a:lstStyle/>
        <a:p>
          <a:r>
            <a:rPr lang="ru-RU" dirty="0" smtClean="0"/>
            <a:t>Финляндия</a:t>
          </a:r>
          <a:endParaRPr lang="ru-RU" dirty="0"/>
        </a:p>
      </dgm:t>
    </dgm:pt>
    <dgm:pt modelId="{E8870A96-B78E-4F13-87FC-8826010A9C4B}" type="parTrans" cxnId="{1A1A2952-8A1D-4CC4-A302-EE78381192A1}">
      <dgm:prSet/>
      <dgm:spPr/>
      <dgm:t>
        <a:bodyPr/>
        <a:lstStyle/>
        <a:p>
          <a:endParaRPr lang="ru-RU"/>
        </a:p>
      </dgm:t>
    </dgm:pt>
    <dgm:pt modelId="{6032F603-95B5-45AA-87EB-E3C6CA44E617}" type="sibTrans" cxnId="{1A1A2952-8A1D-4CC4-A302-EE78381192A1}">
      <dgm:prSet/>
      <dgm:spPr/>
      <dgm:t>
        <a:bodyPr/>
        <a:lstStyle/>
        <a:p>
          <a:endParaRPr lang="ru-RU"/>
        </a:p>
      </dgm:t>
    </dgm:pt>
    <dgm:pt modelId="{E9B0BC0A-BEB5-468A-8F23-2317E1ADA2B3}">
      <dgm:prSet phldrT="[Текст]"/>
      <dgm:spPr/>
      <dgm:t>
        <a:bodyPr/>
        <a:lstStyle/>
        <a:p>
          <a:r>
            <a:rPr lang="ru-RU" dirty="0" smtClean="0"/>
            <a:t>Франция</a:t>
          </a:r>
          <a:endParaRPr lang="ru-RU" dirty="0"/>
        </a:p>
      </dgm:t>
    </dgm:pt>
    <dgm:pt modelId="{1EEDAE16-B64D-486F-B56E-D332C5D42FD1}" type="parTrans" cxnId="{995A9D89-A2D7-47FB-9BF4-714F7843312B}">
      <dgm:prSet/>
      <dgm:spPr/>
      <dgm:t>
        <a:bodyPr/>
        <a:lstStyle/>
        <a:p>
          <a:endParaRPr lang="ru-RU"/>
        </a:p>
      </dgm:t>
    </dgm:pt>
    <dgm:pt modelId="{24CDD9DA-C034-4458-BF9A-C966D565AE64}" type="sibTrans" cxnId="{995A9D89-A2D7-47FB-9BF4-714F7843312B}">
      <dgm:prSet/>
      <dgm:spPr/>
      <dgm:t>
        <a:bodyPr/>
        <a:lstStyle/>
        <a:p>
          <a:endParaRPr lang="ru-RU"/>
        </a:p>
      </dgm:t>
    </dgm:pt>
    <dgm:pt modelId="{9DCCB1C9-0F4D-4B96-8AAD-86C27E308657}">
      <dgm:prSet phldrT="[Текст]"/>
      <dgm:spPr/>
      <dgm:t>
        <a:bodyPr/>
        <a:lstStyle/>
        <a:p>
          <a:r>
            <a:rPr lang="ru-RU" dirty="0" smtClean="0"/>
            <a:t>Эстония</a:t>
          </a:r>
          <a:endParaRPr lang="ru-RU" dirty="0"/>
        </a:p>
      </dgm:t>
    </dgm:pt>
    <dgm:pt modelId="{74DD0E7D-0960-4CC2-A3B4-301A471093B1}" type="parTrans" cxnId="{308EFECD-1BF8-435D-92D4-460FDCD5B09F}">
      <dgm:prSet/>
      <dgm:spPr/>
      <dgm:t>
        <a:bodyPr/>
        <a:lstStyle/>
        <a:p>
          <a:endParaRPr lang="ru-RU"/>
        </a:p>
      </dgm:t>
    </dgm:pt>
    <dgm:pt modelId="{1BBAE231-9A45-4CBF-82BE-CA7C8D02CC91}" type="sibTrans" cxnId="{308EFECD-1BF8-435D-92D4-460FDCD5B09F}">
      <dgm:prSet/>
      <dgm:spPr/>
      <dgm:t>
        <a:bodyPr/>
        <a:lstStyle/>
        <a:p>
          <a:endParaRPr lang="ru-RU"/>
        </a:p>
      </dgm:t>
    </dgm:pt>
    <dgm:pt modelId="{D7523B86-C616-4243-8E35-7F2495EB8F82}">
      <dgm:prSet phldrT="[Текст]"/>
      <dgm:spPr/>
      <dgm:t>
        <a:bodyPr/>
        <a:lstStyle/>
        <a:p>
          <a:r>
            <a:rPr lang="ru-RU" dirty="0" smtClean="0"/>
            <a:t>Кипр</a:t>
          </a:r>
          <a:endParaRPr lang="ru-RU" dirty="0"/>
        </a:p>
      </dgm:t>
    </dgm:pt>
    <dgm:pt modelId="{AF0EA70D-5226-4D96-AC03-EFB73C2C5935}" type="parTrans" cxnId="{0D9C6E22-54EC-4585-843F-1390DAE9326E}">
      <dgm:prSet/>
      <dgm:spPr/>
      <dgm:t>
        <a:bodyPr/>
        <a:lstStyle/>
        <a:p>
          <a:endParaRPr lang="ru-RU"/>
        </a:p>
      </dgm:t>
    </dgm:pt>
    <dgm:pt modelId="{D17DDB52-C241-44F6-82AE-2659C6F7729F}" type="sibTrans" cxnId="{0D9C6E22-54EC-4585-843F-1390DAE9326E}">
      <dgm:prSet/>
      <dgm:spPr/>
      <dgm:t>
        <a:bodyPr/>
        <a:lstStyle/>
        <a:p>
          <a:endParaRPr lang="ru-RU"/>
        </a:p>
      </dgm:t>
    </dgm:pt>
    <dgm:pt modelId="{96FCDA5A-FEDB-4E1F-B299-24BA1131FE70}">
      <dgm:prSet phldrT="[Текст]"/>
      <dgm:spPr/>
      <dgm:t>
        <a:bodyPr/>
        <a:lstStyle/>
        <a:p>
          <a:r>
            <a:rPr lang="ru-RU" dirty="0" smtClean="0"/>
            <a:t>Люксембург</a:t>
          </a:r>
          <a:endParaRPr lang="ru-RU" dirty="0"/>
        </a:p>
      </dgm:t>
    </dgm:pt>
    <dgm:pt modelId="{EF07C6A5-75E6-4568-8DD7-CCC2A42CAAC3}" type="parTrans" cxnId="{8AE94E6A-EDEA-4422-BAC4-69C225658903}">
      <dgm:prSet/>
      <dgm:spPr/>
      <dgm:t>
        <a:bodyPr/>
        <a:lstStyle/>
        <a:p>
          <a:endParaRPr lang="ru-RU"/>
        </a:p>
      </dgm:t>
    </dgm:pt>
    <dgm:pt modelId="{FBFADCC6-A3B1-40A1-BBA3-2CE0E329D2B7}" type="sibTrans" cxnId="{8AE94E6A-EDEA-4422-BAC4-69C225658903}">
      <dgm:prSet/>
      <dgm:spPr/>
      <dgm:t>
        <a:bodyPr/>
        <a:lstStyle/>
        <a:p>
          <a:endParaRPr lang="ru-RU"/>
        </a:p>
      </dgm:t>
    </dgm:pt>
    <dgm:pt modelId="{4EAB0768-62CF-4A80-897E-F11B8DA10C2B}">
      <dgm:prSet phldrT="[Текст]"/>
      <dgm:spPr/>
      <dgm:t>
        <a:bodyPr/>
        <a:lstStyle/>
        <a:p>
          <a:r>
            <a:rPr lang="ru-RU" dirty="0" smtClean="0"/>
            <a:t>Мальта</a:t>
          </a:r>
          <a:endParaRPr lang="ru-RU" dirty="0"/>
        </a:p>
      </dgm:t>
    </dgm:pt>
    <dgm:pt modelId="{C3510A9E-B51B-44B0-9549-CF1FB7BF3A80}" type="parTrans" cxnId="{A76B6468-4EEF-4448-A2A6-E83CDEC16E53}">
      <dgm:prSet/>
      <dgm:spPr/>
      <dgm:t>
        <a:bodyPr/>
        <a:lstStyle/>
        <a:p>
          <a:endParaRPr lang="ru-RU"/>
        </a:p>
      </dgm:t>
    </dgm:pt>
    <dgm:pt modelId="{B4C9D36A-C67B-46E5-BE55-88F7EF62D448}" type="sibTrans" cxnId="{A76B6468-4EEF-4448-A2A6-E83CDEC16E53}">
      <dgm:prSet/>
      <dgm:spPr/>
      <dgm:t>
        <a:bodyPr/>
        <a:lstStyle/>
        <a:p>
          <a:endParaRPr lang="ru-RU"/>
        </a:p>
      </dgm:t>
    </dgm:pt>
    <dgm:pt modelId="{1D685ACD-A20B-48CB-80EE-4CACF6F97403}">
      <dgm:prSet phldrT="[Текст]"/>
      <dgm:spPr/>
      <dgm:t>
        <a:bodyPr/>
        <a:lstStyle/>
        <a:p>
          <a:r>
            <a:rPr lang="ru-RU" dirty="0" smtClean="0"/>
            <a:t>Нидерланды</a:t>
          </a:r>
          <a:endParaRPr lang="ru-RU" dirty="0"/>
        </a:p>
      </dgm:t>
    </dgm:pt>
    <dgm:pt modelId="{BDEC8A30-6CA3-425D-8A36-6E4C92B36C1A}" type="parTrans" cxnId="{BE67552E-E610-4B04-B24C-FAB9DE4DC975}">
      <dgm:prSet/>
      <dgm:spPr/>
      <dgm:t>
        <a:bodyPr/>
        <a:lstStyle/>
        <a:p>
          <a:endParaRPr lang="ru-RU"/>
        </a:p>
      </dgm:t>
    </dgm:pt>
    <dgm:pt modelId="{A7EB48BF-778C-45F6-8878-9C30C62CB4C7}" type="sibTrans" cxnId="{BE67552E-E610-4B04-B24C-FAB9DE4DC975}">
      <dgm:prSet/>
      <dgm:spPr/>
      <dgm:t>
        <a:bodyPr/>
        <a:lstStyle/>
        <a:p>
          <a:endParaRPr lang="ru-RU"/>
        </a:p>
      </dgm:t>
    </dgm:pt>
    <dgm:pt modelId="{CB042409-FB8E-499D-B4BE-EAF6151A315B}" type="pres">
      <dgm:prSet presAssocID="{21139DF9-8F44-4112-9633-5124BF0F1AE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0FF78E5-7DD7-4D99-A874-C6DCDF8D4F00}" type="pres">
      <dgm:prSet presAssocID="{F80E20CB-4079-42F0-9148-AE6E973A6960}" presName="centerShape" presStyleLbl="node0" presStyleIdx="0" presStyleCnt="1" custScaleX="253696" custScaleY="170395"/>
      <dgm:spPr/>
      <dgm:t>
        <a:bodyPr/>
        <a:lstStyle/>
        <a:p>
          <a:endParaRPr lang="ru-RU"/>
        </a:p>
      </dgm:t>
    </dgm:pt>
    <dgm:pt modelId="{83E3CF96-C186-40F1-8BE0-272383F4EDF5}" type="pres">
      <dgm:prSet presAssocID="{33EAD37E-AC3C-4645-9050-8D1B4A9293AC}" presName="node" presStyleLbl="node1" presStyleIdx="0" presStyleCnt="17" custScaleX="205423" custScaleY="90240">
        <dgm:presLayoutVars>
          <dgm:bulletEnabled val="1"/>
        </dgm:presLayoutVars>
      </dgm:prSet>
      <dgm:spPr/>
    </dgm:pt>
    <dgm:pt modelId="{3CFD1A9F-B524-420F-B166-6568224B11B7}" type="pres">
      <dgm:prSet presAssocID="{33EAD37E-AC3C-4645-9050-8D1B4A9293AC}" presName="dummy" presStyleCnt="0"/>
      <dgm:spPr/>
    </dgm:pt>
    <dgm:pt modelId="{078265ED-D389-422A-9687-C59555647046}" type="pres">
      <dgm:prSet presAssocID="{AE8F1828-D214-4042-9A37-7BCB18975A58}" presName="sibTrans" presStyleLbl="sibTrans2D1" presStyleIdx="0" presStyleCnt="17" custScaleX="77385" custScaleY="46904"/>
      <dgm:spPr/>
    </dgm:pt>
    <dgm:pt modelId="{825168D9-C370-4B96-A274-E72B2F598163}" type="pres">
      <dgm:prSet presAssocID="{F6D6936D-FE64-4A48-BDBF-94FEABF43649}" presName="node" presStyleLbl="node1" presStyleIdx="1" presStyleCnt="17" custScaleX="205423" custScaleY="90240">
        <dgm:presLayoutVars>
          <dgm:bulletEnabled val="1"/>
        </dgm:presLayoutVars>
      </dgm:prSet>
      <dgm:spPr/>
    </dgm:pt>
    <dgm:pt modelId="{8E505F4F-F4E9-4976-91E2-271590F029EA}" type="pres">
      <dgm:prSet presAssocID="{F6D6936D-FE64-4A48-BDBF-94FEABF43649}" presName="dummy" presStyleCnt="0"/>
      <dgm:spPr/>
    </dgm:pt>
    <dgm:pt modelId="{2769201A-11BD-4A7C-8E43-42A008793A4D}" type="pres">
      <dgm:prSet presAssocID="{C919C04B-FC67-44FA-88D2-F73EDCF9DC3E}" presName="sibTrans" presStyleLbl="sibTrans2D1" presStyleIdx="1" presStyleCnt="17" custScaleX="77385" custScaleY="46904"/>
      <dgm:spPr/>
    </dgm:pt>
    <dgm:pt modelId="{1A1F81B9-25DC-41B8-9678-4098486DB746}" type="pres">
      <dgm:prSet presAssocID="{6F2BEFF2-80FD-4FDB-AC54-70BABF8AA485}" presName="node" presStyleLbl="node1" presStyleIdx="2" presStyleCnt="17" custScaleX="205423" custScaleY="90240">
        <dgm:presLayoutVars>
          <dgm:bulletEnabled val="1"/>
        </dgm:presLayoutVars>
      </dgm:prSet>
      <dgm:spPr/>
    </dgm:pt>
    <dgm:pt modelId="{7E2233BD-5C9B-4598-A300-441300B3F74A}" type="pres">
      <dgm:prSet presAssocID="{6F2BEFF2-80FD-4FDB-AC54-70BABF8AA485}" presName="dummy" presStyleCnt="0"/>
      <dgm:spPr/>
    </dgm:pt>
    <dgm:pt modelId="{D76EFE41-9A37-4037-91BD-2A31AB7A6853}" type="pres">
      <dgm:prSet presAssocID="{5CB9438D-7E82-429B-8A65-9CBDF157F2ED}" presName="sibTrans" presStyleLbl="sibTrans2D1" presStyleIdx="2" presStyleCnt="17" custScaleX="77385" custScaleY="46904"/>
      <dgm:spPr/>
    </dgm:pt>
    <dgm:pt modelId="{3803C7C3-0B9A-436F-826B-01A2D1C87F80}" type="pres">
      <dgm:prSet presAssocID="{E9678105-25F0-4603-8D9A-6B7BAC7B3792}" presName="node" presStyleLbl="node1" presStyleIdx="3" presStyleCnt="17" custScaleX="205423" custScaleY="90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947B95-3C9E-40C2-85A2-2A3EFE355A4F}" type="pres">
      <dgm:prSet presAssocID="{E9678105-25F0-4603-8D9A-6B7BAC7B3792}" presName="dummy" presStyleCnt="0"/>
      <dgm:spPr/>
    </dgm:pt>
    <dgm:pt modelId="{C909DC9D-3573-4633-9A31-D96BEFF1FC47}" type="pres">
      <dgm:prSet presAssocID="{26C39515-FDC5-4C9F-A8B9-77D481AD1AB4}" presName="sibTrans" presStyleLbl="sibTrans2D1" presStyleIdx="3" presStyleCnt="17" custScaleX="77385" custScaleY="46904"/>
      <dgm:spPr/>
    </dgm:pt>
    <dgm:pt modelId="{C608DA76-76F9-43D5-8877-C99E31176ACE}" type="pres">
      <dgm:prSet presAssocID="{9A9ACC6F-ABB3-4672-845B-C6C43B0711D9}" presName="node" presStyleLbl="node1" presStyleIdx="4" presStyleCnt="17" custScaleX="205423" custScaleY="90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9C763-AE39-4E5E-8F90-2BA8D8CBA891}" type="pres">
      <dgm:prSet presAssocID="{9A9ACC6F-ABB3-4672-845B-C6C43B0711D9}" presName="dummy" presStyleCnt="0"/>
      <dgm:spPr/>
    </dgm:pt>
    <dgm:pt modelId="{CAA47F20-3C63-4743-83D7-41CDA9BD559F}" type="pres">
      <dgm:prSet presAssocID="{B2EF73A6-6E65-414E-8392-E7731522604F}" presName="sibTrans" presStyleLbl="sibTrans2D1" presStyleIdx="4" presStyleCnt="17" custScaleX="77385" custScaleY="46904"/>
      <dgm:spPr/>
    </dgm:pt>
    <dgm:pt modelId="{73FD5416-8311-4D5F-9E97-99E3B8CF3070}" type="pres">
      <dgm:prSet presAssocID="{8291135B-E95F-4918-8A79-813D847DBED7}" presName="node" presStyleLbl="node1" presStyleIdx="5" presStyleCnt="17" custScaleX="205423" custScaleY="90240">
        <dgm:presLayoutVars>
          <dgm:bulletEnabled val="1"/>
        </dgm:presLayoutVars>
      </dgm:prSet>
      <dgm:spPr/>
    </dgm:pt>
    <dgm:pt modelId="{C7A870B7-5C5A-4C06-8F12-EC6D3361FA99}" type="pres">
      <dgm:prSet presAssocID="{8291135B-E95F-4918-8A79-813D847DBED7}" presName="dummy" presStyleCnt="0"/>
      <dgm:spPr/>
    </dgm:pt>
    <dgm:pt modelId="{59CB4924-218F-46F4-AC64-1A902ED34B8F}" type="pres">
      <dgm:prSet presAssocID="{6BACDA80-0216-464D-9F00-80C7C85AE12D}" presName="sibTrans" presStyleLbl="sibTrans2D1" presStyleIdx="5" presStyleCnt="17" custScaleX="77385" custScaleY="46904"/>
      <dgm:spPr/>
    </dgm:pt>
    <dgm:pt modelId="{2B8B1800-F44E-4C39-9D45-7A395BE7142B}" type="pres">
      <dgm:prSet presAssocID="{8DD9D82A-55CC-41E3-BADC-F0B5A9752606}" presName="node" presStyleLbl="node1" presStyleIdx="6" presStyleCnt="17" custScaleX="205423" custScaleY="90240">
        <dgm:presLayoutVars>
          <dgm:bulletEnabled val="1"/>
        </dgm:presLayoutVars>
      </dgm:prSet>
      <dgm:spPr/>
    </dgm:pt>
    <dgm:pt modelId="{5281B94B-FC32-446A-BDB3-6703DA029DE7}" type="pres">
      <dgm:prSet presAssocID="{8DD9D82A-55CC-41E3-BADC-F0B5A9752606}" presName="dummy" presStyleCnt="0"/>
      <dgm:spPr/>
    </dgm:pt>
    <dgm:pt modelId="{0FFD8414-3AC5-4CAD-A455-4D4308DCDF5B}" type="pres">
      <dgm:prSet presAssocID="{51E2664E-0698-4A7C-B422-77103610CEDA}" presName="sibTrans" presStyleLbl="sibTrans2D1" presStyleIdx="6" presStyleCnt="17" custScaleX="77385" custScaleY="46904"/>
      <dgm:spPr/>
    </dgm:pt>
    <dgm:pt modelId="{A6ADCBA9-4077-4512-AA7E-879D9ECBD32A}" type="pres">
      <dgm:prSet presAssocID="{D7523B86-C616-4243-8E35-7F2495EB8F82}" presName="node" presStyleLbl="node1" presStyleIdx="7" presStyleCnt="17" custScaleX="205423" custScaleY="90240">
        <dgm:presLayoutVars>
          <dgm:bulletEnabled val="1"/>
        </dgm:presLayoutVars>
      </dgm:prSet>
      <dgm:spPr/>
    </dgm:pt>
    <dgm:pt modelId="{E3FC28CB-8F9F-4B0B-9C0B-B1E3842A9D17}" type="pres">
      <dgm:prSet presAssocID="{D7523B86-C616-4243-8E35-7F2495EB8F82}" presName="dummy" presStyleCnt="0"/>
      <dgm:spPr/>
    </dgm:pt>
    <dgm:pt modelId="{58EF1A18-36AD-4FB1-B501-606ED56B0289}" type="pres">
      <dgm:prSet presAssocID="{D17DDB52-C241-44F6-82AE-2659C6F7729F}" presName="sibTrans" presStyleLbl="sibTrans2D1" presStyleIdx="7" presStyleCnt="17" custScaleX="77385" custScaleY="46904"/>
      <dgm:spPr/>
    </dgm:pt>
    <dgm:pt modelId="{A73B8E15-3DD8-4CF7-9596-B571BE2BEF5F}" type="pres">
      <dgm:prSet presAssocID="{96FCDA5A-FEDB-4E1F-B299-24BA1131FE70}" presName="node" presStyleLbl="node1" presStyleIdx="8" presStyleCnt="17" custScaleX="205423" custScaleY="90240">
        <dgm:presLayoutVars>
          <dgm:bulletEnabled val="1"/>
        </dgm:presLayoutVars>
      </dgm:prSet>
      <dgm:spPr/>
    </dgm:pt>
    <dgm:pt modelId="{37027B12-7ED3-4FA0-8423-85FAAE62B5C2}" type="pres">
      <dgm:prSet presAssocID="{96FCDA5A-FEDB-4E1F-B299-24BA1131FE70}" presName="dummy" presStyleCnt="0"/>
      <dgm:spPr/>
    </dgm:pt>
    <dgm:pt modelId="{2132B2C5-FF81-45E8-B6E1-724C21BF4D3C}" type="pres">
      <dgm:prSet presAssocID="{FBFADCC6-A3B1-40A1-BBA3-2CE0E329D2B7}" presName="sibTrans" presStyleLbl="sibTrans2D1" presStyleIdx="8" presStyleCnt="17" custScaleX="77385" custScaleY="46904"/>
      <dgm:spPr/>
    </dgm:pt>
    <dgm:pt modelId="{F2B95C13-B8F5-40EA-9BCD-E5095F01B222}" type="pres">
      <dgm:prSet presAssocID="{4EAB0768-62CF-4A80-897E-F11B8DA10C2B}" presName="node" presStyleLbl="node1" presStyleIdx="9" presStyleCnt="17" custScaleX="205423" custScaleY="90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24CFF-6EF4-46AB-B35D-D9D9EF52AED1}" type="pres">
      <dgm:prSet presAssocID="{4EAB0768-62CF-4A80-897E-F11B8DA10C2B}" presName="dummy" presStyleCnt="0"/>
      <dgm:spPr/>
    </dgm:pt>
    <dgm:pt modelId="{23558FB2-084E-4A62-8212-2CC075DDEF03}" type="pres">
      <dgm:prSet presAssocID="{B4C9D36A-C67B-46E5-BE55-88F7EF62D448}" presName="sibTrans" presStyleLbl="sibTrans2D1" presStyleIdx="9" presStyleCnt="17" custScaleX="77385" custScaleY="46904"/>
      <dgm:spPr/>
    </dgm:pt>
    <dgm:pt modelId="{174BD390-B209-47C7-A941-49B6DB03BAFD}" type="pres">
      <dgm:prSet presAssocID="{1D685ACD-A20B-48CB-80EE-4CACF6F97403}" presName="node" presStyleLbl="node1" presStyleIdx="10" presStyleCnt="17" custScaleX="205423" custScaleY="90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7FD5AD-AD05-4EAD-BD6B-5DFC136B6A0C}" type="pres">
      <dgm:prSet presAssocID="{1D685ACD-A20B-48CB-80EE-4CACF6F97403}" presName="dummy" presStyleCnt="0"/>
      <dgm:spPr/>
    </dgm:pt>
    <dgm:pt modelId="{A39D1676-739C-4BEA-B4AC-D69B9927367A}" type="pres">
      <dgm:prSet presAssocID="{A7EB48BF-778C-45F6-8878-9C30C62CB4C7}" presName="sibTrans" presStyleLbl="sibTrans2D1" presStyleIdx="10" presStyleCnt="17" custScaleX="77385" custScaleY="46904"/>
      <dgm:spPr/>
    </dgm:pt>
    <dgm:pt modelId="{0F07842F-D8F5-4DF6-B639-5A7A96E38D79}" type="pres">
      <dgm:prSet presAssocID="{1CC2AAE6-4E93-442D-B3A1-8C2620A38DD2}" presName="node" presStyleLbl="node1" presStyleIdx="11" presStyleCnt="17" custScaleX="205423" custScaleY="90240">
        <dgm:presLayoutVars>
          <dgm:bulletEnabled val="1"/>
        </dgm:presLayoutVars>
      </dgm:prSet>
      <dgm:spPr/>
    </dgm:pt>
    <dgm:pt modelId="{9F3ADCC6-F577-42A4-9CA9-8F12C2DACCBA}" type="pres">
      <dgm:prSet presAssocID="{1CC2AAE6-4E93-442D-B3A1-8C2620A38DD2}" presName="dummy" presStyleCnt="0"/>
      <dgm:spPr/>
    </dgm:pt>
    <dgm:pt modelId="{BCB2391B-485B-418A-B728-81998BDAA7F6}" type="pres">
      <dgm:prSet presAssocID="{C4CC6EFE-03DB-463B-8A83-E66BB787026E}" presName="sibTrans" presStyleLbl="sibTrans2D1" presStyleIdx="11" presStyleCnt="17" custScaleX="77385" custScaleY="46904"/>
      <dgm:spPr/>
    </dgm:pt>
    <dgm:pt modelId="{79C9FE3F-168A-4780-B90B-41ED22030D9A}" type="pres">
      <dgm:prSet presAssocID="{780A3558-4CCB-4D10-A600-E2C40EFCE8E1}" presName="node" presStyleLbl="node1" presStyleIdx="12" presStyleCnt="17" custScaleX="205423" custScaleY="90240">
        <dgm:presLayoutVars>
          <dgm:bulletEnabled val="1"/>
        </dgm:presLayoutVars>
      </dgm:prSet>
      <dgm:spPr/>
    </dgm:pt>
    <dgm:pt modelId="{9E787258-5F0A-43C4-8882-9EB87DD2C326}" type="pres">
      <dgm:prSet presAssocID="{780A3558-4CCB-4D10-A600-E2C40EFCE8E1}" presName="dummy" presStyleCnt="0"/>
      <dgm:spPr/>
    </dgm:pt>
    <dgm:pt modelId="{9821D11B-7C95-499C-BF48-E9C1BEE34ECC}" type="pres">
      <dgm:prSet presAssocID="{554A0A62-1BBA-43E7-A40F-11FFE8F3E3C5}" presName="sibTrans" presStyleLbl="sibTrans2D1" presStyleIdx="12" presStyleCnt="17" custScaleX="77385" custScaleY="46904"/>
      <dgm:spPr/>
    </dgm:pt>
    <dgm:pt modelId="{EC413055-4053-4275-967C-11DC4AA3DCFA}" type="pres">
      <dgm:prSet presAssocID="{8398A2B8-78B6-4C21-9251-E70E0B9F1857}" presName="node" presStyleLbl="node1" presStyleIdx="13" presStyleCnt="17" custScaleX="205423" custScaleY="90240">
        <dgm:presLayoutVars>
          <dgm:bulletEnabled val="1"/>
        </dgm:presLayoutVars>
      </dgm:prSet>
      <dgm:spPr/>
    </dgm:pt>
    <dgm:pt modelId="{41E71DFF-BACE-4353-919F-F8E197779E38}" type="pres">
      <dgm:prSet presAssocID="{8398A2B8-78B6-4C21-9251-E70E0B9F1857}" presName="dummy" presStyleCnt="0"/>
      <dgm:spPr/>
    </dgm:pt>
    <dgm:pt modelId="{62421B95-A325-422E-AB7E-B15A470A3747}" type="pres">
      <dgm:prSet presAssocID="{A05C05DA-A8BB-48CF-96FE-614B2645106B}" presName="sibTrans" presStyleLbl="sibTrans2D1" presStyleIdx="13" presStyleCnt="17" custScaleX="77385" custScaleY="46904"/>
      <dgm:spPr/>
    </dgm:pt>
    <dgm:pt modelId="{65C8F9C6-E3E6-4365-A958-B49AC6A510EC}" type="pres">
      <dgm:prSet presAssocID="{179FB319-B81C-4122-B3CB-37081332D4FC}" presName="node" presStyleLbl="node1" presStyleIdx="14" presStyleCnt="17" custScaleX="205423" custScaleY="90240">
        <dgm:presLayoutVars>
          <dgm:bulletEnabled val="1"/>
        </dgm:presLayoutVars>
      </dgm:prSet>
      <dgm:spPr/>
    </dgm:pt>
    <dgm:pt modelId="{21205329-B703-48B1-AE4D-7337B635FC05}" type="pres">
      <dgm:prSet presAssocID="{179FB319-B81C-4122-B3CB-37081332D4FC}" presName="dummy" presStyleCnt="0"/>
      <dgm:spPr/>
    </dgm:pt>
    <dgm:pt modelId="{7ED52934-B944-4631-B400-D86D518E0BAB}" type="pres">
      <dgm:prSet presAssocID="{6032F603-95B5-45AA-87EB-E3C6CA44E617}" presName="sibTrans" presStyleLbl="sibTrans2D1" presStyleIdx="14" presStyleCnt="17" custScaleX="77385" custScaleY="46904"/>
      <dgm:spPr/>
    </dgm:pt>
    <dgm:pt modelId="{FE0C2E62-06CD-482E-82F3-F75C9571EFF3}" type="pres">
      <dgm:prSet presAssocID="{E9B0BC0A-BEB5-468A-8F23-2317E1ADA2B3}" presName="node" presStyleLbl="node1" presStyleIdx="15" presStyleCnt="17" custScaleX="205423" custScaleY="90240">
        <dgm:presLayoutVars>
          <dgm:bulletEnabled val="1"/>
        </dgm:presLayoutVars>
      </dgm:prSet>
      <dgm:spPr/>
    </dgm:pt>
    <dgm:pt modelId="{90BC2DA7-6AEF-40F8-A8EF-AE7F9A77502B}" type="pres">
      <dgm:prSet presAssocID="{E9B0BC0A-BEB5-468A-8F23-2317E1ADA2B3}" presName="dummy" presStyleCnt="0"/>
      <dgm:spPr/>
    </dgm:pt>
    <dgm:pt modelId="{17563246-79CE-48C3-A1FF-876755B3FC9A}" type="pres">
      <dgm:prSet presAssocID="{24CDD9DA-C034-4458-BF9A-C966D565AE64}" presName="sibTrans" presStyleLbl="sibTrans2D1" presStyleIdx="15" presStyleCnt="17" custScaleX="77385" custScaleY="46904"/>
      <dgm:spPr/>
    </dgm:pt>
    <dgm:pt modelId="{091FBFF0-C56B-427C-9F9E-FC5AB5A5466B}" type="pres">
      <dgm:prSet presAssocID="{9DCCB1C9-0F4D-4B96-8AAD-86C27E308657}" presName="node" presStyleLbl="node1" presStyleIdx="16" presStyleCnt="17" custScaleX="205423" custScaleY="90240">
        <dgm:presLayoutVars>
          <dgm:bulletEnabled val="1"/>
        </dgm:presLayoutVars>
      </dgm:prSet>
      <dgm:spPr/>
    </dgm:pt>
    <dgm:pt modelId="{86E04441-7B77-46F1-A4C2-2182D4418B1F}" type="pres">
      <dgm:prSet presAssocID="{9DCCB1C9-0F4D-4B96-8AAD-86C27E308657}" presName="dummy" presStyleCnt="0"/>
      <dgm:spPr/>
    </dgm:pt>
    <dgm:pt modelId="{B3714811-02A1-4FE2-AF9F-50AB87F3E8AA}" type="pres">
      <dgm:prSet presAssocID="{1BBAE231-9A45-4CBF-82BE-CA7C8D02CC91}" presName="sibTrans" presStyleLbl="sibTrans2D1" presStyleIdx="16" presStyleCnt="17" custScaleX="77385" custScaleY="46904"/>
      <dgm:spPr/>
    </dgm:pt>
  </dgm:ptLst>
  <dgm:cxnLst>
    <dgm:cxn modelId="{B2B03D24-D323-450E-BBEC-31450A218577}" type="presOf" srcId="{5CB9438D-7E82-429B-8A65-9CBDF157F2ED}" destId="{D76EFE41-9A37-4037-91BD-2A31AB7A6853}" srcOrd="0" destOrd="0" presId="urn:microsoft.com/office/officeart/2005/8/layout/radial6"/>
    <dgm:cxn modelId="{619C311C-3321-4394-B374-22A39FD3FF96}" type="presOf" srcId="{33EAD37E-AC3C-4645-9050-8D1B4A9293AC}" destId="{83E3CF96-C186-40F1-8BE0-272383F4EDF5}" srcOrd="0" destOrd="0" presId="urn:microsoft.com/office/officeart/2005/8/layout/radial6"/>
    <dgm:cxn modelId="{DC545D06-CB0D-45CF-9B37-4A6A60F8FF9D}" type="presOf" srcId="{554A0A62-1BBA-43E7-A40F-11FFE8F3E3C5}" destId="{9821D11B-7C95-499C-BF48-E9C1BEE34ECC}" srcOrd="0" destOrd="0" presId="urn:microsoft.com/office/officeart/2005/8/layout/radial6"/>
    <dgm:cxn modelId="{995A9D89-A2D7-47FB-9BF4-714F7843312B}" srcId="{F80E20CB-4079-42F0-9148-AE6E973A6960}" destId="{E9B0BC0A-BEB5-468A-8F23-2317E1ADA2B3}" srcOrd="15" destOrd="0" parTransId="{1EEDAE16-B64D-486F-B56E-D332C5D42FD1}" sibTransId="{24CDD9DA-C034-4458-BF9A-C966D565AE64}"/>
    <dgm:cxn modelId="{EDAA3EE3-1B5D-4F9D-A4A7-0395272C4831}" type="presOf" srcId="{21139DF9-8F44-4112-9633-5124BF0F1AEC}" destId="{CB042409-FB8E-499D-B4BE-EAF6151A315B}" srcOrd="0" destOrd="0" presId="urn:microsoft.com/office/officeart/2005/8/layout/radial6"/>
    <dgm:cxn modelId="{5E680CD5-2C35-41E3-98A1-8EB9963E9767}" type="presOf" srcId="{B2EF73A6-6E65-414E-8392-E7731522604F}" destId="{CAA47F20-3C63-4743-83D7-41CDA9BD559F}" srcOrd="0" destOrd="0" presId="urn:microsoft.com/office/officeart/2005/8/layout/radial6"/>
    <dgm:cxn modelId="{88DB4CB2-2354-43EE-B749-91EC5705FCF1}" type="presOf" srcId="{179FB319-B81C-4122-B3CB-37081332D4FC}" destId="{65C8F9C6-E3E6-4365-A958-B49AC6A510EC}" srcOrd="0" destOrd="0" presId="urn:microsoft.com/office/officeart/2005/8/layout/radial6"/>
    <dgm:cxn modelId="{BEFE477D-7029-4F9F-8F66-E9F30F1C4890}" srcId="{F80E20CB-4079-42F0-9148-AE6E973A6960}" destId="{E9678105-25F0-4603-8D9A-6B7BAC7B3792}" srcOrd="3" destOrd="0" parTransId="{2FFC40F2-64EE-466F-A768-62E8EE8788BE}" sibTransId="{26C39515-FDC5-4C9F-A8B9-77D481AD1AB4}"/>
    <dgm:cxn modelId="{8AE94E6A-EDEA-4422-BAC4-69C225658903}" srcId="{F80E20CB-4079-42F0-9148-AE6E973A6960}" destId="{96FCDA5A-FEDB-4E1F-B299-24BA1131FE70}" srcOrd="8" destOrd="0" parTransId="{EF07C6A5-75E6-4568-8DD7-CCC2A42CAAC3}" sibTransId="{FBFADCC6-A3B1-40A1-BBA3-2CE0E329D2B7}"/>
    <dgm:cxn modelId="{308EFECD-1BF8-435D-92D4-460FDCD5B09F}" srcId="{F80E20CB-4079-42F0-9148-AE6E973A6960}" destId="{9DCCB1C9-0F4D-4B96-8AAD-86C27E308657}" srcOrd="16" destOrd="0" parTransId="{74DD0E7D-0960-4CC2-A3B4-301A471093B1}" sibTransId="{1BBAE231-9A45-4CBF-82BE-CA7C8D02CC91}"/>
    <dgm:cxn modelId="{5404CDBA-7756-45E3-AFF4-B0F71B028D32}" type="presOf" srcId="{6032F603-95B5-45AA-87EB-E3C6CA44E617}" destId="{7ED52934-B944-4631-B400-D86D518E0BAB}" srcOrd="0" destOrd="0" presId="urn:microsoft.com/office/officeart/2005/8/layout/radial6"/>
    <dgm:cxn modelId="{CE409A59-15E9-499D-976E-3256337FFBC7}" type="presOf" srcId="{6BACDA80-0216-464D-9F00-80C7C85AE12D}" destId="{59CB4924-218F-46F4-AC64-1A902ED34B8F}" srcOrd="0" destOrd="0" presId="urn:microsoft.com/office/officeart/2005/8/layout/radial6"/>
    <dgm:cxn modelId="{F1FBF21C-A925-40D8-BDAB-6C95D6C065F0}" type="presOf" srcId="{96FCDA5A-FEDB-4E1F-B299-24BA1131FE70}" destId="{A73B8E15-3DD8-4CF7-9596-B571BE2BEF5F}" srcOrd="0" destOrd="0" presId="urn:microsoft.com/office/officeart/2005/8/layout/radial6"/>
    <dgm:cxn modelId="{20378720-AC1A-410F-952A-70571D836787}" type="presOf" srcId="{51E2664E-0698-4A7C-B422-77103610CEDA}" destId="{0FFD8414-3AC5-4CAD-A455-4D4308DCDF5B}" srcOrd="0" destOrd="0" presId="urn:microsoft.com/office/officeart/2005/8/layout/radial6"/>
    <dgm:cxn modelId="{66ADD103-00F6-44F3-9446-79701136E27F}" type="presOf" srcId="{E9B0BC0A-BEB5-468A-8F23-2317E1ADA2B3}" destId="{FE0C2E62-06CD-482E-82F3-F75C9571EFF3}" srcOrd="0" destOrd="0" presId="urn:microsoft.com/office/officeart/2005/8/layout/radial6"/>
    <dgm:cxn modelId="{AF9965E3-29FB-46D4-A929-2E2922E1BE38}" type="presOf" srcId="{6F2BEFF2-80FD-4FDB-AC54-70BABF8AA485}" destId="{1A1F81B9-25DC-41B8-9678-4098486DB746}" srcOrd="0" destOrd="0" presId="urn:microsoft.com/office/officeart/2005/8/layout/radial6"/>
    <dgm:cxn modelId="{27F10E7A-1C64-4B00-A748-3468D7D952A1}" type="presOf" srcId="{FBFADCC6-A3B1-40A1-BBA3-2CE0E329D2B7}" destId="{2132B2C5-FF81-45E8-B6E1-724C21BF4D3C}" srcOrd="0" destOrd="0" presId="urn:microsoft.com/office/officeart/2005/8/layout/radial6"/>
    <dgm:cxn modelId="{62501D89-9555-41B2-ABFD-564084FDFF5C}" type="presOf" srcId="{9DCCB1C9-0F4D-4B96-8AAD-86C27E308657}" destId="{091FBFF0-C56B-427C-9F9E-FC5AB5A5466B}" srcOrd="0" destOrd="0" presId="urn:microsoft.com/office/officeart/2005/8/layout/radial6"/>
    <dgm:cxn modelId="{AC102625-2C13-4B84-81F1-27F6C29FEB5B}" srcId="{F80E20CB-4079-42F0-9148-AE6E973A6960}" destId="{8398A2B8-78B6-4C21-9251-E70E0B9F1857}" srcOrd="13" destOrd="0" parTransId="{C659FC4E-AE9D-4BAE-AE41-548A94ECAA28}" sibTransId="{A05C05DA-A8BB-48CF-96FE-614B2645106B}"/>
    <dgm:cxn modelId="{09571D3E-B177-4C12-ADCF-F1A3CC48FD3A}" type="presOf" srcId="{8291135B-E95F-4918-8A79-813D847DBED7}" destId="{73FD5416-8311-4D5F-9E97-99E3B8CF3070}" srcOrd="0" destOrd="0" presId="urn:microsoft.com/office/officeart/2005/8/layout/radial6"/>
    <dgm:cxn modelId="{A76B6468-4EEF-4448-A2A6-E83CDEC16E53}" srcId="{F80E20CB-4079-42F0-9148-AE6E973A6960}" destId="{4EAB0768-62CF-4A80-897E-F11B8DA10C2B}" srcOrd="9" destOrd="0" parTransId="{C3510A9E-B51B-44B0-9549-CF1FB7BF3A80}" sibTransId="{B4C9D36A-C67B-46E5-BE55-88F7EF62D448}"/>
    <dgm:cxn modelId="{47FFD23D-EE3E-4D34-A02A-6DD7F325D647}" srcId="{F80E20CB-4079-42F0-9148-AE6E973A6960}" destId="{6F2BEFF2-80FD-4FDB-AC54-70BABF8AA485}" srcOrd="2" destOrd="0" parTransId="{DB1988F9-02E6-48D2-B8AE-ABC1F0C74A40}" sibTransId="{5CB9438D-7E82-429B-8A65-9CBDF157F2ED}"/>
    <dgm:cxn modelId="{271D7AFE-92AC-4C7B-909E-3FA77675A1AC}" type="presOf" srcId="{A05C05DA-A8BB-48CF-96FE-614B2645106B}" destId="{62421B95-A325-422E-AB7E-B15A470A3747}" srcOrd="0" destOrd="0" presId="urn:microsoft.com/office/officeart/2005/8/layout/radial6"/>
    <dgm:cxn modelId="{8BEB4C78-7231-4229-9707-D55320E4C902}" srcId="{21139DF9-8F44-4112-9633-5124BF0F1AEC}" destId="{F80E20CB-4079-42F0-9148-AE6E973A6960}" srcOrd="0" destOrd="0" parTransId="{3E2083C2-0F86-481A-A1E3-C0F6921D98DD}" sibTransId="{6E862654-85D2-4D96-B201-B38F9770726B}"/>
    <dgm:cxn modelId="{1ACC801F-2C4D-472F-8F14-0722AD6238CC}" type="presOf" srcId="{8DD9D82A-55CC-41E3-BADC-F0B5A9752606}" destId="{2B8B1800-F44E-4C39-9D45-7A395BE7142B}" srcOrd="0" destOrd="0" presId="urn:microsoft.com/office/officeart/2005/8/layout/radial6"/>
    <dgm:cxn modelId="{D39EC204-0D54-4867-B79F-059797CEC4AC}" type="presOf" srcId="{D7523B86-C616-4243-8E35-7F2495EB8F82}" destId="{A6ADCBA9-4077-4512-AA7E-879D9ECBD32A}" srcOrd="0" destOrd="0" presId="urn:microsoft.com/office/officeart/2005/8/layout/radial6"/>
    <dgm:cxn modelId="{D2ED10BA-0F7F-410C-8603-C3BBFFFB839B}" type="presOf" srcId="{E9678105-25F0-4603-8D9A-6B7BAC7B3792}" destId="{3803C7C3-0B9A-436F-826B-01A2D1C87F80}" srcOrd="0" destOrd="0" presId="urn:microsoft.com/office/officeart/2005/8/layout/radial6"/>
    <dgm:cxn modelId="{885B2F9E-5FB1-46D5-91DE-29BE03AAD4E7}" type="presOf" srcId="{F6D6936D-FE64-4A48-BDBF-94FEABF43649}" destId="{825168D9-C370-4B96-A274-E72B2F598163}" srcOrd="0" destOrd="0" presId="urn:microsoft.com/office/officeart/2005/8/layout/radial6"/>
    <dgm:cxn modelId="{175D8DEA-4ADE-4519-A260-0235FA864548}" srcId="{F80E20CB-4079-42F0-9148-AE6E973A6960}" destId="{8291135B-E95F-4918-8A79-813D847DBED7}" srcOrd="5" destOrd="0" parTransId="{BAD348E5-08A0-4971-B922-7E1947F71550}" sibTransId="{6BACDA80-0216-464D-9F00-80C7C85AE12D}"/>
    <dgm:cxn modelId="{966E3065-3521-4AB1-8005-D893BCBB25F2}" type="presOf" srcId="{1BBAE231-9A45-4CBF-82BE-CA7C8D02CC91}" destId="{B3714811-02A1-4FE2-AF9F-50AB87F3E8AA}" srcOrd="0" destOrd="0" presId="urn:microsoft.com/office/officeart/2005/8/layout/radial6"/>
    <dgm:cxn modelId="{A9B1E5D0-8CDF-41CE-9DBD-F15A4ED15414}" type="presOf" srcId="{1D685ACD-A20B-48CB-80EE-4CACF6F97403}" destId="{174BD390-B209-47C7-A941-49B6DB03BAFD}" srcOrd="0" destOrd="0" presId="urn:microsoft.com/office/officeart/2005/8/layout/radial6"/>
    <dgm:cxn modelId="{979E13D6-7500-4D17-A862-3499897E9911}" type="presOf" srcId="{AE8F1828-D214-4042-9A37-7BCB18975A58}" destId="{078265ED-D389-422A-9687-C59555647046}" srcOrd="0" destOrd="0" presId="urn:microsoft.com/office/officeart/2005/8/layout/radial6"/>
    <dgm:cxn modelId="{8F44479D-7815-4573-89F4-30A92E7E10EA}" type="presOf" srcId="{26C39515-FDC5-4C9F-A8B9-77D481AD1AB4}" destId="{C909DC9D-3573-4633-9A31-D96BEFF1FC47}" srcOrd="0" destOrd="0" presId="urn:microsoft.com/office/officeart/2005/8/layout/radial6"/>
    <dgm:cxn modelId="{413BA184-46BB-4A1F-9C14-1BCFB0DFFFDF}" srcId="{F80E20CB-4079-42F0-9148-AE6E973A6960}" destId="{780A3558-4CCB-4D10-A600-E2C40EFCE8E1}" srcOrd="12" destOrd="0" parTransId="{E02DB6A0-7B9B-4371-A517-30B3E7A69880}" sibTransId="{554A0A62-1BBA-43E7-A40F-11FFE8F3E3C5}"/>
    <dgm:cxn modelId="{3E5A90C9-FFD1-40AA-B826-CBBC08223F25}" type="presOf" srcId="{C919C04B-FC67-44FA-88D2-F73EDCF9DC3E}" destId="{2769201A-11BD-4A7C-8E43-42A008793A4D}" srcOrd="0" destOrd="0" presId="urn:microsoft.com/office/officeart/2005/8/layout/radial6"/>
    <dgm:cxn modelId="{773EAF31-D09C-479D-BD11-E5ABE3C044DD}" type="presOf" srcId="{24CDD9DA-C034-4458-BF9A-C966D565AE64}" destId="{17563246-79CE-48C3-A1FF-876755B3FC9A}" srcOrd="0" destOrd="0" presId="urn:microsoft.com/office/officeart/2005/8/layout/radial6"/>
    <dgm:cxn modelId="{387FF3A0-958F-4F04-AA69-D220AD71DC12}" type="presOf" srcId="{C4CC6EFE-03DB-463B-8A83-E66BB787026E}" destId="{BCB2391B-485B-418A-B728-81998BDAA7F6}" srcOrd="0" destOrd="0" presId="urn:microsoft.com/office/officeart/2005/8/layout/radial6"/>
    <dgm:cxn modelId="{D27D1516-A354-4B51-902D-14AF20508596}" type="presOf" srcId="{B4C9D36A-C67B-46E5-BE55-88F7EF62D448}" destId="{23558FB2-084E-4A62-8212-2CC075DDEF03}" srcOrd="0" destOrd="0" presId="urn:microsoft.com/office/officeart/2005/8/layout/radial6"/>
    <dgm:cxn modelId="{833C4147-3731-4F32-879B-3707586877C3}" type="presOf" srcId="{1CC2AAE6-4E93-442D-B3A1-8C2620A38DD2}" destId="{0F07842F-D8F5-4DF6-B639-5A7A96E38D79}" srcOrd="0" destOrd="0" presId="urn:microsoft.com/office/officeart/2005/8/layout/radial6"/>
    <dgm:cxn modelId="{0D9C6E22-54EC-4585-843F-1390DAE9326E}" srcId="{F80E20CB-4079-42F0-9148-AE6E973A6960}" destId="{D7523B86-C616-4243-8E35-7F2495EB8F82}" srcOrd="7" destOrd="0" parTransId="{AF0EA70D-5226-4D96-AC03-EFB73C2C5935}" sibTransId="{D17DDB52-C241-44F6-82AE-2659C6F7729F}"/>
    <dgm:cxn modelId="{5D3C7D03-70C1-4BCC-8151-228DE457CE68}" srcId="{F80E20CB-4079-42F0-9148-AE6E973A6960}" destId="{8DD9D82A-55CC-41E3-BADC-F0B5A9752606}" srcOrd="6" destOrd="0" parTransId="{AAEB87E3-030E-4FBE-A4B2-EBE3C81002C0}" sibTransId="{51E2664E-0698-4A7C-B422-77103610CEDA}"/>
    <dgm:cxn modelId="{1A1A2952-8A1D-4CC4-A302-EE78381192A1}" srcId="{F80E20CB-4079-42F0-9148-AE6E973A6960}" destId="{179FB319-B81C-4122-B3CB-37081332D4FC}" srcOrd="14" destOrd="0" parTransId="{E8870A96-B78E-4F13-87FC-8826010A9C4B}" sibTransId="{6032F603-95B5-45AA-87EB-E3C6CA44E617}"/>
    <dgm:cxn modelId="{A2DCC8BD-664C-49F0-A72B-8CA4A788088D}" type="presOf" srcId="{9A9ACC6F-ABB3-4672-845B-C6C43B0711D9}" destId="{C608DA76-76F9-43D5-8877-C99E31176ACE}" srcOrd="0" destOrd="0" presId="urn:microsoft.com/office/officeart/2005/8/layout/radial6"/>
    <dgm:cxn modelId="{5E7C0D61-CB3F-4367-95BB-19520CDA15BE}" type="presOf" srcId="{4EAB0768-62CF-4A80-897E-F11B8DA10C2B}" destId="{F2B95C13-B8F5-40EA-9BCD-E5095F01B222}" srcOrd="0" destOrd="0" presId="urn:microsoft.com/office/officeart/2005/8/layout/radial6"/>
    <dgm:cxn modelId="{EABC4C77-7E70-47D9-A3A7-CB3C406FA888}" type="presOf" srcId="{A7EB48BF-778C-45F6-8878-9C30C62CB4C7}" destId="{A39D1676-739C-4BEA-B4AC-D69B9927367A}" srcOrd="0" destOrd="0" presId="urn:microsoft.com/office/officeart/2005/8/layout/radial6"/>
    <dgm:cxn modelId="{FB499C1E-2E49-4973-A47B-C81DD4755C5A}" type="presOf" srcId="{D17DDB52-C241-44F6-82AE-2659C6F7729F}" destId="{58EF1A18-36AD-4FB1-B501-606ED56B0289}" srcOrd="0" destOrd="0" presId="urn:microsoft.com/office/officeart/2005/8/layout/radial6"/>
    <dgm:cxn modelId="{BC60CF57-8B73-4305-B321-AE9252D0D461}" srcId="{F80E20CB-4079-42F0-9148-AE6E973A6960}" destId="{9A9ACC6F-ABB3-4672-845B-C6C43B0711D9}" srcOrd="4" destOrd="0" parTransId="{D094441C-8AD0-4537-814D-E8378BA8988D}" sibTransId="{B2EF73A6-6E65-414E-8392-E7731522604F}"/>
    <dgm:cxn modelId="{7AE7F404-F320-41C1-95F8-5DA600E3CE3F}" srcId="{F80E20CB-4079-42F0-9148-AE6E973A6960}" destId="{F6D6936D-FE64-4A48-BDBF-94FEABF43649}" srcOrd="1" destOrd="0" parTransId="{190BBDAA-2B4C-436C-93B7-9BDAAF6BA223}" sibTransId="{C919C04B-FC67-44FA-88D2-F73EDCF9DC3E}"/>
    <dgm:cxn modelId="{8CEE951A-9770-4832-A616-E63D63D2B011}" srcId="{F80E20CB-4079-42F0-9148-AE6E973A6960}" destId="{33EAD37E-AC3C-4645-9050-8D1B4A9293AC}" srcOrd="0" destOrd="0" parTransId="{BBFF4262-4427-40A3-A356-19FDE33EA85F}" sibTransId="{AE8F1828-D214-4042-9A37-7BCB18975A58}"/>
    <dgm:cxn modelId="{46A3B8B5-91B3-4148-B8EA-B8AF03A9E4E9}" type="presOf" srcId="{780A3558-4CCB-4D10-A600-E2C40EFCE8E1}" destId="{79C9FE3F-168A-4780-B90B-41ED22030D9A}" srcOrd="0" destOrd="0" presId="urn:microsoft.com/office/officeart/2005/8/layout/radial6"/>
    <dgm:cxn modelId="{BE67552E-E610-4B04-B24C-FAB9DE4DC975}" srcId="{F80E20CB-4079-42F0-9148-AE6E973A6960}" destId="{1D685ACD-A20B-48CB-80EE-4CACF6F97403}" srcOrd="10" destOrd="0" parTransId="{BDEC8A30-6CA3-425D-8A36-6E4C92B36C1A}" sibTransId="{A7EB48BF-778C-45F6-8878-9C30C62CB4C7}"/>
    <dgm:cxn modelId="{C240D2B5-D645-46DC-ABDD-786A7E3C3B2E}" type="presOf" srcId="{F80E20CB-4079-42F0-9148-AE6E973A6960}" destId="{A0FF78E5-7DD7-4D99-A874-C6DCDF8D4F00}" srcOrd="0" destOrd="0" presId="urn:microsoft.com/office/officeart/2005/8/layout/radial6"/>
    <dgm:cxn modelId="{411FE89F-EE7B-4DD7-88E4-AA19C86F0E99}" srcId="{F80E20CB-4079-42F0-9148-AE6E973A6960}" destId="{1CC2AAE6-4E93-442D-B3A1-8C2620A38DD2}" srcOrd="11" destOrd="0" parTransId="{6C6BF9F2-6781-41BD-A64D-1C7019588707}" sibTransId="{C4CC6EFE-03DB-463B-8A83-E66BB787026E}"/>
    <dgm:cxn modelId="{8128687B-3577-43B8-AD8D-12D74A30624C}" type="presOf" srcId="{8398A2B8-78B6-4C21-9251-E70E0B9F1857}" destId="{EC413055-4053-4275-967C-11DC4AA3DCFA}" srcOrd="0" destOrd="0" presId="urn:microsoft.com/office/officeart/2005/8/layout/radial6"/>
    <dgm:cxn modelId="{6CF8E385-596F-4260-ABCE-E7E13CAE2B21}" type="presParOf" srcId="{CB042409-FB8E-499D-B4BE-EAF6151A315B}" destId="{A0FF78E5-7DD7-4D99-A874-C6DCDF8D4F00}" srcOrd="0" destOrd="0" presId="urn:microsoft.com/office/officeart/2005/8/layout/radial6"/>
    <dgm:cxn modelId="{AE962D75-A527-4030-B04E-600691091492}" type="presParOf" srcId="{CB042409-FB8E-499D-B4BE-EAF6151A315B}" destId="{83E3CF96-C186-40F1-8BE0-272383F4EDF5}" srcOrd="1" destOrd="0" presId="urn:microsoft.com/office/officeart/2005/8/layout/radial6"/>
    <dgm:cxn modelId="{042803B3-8BA4-4395-8EEA-24E41909C3B5}" type="presParOf" srcId="{CB042409-FB8E-499D-B4BE-EAF6151A315B}" destId="{3CFD1A9F-B524-420F-B166-6568224B11B7}" srcOrd="2" destOrd="0" presId="urn:microsoft.com/office/officeart/2005/8/layout/radial6"/>
    <dgm:cxn modelId="{1D22D45E-4001-4A6C-84E2-9C21B1306D16}" type="presParOf" srcId="{CB042409-FB8E-499D-B4BE-EAF6151A315B}" destId="{078265ED-D389-422A-9687-C59555647046}" srcOrd="3" destOrd="0" presId="urn:microsoft.com/office/officeart/2005/8/layout/radial6"/>
    <dgm:cxn modelId="{04E1BD4D-9FA5-494E-9021-82BD20CE9FBB}" type="presParOf" srcId="{CB042409-FB8E-499D-B4BE-EAF6151A315B}" destId="{825168D9-C370-4B96-A274-E72B2F598163}" srcOrd="4" destOrd="0" presId="urn:microsoft.com/office/officeart/2005/8/layout/radial6"/>
    <dgm:cxn modelId="{19C74C6D-B977-47E7-B28D-29441606BDD9}" type="presParOf" srcId="{CB042409-FB8E-499D-B4BE-EAF6151A315B}" destId="{8E505F4F-F4E9-4976-91E2-271590F029EA}" srcOrd="5" destOrd="0" presId="urn:microsoft.com/office/officeart/2005/8/layout/radial6"/>
    <dgm:cxn modelId="{C998CBC4-34FB-420A-A4FB-4EFACAA96A3B}" type="presParOf" srcId="{CB042409-FB8E-499D-B4BE-EAF6151A315B}" destId="{2769201A-11BD-4A7C-8E43-42A008793A4D}" srcOrd="6" destOrd="0" presId="urn:microsoft.com/office/officeart/2005/8/layout/radial6"/>
    <dgm:cxn modelId="{A01E421B-7276-4CF2-AA8D-EEA70DF7584D}" type="presParOf" srcId="{CB042409-FB8E-499D-B4BE-EAF6151A315B}" destId="{1A1F81B9-25DC-41B8-9678-4098486DB746}" srcOrd="7" destOrd="0" presId="urn:microsoft.com/office/officeart/2005/8/layout/radial6"/>
    <dgm:cxn modelId="{AEBB604C-41D7-4C57-8F1A-88C6A9AC50BF}" type="presParOf" srcId="{CB042409-FB8E-499D-B4BE-EAF6151A315B}" destId="{7E2233BD-5C9B-4598-A300-441300B3F74A}" srcOrd="8" destOrd="0" presId="urn:microsoft.com/office/officeart/2005/8/layout/radial6"/>
    <dgm:cxn modelId="{84859E62-8176-4961-B4FB-6B7B761B36A3}" type="presParOf" srcId="{CB042409-FB8E-499D-B4BE-EAF6151A315B}" destId="{D76EFE41-9A37-4037-91BD-2A31AB7A6853}" srcOrd="9" destOrd="0" presId="urn:microsoft.com/office/officeart/2005/8/layout/radial6"/>
    <dgm:cxn modelId="{C8F61C1A-AC62-499A-8844-59746634FD8B}" type="presParOf" srcId="{CB042409-FB8E-499D-B4BE-EAF6151A315B}" destId="{3803C7C3-0B9A-436F-826B-01A2D1C87F80}" srcOrd="10" destOrd="0" presId="urn:microsoft.com/office/officeart/2005/8/layout/radial6"/>
    <dgm:cxn modelId="{88D5459D-45B9-49EC-824A-347A0556EB7A}" type="presParOf" srcId="{CB042409-FB8E-499D-B4BE-EAF6151A315B}" destId="{39947B95-3C9E-40C2-85A2-2A3EFE355A4F}" srcOrd="11" destOrd="0" presId="urn:microsoft.com/office/officeart/2005/8/layout/radial6"/>
    <dgm:cxn modelId="{48942CEE-19CF-4507-A537-4428067E1DF2}" type="presParOf" srcId="{CB042409-FB8E-499D-B4BE-EAF6151A315B}" destId="{C909DC9D-3573-4633-9A31-D96BEFF1FC47}" srcOrd="12" destOrd="0" presId="urn:microsoft.com/office/officeart/2005/8/layout/radial6"/>
    <dgm:cxn modelId="{D6F0DF26-86C6-488E-9794-35FA56976156}" type="presParOf" srcId="{CB042409-FB8E-499D-B4BE-EAF6151A315B}" destId="{C608DA76-76F9-43D5-8877-C99E31176ACE}" srcOrd="13" destOrd="0" presId="urn:microsoft.com/office/officeart/2005/8/layout/radial6"/>
    <dgm:cxn modelId="{36C6E8AB-E555-468B-8420-13347DD7BE0A}" type="presParOf" srcId="{CB042409-FB8E-499D-B4BE-EAF6151A315B}" destId="{88E9C763-AE39-4E5E-8F90-2BA8D8CBA891}" srcOrd="14" destOrd="0" presId="urn:microsoft.com/office/officeart/2005/8/layout/radial6"/>
    <dgm:cxn modelId="{F2742E5F-58CE-41B3-9134-ED30649F619F}" type="presParOf" srcId="{CB042409-FB8E-499D-B4BE-EAF6151A315B}" destId="{CAA47F20-3C63-4743-83D7-41CDA9BD559F}" srcOrd="15" destOrd="0" presId="urn:microsoft.com/office/officeart/2005/8/layout/radial6"/>
    <dgm:cxn modelId="{E2771886-CB2F-4AF0-AE76-3902F9BA79ED}" type="presParOf" srcId="{CB042409-FB8E-499D-B4BE-EAF6151A315B}" destId="{73FD5416-8311-4D5F-9E97-99E3B8CF3070}" srcOrd="16" destOrd="0" presId="urn:microsoft.com/office/officeart/2005/8/layout/radial6"/>
    <dgm:cxn modelId="{CF91B8D5-D580-48E1-B5E0-CCF504EBBE04}" type="presParOf" srcId="{CB042409-FB8E-499D-B4BE-EAF6151A315B}" destId="{C7A870B7-5C5A-4C06-8F12-EC6D3361FA99}" srcOrd="17" destOrd="0" presId="urn:microsoft.com/office/officeart/2005/8/layout/radial6"/>
    <dgm:cxn modelId="{A08C251A-273B-480B-9B30-CED18E896DF6}" type="presParOf" srcId="{CB042409-FB8E-499D-B4BE-EAF6151A315B}" destId="{59CB4924-218F-46F4-AC64-1A902ED34B8F}" srcOrd="18" destOrd="0" presId="urn:microsoft.com/office/officeart/2005/8/layout/radial6"/>
    <dgm:cxn modelId="{BE7DCA1E-0C9A-45E1-B20D-495D1BC03AA2}" type="presParOf" srcId="{CB042409-FB8E-499D-B4BE-EAF6151A315B}" destId="{2B8B1800-F44E-4C39-9D45-7A395BE7142B}" srcOrd="19" destOrd="0" presId="urn:microsoft.com/office/officeart/2005/8/layout/radial6"/>
    <dgm:cxn modelId="{FE457946-9345-441C-9E25-BA05A5AE3AAA}" type="presParOf" srcId="{CB042409-FB8E-499D-B4BE-EAF6151A315B}" destId="{5281B94B-FC32-446A-BDB3-6703DA029DE7}" srcOrd="20" destOrd="0" presId="urn:microsoft.com/office/officeart/2005/8/layout/radial6"/>
    <dgm:cxn modelId="{603089AD-48D6-4A98-A91B-6364A3A77169}" type="presParOf" srcId="{CB042409-FB8E-499D-B4BE-EAF6151A315B}" destId="{0FFD8414-3AC5-4CAD-A455-4D4308DCDF5B}" srcOrd="21" destOrd="0" presId="urn:microsoft.com/office/officeart/2005/8/layout/radial6"/>
    <dgm:cxn modelId="{9FB9EBA6-8413-4259-8902-8B7C52DA9F54}" type="presParOf" srcId="{CB042409-FB8E-499D-B4BE-EAF6151A315B}" destId="{A6ADCBA9-4077-4512-AA7E-879D9ECBD32A}" srcOrd="22" destOrd="0" presId="urn:microsoft.com/office/officeart/2005/8/layout/radial6"/>
    <dgm:cxn modelId="{3E0C8B5F-890E-4969-9387-953A7908FC69}" type="presParOf" srcId="{CB042409-FB8E-499D-B4BE-EAF6151A315B}" destId="{E3FC28CB-8F9F-4B0B-9C0B-B1E3842A9D17}" srcOrd="23" destOrd="0" presId="urn:microsoft.com/office/officeart/2005/8/layout/radial6"/>
    <dgm:cxn modelId="{9E24626A-FE86-46F4-9D6D-82676CCE9EB0}" type="presParOf" srcId="{CB042409-FB8E-499D-B4BE-EAF6151A315B}" destId="{58EF1A18-36AD-4FB1-B501-606ED56B0289}" srcOrd="24" destOrd="0" presId="urn:microsoft.com/office/officeart/2005/8/layout/radial6"/>
    <dgm:cxn modelId="{5F53F2BB-77C9-4FDB-96C8-CA874C27AABB}" type="presParOf" srcId="{CB042409-FB8E-499D-B4BE-EAF6151A315B}" destId="{A73B8E15-3DD8-4CF7-9596-B571BE2BEF5F}" srcOrd="25" destOrd="0" presId="urn:microsoft.com/office/officeart/2005/8/layout/radial6"/>
    <dgm:cxn modelId="{41223E42-6BB9-4092-83E6-A365CC4A29D0}" type="presParOf" srcId="{CB042409-FB8E-499D-B4BE-EAF6151A315B}" destId="{37027B12-7ED3-4FA0-8423-85FAAE62B5C2}" srcOrd="26" destOrd="0" presId="urn:microsoft.com/office/officeart/2005/8/layout/radial6"/>
    <dgm:cxn modelId="{D1C418D7-952B-4FA2-AE74-3E8C93E04BF4}" type="presParOf" srcId="{CB042409-FB8E-499D-B4BE-EAF6151A315B}" destId="{2132B2C5-FF81-45E8-B6E1-724C21BF4D3C}" srcOrd="27" destOrd="0" presId="urn:microsoft.com/office/officeart/2005/8/layout/radial6"/>
    <dgm:cxn modelId="{F5EFA63C-0D18-472D-98CE-9391C4D0B03F}" type="presParOf" srcId="{CB042409-FB8E-499D-B4BE-EAF6151A315B}" destId="{F2B95C13-B8F5-40EA-9BCD-E5095F01B222}" srcOrd="28" destOrd="0" presId="urn:microsoft.com/office/officeart/2005/8/layout/radial6"/>
    <dgm:cxn modelId="{360D96CB-8C23-427D-9228-543905910A03}" type="presParOf" srcId="{CB042409-FB8E-499D-B4BE-EAF6151A315B}" destId="{45724CFF-6EF4-46AB-B35D-D9D9EF52AED1}" srcOrd="29" destOrd="0" presId="urn:microsoft.com/office/officeart/2005/8/layout/radial6"/>
    <dgm:cxn modelId="{518AF964-E021-4E90-AF37-8DD438976EC2}" type="presParOf" srcId="{CB042409-FB8E-499D-B4BE-EAF6151A315B}" destId="{23558FB2-084E-4A62-8212-2CC075DDEF03}" srcOrd="30" destOrd="0" presId="urn:microsoft.com/office/officeart/2005/8/layout/radial6"/>
    <dgm:cxn modelId="{F1396B08-F985-4124-8213-98F80371778E}" type="presParOf" srcId="{CB042409-FB8E-499D-B4BE-EAF6151A315B}" destId="{174BD390-B209-47C7-A941-49B6DB03BAFD}" srcOrd="31" destOrd="0" presId="urn:microsoft.com/office/officeart/2005/8/layout/radial6"/>
    <dgm:cxn modelId="{B99409E1-B126-47DB-BD44-0AD23C740A87}" type="presParOf" srcId="{CB042409-FB8E-499D-B4BE-EAF6151A315B}" destId="{307FD5AD-AD05-4EAD-BD6B-5DFC136B6A0C}" srcOrd="32" destOrd="0" presId="urn:microsoft.com/office/officeart/2005/8/layout/radial6"/>
    <dgm:cxn modelId="{CA06E97D-D376-42FF-B2B7-9E5DCF953ACD}" type="presParOf" srcId="{CB042409-FB8E-499D-B4BE-EAF6151A315B}" destId="{A39D1676-739C-4BEA-B4AC-D69B9927367A}" srcOrd="33" destOrd="0" presId="urn:microsoft.com/office/officeart/2005/8/layout/radial6"/>
    <dgm:cxn modelId="{2289725C-B6CF-4800-B64B-34672AF39A0F}" type="presParOf" srcId="{CB042409-FB8E-499D-B4BE-EAF6151A315B}" destId="{0F07842F-D8F5-4DF6-B639-5A7A96E38D79}" srcOrd="34" destOrd="0" presId="urn:microsoft.com/office/officeart/2005/8/layout/radial6"/>
    <dgm:cxn modelId="{CFEA7A73-B98B-4A9C-8148-F9390A1DB75B}" type="presParOf" srcId="{CB042409-FB8E-499D-B4BE-EAF6151A315B}" destId="{9F3ADCC6-F577-42A4-9CA9-8F12C2DACCBA}" srcOrd="35" destOrd="0" presId="urn:microsoft.com/office/officeart/2005/8/layout/radial6"/>
    <dgm:cxn modelId="{A669AE56-4112-46CF-AD46-220E85C79298}" type="presParOf" srcId="{CB042409-FB8E-499D-B4BE-EAF6151A315B}" destId="{BCB2391B-485B-418A-B728-81998BDAA7F6}" srcOrd="36" destOrd="0" presId="urn:microsoft.com/office/officeart/2005/8/layout/radial6"/>
    <dgm:cxn modelId="{FFE01CAE-7A4D-48DF-AF40-641D87B78E68}" type="presParOf" srcId="{CB042409-FB8E-499D-B4BE-EAF6151A315B}" destId="{79C9FE3F-168A-4780-B90B-41ED22030D9A}" srcOrd="37" destOrd="0" presId="urn:microsoft.com/office/officeart/2005/8/layout/radial6"/>
    <dgm:cxn modelId="{18400E77-8A83-497C-8A6A-C90259F9BCDF}" type="presParOf" srcId="{CB042409-FB8E-499D-B4BE-EAF6151A315B}" destId="{9E787258-5F0A-43C4-8882-9EB87DD2C326}" srcOrd="38" destOrd="0" presId="urn:microsoft.com/office/officeart/2005/8/layout/radial6"/>
    <dgm:cxn modelId="{4996DA8A-105D-4F10-BD20-3CCB8FDFD7C7}" type="presParOf" srcId="{CB042409-FB8E-499D-B4BE-EAF6151A315B}" destId="{9821D11B-7C95-499C-BF48-E9C1BEE34ECC}" srcOrd="39" destOrd="0" presId="urn:microsoft.com/office/officeart/2005/8/layout/radial6"/>
    <dgm:cxn modelId="{8A207BAC-ADCB-418B-BFF9-637B116A6290}" type="presParOf" srcId="{CB042409-FB8E-499D-B4BE-EAF6151A315B}" destId="{EC413055-4053-4275-967C-11DC4AA3DCFA}" srcOrd="40" destOrd="0" presId="urn:microsoft.com/office/officeart/2005/8/layout/radial6"/>
    <dgm:cxn modelId="{D6E2095B-832E-4530-A01B-CA160FFEB596}" type="presParOf" srcId="{CB042409-FB8E-499D-B4BE-EAF6151A315B}" destId="{41E71DFF-BACE-4353-919F-F8E197779E38}" srcOrd="41" destOrd="0" presId="urn:microsoft.com/office/officeart/2005/8/layout/radial6"/>
    <dgm:cxn modelId="{0E69B133-9071-4EA4-9D18-A73FE746F8E6}" type="presParOf" srcId="{CB042409-FB8E-499D-B4BE-EAF6151A315B}" destId="{62421B95-A325-422E-AB7E-B15A470A3747}" srcOrd="42" destOrd="0" presId="urn:microsoft.com/office/officeart/2005/8/layout/radial6"/>
    <dgm:cxn modelId="{647911A4-F26C-4181-A37B-51D5604E0303}" type="presParOf" srcId="{CB042409-FB8E-499D-B4BE-EAF6151A315B}" destId="{65C8F9C6-E3E6-4365-A958-B49AC6A510EC}" srcOrd="43" destOrd="0" presId="urn:microsoft.com/office/officeart/2005/8/layout/radial6"/>
    <dgm:cxn modelId="{59141DC2-832E-4F32-9055-0B1F49E4185B}" type="presParOf" srcId="{CB042409-FB8E-499D-B4BE-EAF6151A315B}" destId="{21205329-B703-48B1-AE4D-7337B635FC05}" srcOrd="44" destOrd="0" presId="urn:microsoft.com/office/officeart/2005/8/layout/radial6"/>
    <dgm:cxn modelId="{31A65109-ED7B-48BC-B3F6-7D53D082A80A}" type="presParOf" srcId="{CB042409-FB8E-499D-B4BE-EAF6151A315B}" destId="{7ED52934-B944-4631-B400-D86D518E0BAB}" srcOrd="45" destOrd="0" presId="urn:microsoft.com/office/officeart/2005/8/layout/radial6"/>
    <dgm:cxn modelId="{06F38C62-585C-4129-A0D3-B7425AAC0EC1}" type="presParOf" srcId="{CB042409-FB8E-499D-B4BE-EAF6151A315B}" destId="{FE0C2E62-06CD-482E-82F3-F75C9571EFF3}" srcOrd="46" destOrd="0" presId="urn:microsoft.com/office/officeart/2005/8/layout/radial6"/>
    <dgm:cxn modelId="{EA3133F1-D0AC-4AC6-88F4-A3D27CC42B23}" type="presParOf" srcId="{CB042409-FB8E-499D-B4BE-EAF6151A315B}" destId="{90BC2DA7-6AEF-40F8-A8EF-AE7F9A77502B}" srcOrd="47" destOrd="0" presId="urn:microsoft.com/office/officeart/2005/8/layout/radial6"/>
    <dgm:cxn modelId="{66848EE3-CF4A-4102-8A0F-2A2ED34B6B25}" type="presParOf" srcId="{CB042409-FB8E-499D-B4BE-EAF6151A315B}" destId="{17563246-79CE-48C3-A1FF-876755B3FC9A}" srcOrd="48" destOrd="0" presId="urn:microsoft.com/office/officeart/2005/8/layout/radial6"/>
    <dgm:cxn modelId="{50782FD9-A831-42AA-AB1E-29C376E6C76C}" type="presParOf" srcId="{CB042409-FB8E-499D-B4BE-EAF6151A315B}" destId="{091FBFF0-C56B-427C-9F9E-FC5AB5A5466B}" srcOrd="49" destOrd="0" presId="urn:microsoft.com/office/officeart/2005/8/layout/radial6"/>
    <dgm:cxn modelId="{2E10AFA1-1038-4752-86E3-791775277D2F}" type="presParOf" srcId="{CB042409-FB8E-499D-B4BE-EAF6151A315B}" destId="{86E04441-7B77-46F1-A4C2-2182D4418B1F}" srcOrd="50" destOrd="0" presId="urn:microsoft.com/office/officeart/2005/8/layout/radial6"/>
    <dgm:cxn modelId="{C67F99FC-AC35-4E7F-AE43-16D48A3ECB2F}" type="presParOf" srcId="{CB042409-FB8E-499D-B4BE-EAF6151A315B}" destId="{B3714811-02A1-4FE2-AF9F-50AB87F3E8AA}" srcOrd="5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34C411-1AD4-4209-AA72-CF3DDFE642B3}" type="doc">
      <dgm:prSet loTypeId="urn:microsoft.com/office/officeart/2005/8/layout/radial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F4AD7E-1EC8-4C78-B632-BC80E045265C}">
      <dgm:prSet phldrT="[Текст]"/>
      <dgm:spPr/>
      <dgm:t>
        <a:bodyPr/>
        <a:lstStyle/>
        <a:p>
          <a:r>
            <a:rPr lang="ru-RU" dirty="0" smtClean="0"/>
            <a:t>ЕС</a:t>
          </a:r>
          <a:endParaRPr lang="ru-RU" dirty="0"/>
        </a:p>
      </dgm:t>
    </dgm:pt>
    <dgm:pt modelId="{695E9D23-F76C-4A64-B66F-57F54C0D5B03}" type="parTrans" cxnId="{656CC243-B687-4A42-8E71-59FFA9B2D561}">
      <dgm:prSet/>
      <dgm:spPr/>
      <dgm:t>
        <a:bodyPr/>
        <a:lstStyle/>
        <a:p>
          <a:endParaRPr lang="ru-RU"/>
        </a:p>
      </dgm:t>
    </dgm:pt>
    <dgm:pt modelId="{17A7A305-AEBD-4A04-82E7-3A75AB41D8F2}" type="sibTrans" cxnId="{656CC243-B687-4A42-8E71-59FFA9B2D561}">
      <dgm:prSet/>
      <dgm:spPr/>
      <dgm:t>
        <a:bodyPr/>
        <a:lstStyle/>
        <a:p>
          <a:endParaRPr lang="ru-RU"/>
        </a:p>
      </dgm:t>
    </dgm:pt>
    <dgm:pt modelId="{FF73E0EA-D27C-4759-8BD2-B6EE53C4A6AA}">
      <dgm:prSet phldrT="[Текст]"/>
      <dgm:spPr/>
      <dgm:t>
        <a:bodyPr/>
        <a:lstStyle/>
        <a:p>
          <a:r>
            <a:rPr lang="ru-RU" dirty="0" smtClean="0"/>
            <a:t>ЕОУС, 1951</a:t>
          </a:r>
          <a:endParaRPr lang="ru-RU" dirty="0"/>
        </a:p>
      </dgm:t>
    </dgm:pt>
    <dgm:pt modelId="{67F458FD-DFD3-4566-B21C-9C25BF86964F}" type="parTrans" cxnId="{A8C01538-CDB7-4961-97DB-4AFDE22ECBAA}">
      <dgm:prSet/>
      <dgm:spPr/>
      <dgm:t>
        <a:bodyPr/>
        <a:lstStyle/>
        <a:p>
          <a:endParaRPr lang="ru-RU"/>
        </a:p>
      </dgm:t>
    </dgm:pt>
    <dgm:pt modelId="{7DED2E1E-5D95-4EA7-8DB2-6A17896FB66F}" type="sibTrans" cxnId="{A8C01538-CDB7-4961-97DB-4AFDE22ECBAA}">
      <dgm:prSet/>
      <dgm:spPr/>
      <dgm:t>
        <a:bodyPr/>
        <a:lstStyle/>
        <a:p>
          <a:endParaRPr lang="ru-RU"/>
        </a:p>
      </dgm:t>
    </dgm:pt>
    <dgm:pt modelId="{E984E9D8-D0C7-48B1-A618-7120AB83EBBC}">
      <dgm:prSet phldrT="[Текст]"/>
      <dgm:spPr/>
      <dgm:t>
        <a:bodyPr/>
        <a:lstStyle/>
        <a:p>
          <a:r>
            <a:rPr lang="ru-RU" dirty="0" smtClean="0"/>
            <a:t>ЕЭС, 1957</a:t>
          </a:r>
          <a:endParaRPr lang="ru-RU" dirty="0"/>
        </a:p>
      </dgm:t>
    </dgm:pt>
    <dgm:pt modelId="{8E74A5EF-F769-4419-B457-5E5F776A86FE}" type="parTrans" cxnId="{AA85062C-F094-4876-ADC6-636756B176B1}">
      <dgm:prSet/>
      <dgm:spPr/>
      <dgm:t>
        <a:bodyPr/>
        <a:lstStyle/>
        <a:p>
          <a:endParaRPr lang="ru-RU"/>
        </a:p>
      </dgm:t>
    </dgm:pt>
    <dgm:pt modelId="{1436A805-5147-435C-B200-494914754ECF}" type="sibTrans" cxnId="{AA85062C-F094-4876-ADC6-636756B176B1}">
      <dgm:prSet/>
      <dgm:spPr/>
      <dgm:t>
        <a:bodyPr/>
        <a:lstStyle/>
        <a:p>
          <a:endParaRPr lang="ru-RU"/>
        </a:p>
      </dgm:t>
    </dgm:pt>
    <dgm:pt modelId="{460549A1-187C-4F2E-8865-C2452959040E}">
      <dgm:prSet phldrT="[Текст]"/>
      <dgm:spPr/>
      <dgm:t>
        <a:bodyPr/>
        <a:lstStyle/>
        <a:p>
          <a:r>
            <a:rPr lang="ru-RU" dirty="0" smtClean="0"/>
            <a:t>Евратом, 1957</a:t>
          </a:r>
          <a:endParaRPr lang="ru-RU" dirty="0"/>
        </a:p>
      </dgm:t>
    </dgm:pt>
    <dgm:pt modelId="{FED039D9-4FC4-4B5F-9CE3-61083E56D129}" type="parTrans" cxnId="{FD81EC94-22A4-4CD6-A00D-0990C0CA1E3F}">
      <dgm:prSet/>
      <dgm:spPr/>
      <dgm:t>
        <a:bodyPr/>
        <a:lstStyle/>
        <a:p>
          <a:endParaRPr lang="ru-RU"/>
        </a:p>
      </dgm:t>
    </dgm:pt>
    <dgm:pt modelId="{4C7D4B88-C8A8-45D8-B61C-1570F858B648}" type="sibTrans" cxnId="{FD81EC94-22A4-4CD6-A00D-0990C0CA1E3F}">
      <dgm:prSet/>
      <dgm:spPr/>
      <dgm:t>
        <a:bodyPr/>
        <a:lstStyle/>
        <a:p>
          <a:endParaRPr lang="ru-RU"/>
        </a:p>
      </dgm:t>
    </dgm:pt>
    <dgm:pt modelId="{623E6AD1-2780-4C30-A35D-C059C51CBF92}" type="pres">
      <dgm:prSet presAssocID="{3234C411-1AD4-4209-AA72-CF3DDFE642B3}" presName="composite" presStyleCnt="0">
        <dgm:presLayoutVars>
          <dgm:chMax val="1"/>
          <dgm:dir/>
          <dgm:resizeHandles val="exact"/>
        </dgm:presLayoutVars>
      </dgm:prSet>
      <dgm:spPr/>
    </dgm:pt>
    <dgm:pt modelId="{40030B32-2031-4F61-851D-4CF1A16421A2}" type="pres">
      <dgm:prSet presAssocID="{3234C411-1AD4-4209-AA72-CF3DDFE642B3}" presName="radial" presStyleCnt="0">
        <dgm:presLayoutVars>
          <dgm:animLvl val="ctr"/>
        </dgm:presLayoutVars>
      </dgm:prSet>
      <dgm:spPr/>
    </dgm:pt>
    <dgm:pt modelId="{91A239E2-ECA6-4F0E-81E9-1906AD975CB5}" type="pres">
      <dgm:prSet presAssocID="{05F4AD7E-1EC8-4C78-B632-BC80E045265C}" presName="centerShape" presStyleLbl="vennNode1" presStyleIdx="0" presStyleCnt="4"/>
      <dgm:spPr/>
    </dgm:pt>
    <dgm:pt modelId="{F71896A6-DC26-4D37-A7BC-9A84965C2576}" type="pres">
      <dgm:prSet presAssocID="{FF73E0EA-D27C-4759-8BD2-B6EE53C4A6AA}" presName="node" presStyleLbl="vennNode1" presStyleIdx="1" presStyleCnt="4">
        <dgm:presLayoutVars>
          <dgm:bulletEnabled val="1"/>
        </dgm:presLayoutVars>
      </dgm:prSet>
      <dgm:spPr/>
    </dgm:pt>
    <dgm:pt modelId="{77D835A5-8AC5-4EB1-B3A8-B43A211EDEC0}" type="pres">
      <dgm:prSet presAssocID="{E984E9D8-D0C7-48B1-A618-7120AB83EBBC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D91C64-9A07-424F-B4C9-6A23CD115475}" type="pres">
      <dgm:prSet presAssocID="{460549A1-187C-4F2E-8865-C2452959040E}" presName="node" presStyleLbl="vennNode1" presStyleIdx="3" presStyleCnt="4">
        <dgm:presLayoutVars>
          <dgm:bulletEnabled val="1"/>
        </dgm:presLayoutVars>
      </dgm:prSet>
      <dgm:spPr/>
    </dgm:pt>
  </dgm:ptLst>
  <dgm:cxnLst>
    <dgm:cxn modelId="{2E05AE8B-3F83-44B2-BED3-A164D32B2818}" type="presOf" srcId="{FF73E0EA-D27C-4759-8BD2-B6EE53C4A6AA}" destId="{F71896A6-DC26-4D37-A7BC-9A84965C2576}" srcOrd="0" destOrd="0" presId="urn:microsoft.com/office/officeart/2005/8/layout/radial3"/>
    <dgm:cxn modelId="{656CC243-B687-4A42-8E71-59FFA9B2D561}" srcId="{3234C411-1AD4-4209-AA72-CF3DDFE642B3}" destId="{05F4AD7E-1EC8-4C78-B632-BC80E045265C}" srcOrd="0" destOrd="0" parTransId="{695E9D23-F76C-4A64-B66F-57F54C0D5B03}" sibTransId="{17A7A305-AEBD-4A04-82E7-3A75AB41D8F2}"/>
    <dgm:cxn modelId="{912B9C6C-73C1-461A-9C35-E322891AA9DA}" type="presOf" srcId="{3234C411-1AD4-4209-AA72-CF3DDFE642B3}" destId="{623E6AD1-2780-4C30-A35D-C059C51CBF92}" srcOrd="0" destOrd="0" presId="urn:microsoft.com/office/officeart/2005/8/layout/radial3"/>
    <dgm:cxn modelId="{A8C01538-CDB7-4961-97DB-4AFDE22ECBAA}" srcId="{05F4AD7E-1EC8-4C78-B632-BC80E045265C}" destId="{FF73E0EA-D27C-4759-8BD2-B6EE53C4A6AA}" srcOrd="0" destOrd="0" parTransId="{67F458FD-DFD3-4566-B21C-9C25BF86964F}" sibTransId="{7DED2E1E-5D95-4EA7-8DB2-6A17896FB66F}"/>
    <dgm:cxn modelId="{8FD506CE-3A4A-459E-93F3-F0A3193D85EC}" type="presOf" srcId="{460549A1-187C-4F2E-8865-C2452959040E}" destId="{61D91C64-9A07-424F-B4C9-6A23CD115475}" srcOrd="0" destOrd="0" presId="urn:microsoft.com/office/officeart/2005/8/layout/radial3"/>
    <dgm:cxn modelId="{6D45A915-8299-45F1-8058-D0A28CBD1919}" type="presOf" srcId="{E984E9D8-D0C7-48B1-A618-7120AB83EBBC}" destId="{77D835A5-8AC5-4EB1-B3A8-B43A211EDEC0}" srcOrd="0" destOrd="0" presId="urn:microsoft.com/office/officeart/2005/8/layout/radial3"/>
    <dgm:cxn modelId="{5B5ED624-236B-4EE1-A0B2-02E29968BE3A}" type="presOf" srcId="{05F4AD7E-1EC8-4C78-B632-BC80E045265C}" destId="{91A239E2-ECA6-4F0E-81E9-1906AD975CB5}" srcOrd="0" destOrd="0" presId="urn:microsoft.com/office/officeart/2005/8/layout/radial3"/>
    <dgm:cxn modelId="{FD81EC94-22A4-4CD6-A00D-0990C0CA1E3F}" srcId="{05F4AD7E-1EC8-4C78-B632-BC80E045265C}" destId="{460549A1-187C-4F2E-8865-C2452959040E}" srcOrd="2" destOrd="0" parTransId="{FED039D9-4FC4-4B5F-9CE3-61083E56D129}" sibTransId="{4C7D4B88-C8A8-45D8-B61C-1570F858B648}"/>
    <dgm:cxn modelId="{AA85062C-F094-4876-ADC6-636756B176B1}" srcId="{05F4AD7E-1EC8-4C78-B632-BC80E045265C}" destId="{E984E9D8-D0C7-48B1-A618-7120AB83EBBC}" srcOrd="1" destOrd="0" parTransId="{8E74A5EF-F769-4419-B457-5E5F776A86FE}" sibTransId="{1436A805-5147-435C-B200-494914754ECF}"/>
    <dgm:cxn modelId="{CEF32035-2E04-47D0-B9A7-C192CA8248AB}" type="presParOf" srcId="{623E6AD1-2780-4C30-A35D-C059C51CBF92}" destId="{40030B32-2031-4F61-851D-4CF1A16421A2}" srcOrd="0" destOrd="0" presId="urn:microsoft.com/office/officeart/2005/8/layout/radial3"/>
    <dgm:cxn modelId="{3E59928F-7578-437C-8D65-FD0B99CAD461}" type="presParOf" srcId="{40030B32-2031-4F61-851D-4CF1A16421A2}" destId="{91A239E2-ECA6-4F0E-81E9-1906AD975CB5}" srcOrd="0" destOrd="0" presId="urn:microsoft.com/office/officeart/2005/8/layout/radial3"/>
    <dgm:cxn modelId="{DB3086D9-A9C3-41A3-A893-5A1BF6BA3800}" type="presParOf" srcId="{40030B32-2031-4F61-851D-4CF1A16421A2}" destId="{F71896A6-DC26-4D37-A7BC-9A84965C2576}" srcOrd="1" destOrd="0" presId="urn:microsoft.com/office/officeart/2005/8/layout/radial3"/>
    <dgm:cxn modelId="{AF208E1F-BF24-4D44-A4C2-4D5F38B9B863}" type="presParOf" srcId="{40030B32-2031-4F61-851D-4CF1A16421A2}" destId="{77D835A5-8AC5-4EB1-B3A8-B43A211EDEC0}" srcOrd="2" destOrd="0" presId="urn:microsoft.com/office/officeart/2005/8/layout/radial3"/>
    <dgm:cxn modelId="{700A1C14-AE4B-41F1-B94D-73FB7BCF19AB}" type="presParOf" srcId="{40030B32-2031-4F61-851D-4CF1A16421A2}" destId="{61D91C64-9A07-424F-B4C9-6A23CD115475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1342C5-0B56-41A1-A06C-235E53BEEAAD}" type="doc">
      <dgm:prSet loTypeId="urn:microsoft.com/office/officeart/2005/8/layout/radial4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9FF635-F768-466A-A372-28D26F882C54}">
      <dgm:prSet phldrT="[Текст]"/>
      <dgm:spPr/>
      <dgm:t>
        <a:bodyPr/>
        <a:lstStyle/>
        <a:p>
          <a:r>
            <a:rPr lang="ru-RU" dirty="0" smtClean="0"/>
            <a:t>Лиссабонский договор – устав ЕС об основных правах</a:t>
          </a:r>
          <a:endParaRPr lang="ru-RU" dirty="0"/>
        </a:p>
      </dgm:t>
    </dgm:pt>
    <dgm:pt modelId="{EC869537-ECF1-4684-AB3C-1EB856B14F7A}" type="parTrans" cxnId="{F0D3D7CF-68F5-4F20-918F-EC9780E609AB}">
      <dgm:prSet/>
      <dgm:spPr/>
      <dgm:t>
        <a:bodyPr/>
        <a:lstStyle/>
        <a:p>
          <a:endParaRPr lang="ru-RU"/>
        </a:p>
      </dgm:t>
    </dgm:pt>
    <dgm:pt modelId="{E6C47DBF-77E2-4AB5-807F-717BA6F2B1BA}" type="sibTrans" cxnId="{F0D3D7CF-68F5-4F20-918F-EC9780E609AB}">
      <dgm:prSet/>
      <dgm:spPr/>
      <dgm:t>
        <a:bodyPr/>
        <a:lstStyle/>
        <a:p>
          <a:endParaRPr lang="ru-RU"/>
        </a:p>
      </dgm:t>
    </dgm:pt>
    <dgm:pt modelId="{07DB6E45-D40C-465C-8CE9-61C46A0C3FEE}">
      <dgm:prSet phldrT="[Текст]"/>
      <dgm:spPr/>
      <dgm:t>
        <a:bodyPr/>
        <a:lstStyle/>
        <a:p>
          <a:r>
            <a:rPr lang="ru-RU" dirty="0" smtClean="0"/>
            <a:t>Человеческое достоинство</a:t>
          </a:r>
          <a:endParaRPr lang="ru-RU" dirty="0"/>
        </a:p>
      </dgm:t>
    </dgm:pt>
    <dgm:pt modelId="{03EB25B6-83DA-4A2B-B1AD-D66801D7116D}" type="parTrans" cxnId="{C9B96442-E31A-4E1D-B86E-621855A28072}">
      <dgm:prSet/>
      <dgm:spPr/>
      <dgm:t>
        <a:bodyPr/>
        <a:lstStyle/>
        <a:p>
          <a:endParaRPr lang="ru-RU"/>
        </a:p>
      </dgm:t>
    </dgm:pt>
    <dgm:pt modelId="{C3DA15A0-B320-4A3A-970E-3E1ED479AB3C}" type="sibTrans" cxnId="{C9B96442-E31A-4E1D-B86E-621855A28072}">
      <dgm:prSet/>
      <dgm:spPr/>
      <dgm:t>
        <a:bodyPr/>
        <a:lstStyle/>
        <a:p>
          <a:endParaRPr lang="ru-RU"/>
        </a:p>
      </dgm:t>
    </dgm:pt>
    <dgm:pt modelId="{F20D2ACE-F34A-4155-8201-6976E061CDD3}">
      <dgm:prSet phldrT="[Текст]"/>
      <dgm:spPr/>
      <dgm:t>
        <a:bodyPr/>
        <a:lstStyle/>
        <a:p>
          <a:r>
            <a:rPr lang="ru-RU" dirty="0" smtClean="0"/>
            <a:t>Свобода</a:t>
          </a:r>
          <a:endParaRPr lang="ru-RU" dirty="0"/>
        </a:p>
      </dgm:t>
    </dgm:pt>
    <dgm:pt modelId="{489BCCC7-F49D-4968-B2B8-AFFC196056D4}" type="parTrans" cxnId="{D96B2B63-DDB8-4E11-99C7-62724C02B11C}">
      <dgm:prSet/>
      <dgm:spPr/>
      <dgm:t>
        <a:bodyPr/>
        <a:lstStyle/>
        <a:p>
          <a:endParaRPr lang="ru-RU"/>
        </a:p>
      </dgm:t>
    </dgm:pt>
    <dgm:pt modelId="{2D45B141-7261-4CF3-BF6D-B904B4EB83FA}" type="sibTrans" cxnId="{D96B2B63-DDB8-4E11-99C7-62724C02B11C}">
      <dgm:prSet/>
      <dgm:spPr/>
      <dgm:t>
        <a:bodyPr/>
        <a:lstStyle/>
        <a:p>
          <a:endParaRPr lang="ru-RU"/>
        </a:p>
      </dgm:t>
    </dgm:pt>
    <dgm:pt modelId="{0329F4F5-303A-4ACC-93FA-2774304DEEB9}">
      <dgm:prSet phldrT="[Текст]"/>
      <dgm:spPr/>
      <dgm:t>
        <a:bodyPr/>
        <a:lstStyle/>
        <a:p>
          <a:r>
            <a:rPr lang="ru-RU" dirty="0" smtClean="0"/>
            <a:t>Демократия</a:t>
          </a:r>
          <a:endParaRPr lang="ru-RU" dirty="0"/>
        </a:p>
      </dgm:t>
    </dgm:pt>
    <dgm:pt modelId="{D4373FC7-BF5A-4CA6-83C6-CAB3E1C980A4}" type="parTrans" cxnId="{E196C0A4-BF9C-448E-A260-97729058EC23}">
      <dgm:prSet/>
      <dgm:spPr/>
      <dgm:t>
        <a:bodyPr/>
        <a:lstStyle/>
        <a:p>
          <a:endParaRPr lang="ru-RU"/>
        </a:p>
      </dgm:t>
    </dgm:pt>
    <dgm:pt modelId="{D68506EB-5A02-47A4-8016-C7D7B996C350}" type="sibTrans" cxnId="{E196C0A4-BF9C-448E-A260-97729058EC23}">
      <dgm:prSet/>
      <dgm:spPr/>
      <dgm:t>
        <a:bodyPr/>
        <a:lstStyle/>
        <a:p>
          <a:endParaRPr lang="ru-RU"/>
        </a:p>
      </dgm:t>
    </dgm:pt>
    <dgm:pt modelId="{6531EA8A-5528-4320-8F17-825D6654E512}">
      <dgm:prSet phldrT="[Текст]"/>
      <dgm:spPr/>
      <dgm:t>
        <a:bodyPr/>
        <a:lstStyle/>
        <a:p>
          <a:r>
            <a:rPr lang="ru-RU" dirty="0" smtClean="0"/>
            <a:t>Равенство</a:t>
          </a:r>
          <a:endParaRPr lang="ru-RU" dirty="0"/>
        </a:p>
      </dgm:t>
    </dgm:pt>
    <dgm:pt modelId="{BB47254C-42F2-40F2-A2CC-F528438CDC6C}" type="parTrans" cxnId="{166BDAD0-14E2-42C7-9B64-43BF638F0894}">
      <dgm:prSet/>
      <dgm:spPr/>
      <dgm:t>
        <a:bodyPr/>
        <a:lstStyle/>
        <a:p>
          <a:endParaRPr lang="ru-RU"/>
        </a:p>
      </dgm:t>
    </dgm:pt>
    <dgm:pt modelId="{A53F2478-BCAC-45D1-86A2-F7CE388A155B}" type="sibTrans" cxnId="{166BDAD0-14E2-42C7-9B64-43BF638F0894}">
      <dgm:prSet/>
      <dgm:spPr/>
      <dgm:t>
        <a:bodyPr/>
        <a:lstStyle/>
        <a:p>
          <a:endParaRPr lang="ru-RU"/>
        </a:p>
      </dgm:t>
    </dgm:pt>
    <dgm:pt modelId="{F7E0F0CB-5B42-4A09-92F2-7475CA308396}">
      <dgm:prSet phldrT="[Текст]"/>
      <dgm:spPr/>
      <dgm:t>
        <a:bodyPr/>
        <a:lstStyle/>
        <a:p>
          <a:r>
            <a:rPr lang="ru-RU" dirty="0" smtClean="0"/>
            <a:t>Верховенство закона </a:t>
          </a:r>
          <a:endParaRPr lang="ru-RU" dirty="0"/>
        </a:p>
      </dgm:t>
    </dgm:pt>
    <dgm:pt modelId="{675FF032-40F0-4EC8-8C37-731A54745C21}" type="parTrans" cxnId="{5C9B327A-4932-4830-9474-5784B09A0027}">
      <dgm:prSet/>
      <dgm:spPr/>
      <dgm:t>
        <a:bodyPr/>
        <a:lstStyle/>
        <a:p>
          <a:endParaRPr lang="ru-RU"/>
        </a:p>
      </dgm:t>
    </dgm:pt>
    <dgm:pt modelId="{E26A5A3A-0684-4703-9B83-F2EC7AECB438}" type="sibTrans" cxnId="{5C9B327A-4932-4830-9474-5784B09A0027}">
      <dgm:prSet/>
      <dgm:spPr/>
      <dgm:t>
        <a:bodyPr/>
        <a:lstStyle/>
        <a:p>
          <a:endParaRPr lang="ru-RU"/>
        </a:p>
      </dgm:t>
    </dgm:pt>
    <dgm:pt modelId="{4FB28151-372A-4FC4-BC4C-931B66142344}">
      <dgm:prSet phldrT="[Текст]"/>
      <dgm:spPr/>
      <dgm:t>
        <a:bodyPr/>
        <a:lstStyle/>
        <a:p>
          <a:r>
            <a:rPr lang="ru-RU" dirty="0" smtClean="0"/>
            <a:t>Уважение прав человека</a:t>
          </a:r>
          <a:endParaRPr lang="ru-RU" dirty="0"/>
        </a:p>
      </dgm:t>
    </dgm:pt>
    <dgm:pt modelId="{FA584844-20DD-4FCC-955E-0AC29441F568}" type="parTrans" cxnId="{4CBEAF13-F3BA-4447-9A49-586C579C302F}">
      <dgm:prSet/>
      <dgm:spPr/>
      <dgm:t>
        <a:bodyPr/>
        <a:lstStyle/>
        <a:p>
          <a:endParaRPr lang="ru-RU"/>
        </a:p>
      </dgm:t>
    </dgm:pt>
    <dgm:pt modelId="{6053B60A-E79D-4E8E-A0E7-E1768E6DD35B}" type="sibTrans" cxnId="{4CBEAF13-F3BA-4447-9A49-586C579C302F}">
      <dgm:prSet/>
      <dgm:spPr/>
      <dgm:t>
        <a:bodyPr/>
        <a:lstStyle/>
        <a:p>
          <a:endParaRPr lang="ru-RU"/>
        </a:p>
      </dgm:t>
    </dgm:pt>
    <dgm:pt modelId="{CBB06586-744A-4F17-8E6B-7C663CE62F1B}" type="pres">
      <dgm:prSet presAssocID="{D31342C5-0B56-41A1-A06C-235E53BEEAA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E41EDE9-7271-4A28-AFE8-50FB4C93DA39}" type="pres">
      <dgm:prSet presAssocID="{A79FF635-F768-466A-A372-28D26F882C54}" presName="centerShape" presStyleLbl="node0" presStyleIdx="0" presStyleCnt="1"/>
      <dgm:spPr/>
      <dgm:t>
        <a:bodyPr/>
        <a:lstStyle/>
        <a:p>
          <a:endParaRPr lang="ru-RU"/>
        </a:p>
      </dgm:t>
    </dgm:pt>
    <dgm:pt modelId="{AF23DDD9-643A-4E9E-9910-5773C48E6776}" type="pres">
      <dgm:prSet presAssocID="{03EB25B6-83DA-4A2B-B1AD-D66801D7116D}" presName="parTrans" presStyleLbl="bgSibTrans2D1" presStyleIdx="0" presStyleCnt="6"/>
      <dgm:spPr/>
    </dgm:pt>
    <dgm:pt modelId="{E9D6908F-2F6D-4845-800C-1D52E39FF578}" type="pres">
      <dgm:prSet presAssocID="{07DB6E45-D40C-465C-8CE9-61C46A0C3FE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2119F-1000-4D8F-B383-647CD6C1E093}" type="pres">
      <dgm:prSet presAssocID="{489BCCC7-F49D-4968-B2B8-AFFC196056D4}" presName="parTrans" presStyleLbl="bgSibTrans2D1" presStyleIdx="1" presStyleCnt="6"/>
      <dgm:spPr/>
    </dgm:pt>
    <dgm:pt modelId="{8BAFE8D8-D180-4546-8D8A-3120D46B618A}" type="pres">
      <dgm:prSet presAssocID="{F20D2ACE-F34A-4155-8201-6976E061CDD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4317D2-0E94-40EA-BB08-CEBD33697865}" type="pres">
      <dgm:prSet presAssocID="{D4373FC7-BF5A-4CA6-83C6-CAB3E1C980A4}" presName="parTrans" presStyleLbl="bgSibTrans2D1" presStyleIdx="2" presStyleCnt="6"/>
      <dgm:spPr/>
    </dgm:pt>
    <dgm:pt modelId="{EC81C5F5-AFAB-4622-AF84-22FDBBE04B81}" type="pres">
      <dgm:prSet presAssocID="{0329F4F5-303A-4ACC-93FA-2774304DEEB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3EC94F-B06F-4069-9AF7-23ACF22E7324}" type="pres">
      <dgm:prSet presAssocID="{BB47254C-42F2-40F2-A2CC-F528438CDC6C}" presName="parTrans" presStyleLbl="bgSibTrans2D1" presStyleIdx="3" presStyleCnt="6"/>
      <dgm:spPr/>
    </dgm:pt>
    <dgm:pt modelId="{43A85294-FD77-488D-93D2-DC3D1C22C69D}" type="pres">
      <dgm:prSet presAssocID="{6531EA8A-5528-4320-8F17-825D6654E51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DFF8A0-9A48-4DBA-B3BC-D59B9431239F}" type="pres">
      <dgm:prSet presAssocID="{675FF032-40F0-4EC8-8C37-731A54745C21}" presName="parTrans" presStyleLbl="bgSibTrans2D1" presStyleIdx="4" presStyleCnt="6"/>
      <dgm:spPr/>
    </dgm:pt>
    <dgm:pt modelId="{ABF1FBAD-BD8F-488E-9BCC-C3BBEA855C1C}" type="pres">
      <dgm:prSet presAssocID="{F7E0F0CB-5B42-4A09-92F2-7475CA30839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CF8D97-3507-46FB-9488-0EDAAD5D663C}" type="pres">
      <dgm:prSet presAssocID="{FA584844-20DD-4FCC-955E-0AC29441F568}" presName="parTrans" presStyleLbl="bgSibTrans2D1" presStyleIdx="5" presStyleCnt="6"/>
      <dgm:spPr/>
    </dgm:pt>
    <dgm:pt modelId="{CEE53B27-1EE0-4E64-B92D-55EBCC2AE568}" type="pres">
      <dgm:prSet presAssocID="{4FB28151-372A-4FC4-BC4C-931B6614234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AB4C0C-78E7-461C-A7C5-7DE563D6454F}" type="presOf" srcId="{A79FF635-F768-466A-A372-28D26F882C54}" destId="{8E41EDE9-7271-4A28-AFE8-50FB4C93DA39}" srcOrd="0" destOrd="0" presId="urn:microsoft.com/office/officeart/2005/8/layout/radial4"/>
    <dgm:cxn modelId="{F4461252-B865-4A22-BC6C-1DD390DAEA20}" type="presOf" srcId="{07DB6E45-D40C-465C-8CE9-61C46A0C3FEE}" destId="{E9D6908F-2F6D-4845-800C-1D52E39FF578}" srcOrd="0" destOrd="0" presId="urn:microsoft.com/office/officeart/2005/8/layout/radial4"/>
    <dgm:cxn modelId="{D1A79972-0A1E-4882-B19D-49EC64EBD4A3}" type="presOf" srcId="{675FF032-40F0-4EC8-8C37-731A54745C21}" destId="{6BDFF8A0-9A48-4DBA-B3BC-D59B9431239F}" srcOrd="0" destOrd="0" presId="urn:microsoft.com/office/officeart/2005/8/layout/radial4"/>
    <dgm:cxn modelId="{7568E352-49C8-4582-83A1-69AEB9E4495B}" type="presOf" srcId="{FA584844-20DD-4FCC-955E-0AC29441F568}" destId="{0ACF8D97-3507-46FB-9488-0EDAAD5D663C}" srcOrd="0" destOrd="0" presId="urn:microsoft.com/office/officeart/2005/8/layout/radial4"/>
    <dgm:cxn modelId="{88265E40-CB6D-4EC2-A510-034688AF72C2}" type="presOf" srcId="{4FB28151-372A-4FC4-BC4C-931B66142344}" destId="{CEE53B27-1EE0-4E64-B92D-55EBCC2AE568}" srcOrd="0" destOrd="0" presId="urn:microsoft.com/office/officeart/2005/8/layout/radial4"/>
    <dgm:cxn modelId="{B5F4C6C5-EEB4-4B8E-A152-7D7D4359E3D4}" type="presOf" srcId="{D4373FC7-BF5A-4CA6-83C6-CAB3E1C980A4}" destId="{A74317D2-0E94-40EA-BB08-CEBD33697865}" srcOrd="0" destOrd="0" presId="urn:microsoft.com/office/officeart/2005/8/layout/radial4"/>
    <dgm:cxn modelId="{02DB7ADF-1010-47B0-A432-68DE6E7D6AD1}" type="presOf" srcId="{0329F4F5-303A-4ACC-93FA-2774304DEEB9}" destId="{EC81C5F5-AFAB-4622-AF84-22FDBBE04B81}" srcOrd="0" destOrd="0" presId="urn:microsoft.com/office/officeart/2005/8/layout/radial4"/>
    <dgm:cxn modelId="{3D187C94-124B-4FED-BE35-0903C343B993}" type="presOf" srcId="{03EB25B6-83DA-4A2B-B1AD-D66801D7116D}" destId="{AF23DDD9-643A-4E9E-9910-5773C48E6776}" srcOrd="0" destOrd="0" presId="urn:microsoft.com/office/officeart/2005/8/layout/radial4"/>
    <dgm:cxn modelId="{166BDAD0-14E2-42C7-9B64-43BF638F0894}" srcId="{A79FF635-F768-466A-A372-28D26F882C54}" destId="{6531EA8A-5528-4320-8F17-825D6654E512}" srcOrd="3" destOrd="0" parTransId="{BB47254C-42F2-40F2-A2CC-F528438CDC6C}" sibTransId="{A53F2478-BCAC-45D1-86A2-F7CE388A155B}"/>
    <dgm:cxn modelId="{399874ED-EBEF-4A8B-B4FE-41602D17EB91}" type="presOf" srcId="{489BCCC7-F49D-4968-B2B8-AFFC196056D4}" destId="{B7E2119F-1000-4D8F-B383-647CD6C1E093}" srcOrd="0" destOrd="0" presId="urn:microsoft.com/office/officeart/2005/8/layout/radial4"/>
    <dgm:cxn modelId="{5D5BC13F-3503-4188-9B02-3C4B66344ADA}" type="presOf" srcId="{6531EA8A-5528-4320-8F17-825D6654E512}" destId="{43A85294-FD77-488D-93D2-DC3D1C22C69D}" srcOrd="0" destOrd="0" presId="urn:microsoft.com/office/officeart/2005/8/layout/radial4"/>
    <dgm:cxn modelId="{C9B96442-E31A-4E1D-B86E-621855A28072}" srcId="{A79FF635-F768-466A-A372-28D26F882C54}" destId="{07DB6E45-D40C-465C-8CE9-61C46A0C3FEE}" srcOrd="0" destOrd="0" parTransId="{03EB25B6-83DA-4A2B-B1AD-D66801D7116D}" sibTransId="{C3DA15A0-B320-4A3A-970E-3E1ED479AB3C}"/>
    <dgm:cxn modelId="{5C9E985F-00F1-45C8-80D4-C8298AC88CE0}" type="presOf" srcId="{F20D2ACE-F34A-4155-8201-6976E061CDD3}" destId="{8BAFE8D8-D180-4546-8D8A-3120D46B618A}" srcOrd="0" destOrd="0" presId="urn:microsoft.com/office/officeart/2005/8/layout/radial4"/>
    <dgm:cxn modelId="{A1EE375A-84C2-4877-95BC-DA321821B443}" type="presOf" srcId="{F7E0F0CB-5B42-4A09-92F2-7475CA308396}" destId="{ABF1FBAD-BD8F-488E-9BCC-C3BBEA855C1C}" srcOrd="0" destOrd="0" presId="urn:microsoft.com/office/officeart/2005/8/layout/radial4"/>
    <dgm:cxn modelId="{F876098F-E171-462E-94C7-82112163D94A}" type="presOf" srcId="{D31342C5-0B56-41A1-A06C-235E53BEEAAD}" destId="{CBB06586-744A-4F17-8E6B-7C663CE62F1B}" srcOrd="0" destOrd="0" presId="urn:microsoft.com/office/officeart/2005/8/layout/radial4"/>
    <dgm:cxn modelId="{F0D3D7CF-68F5-4F20-918F-EC9780E609AB}" srcId="{D31342C5-0B56-41A1-A06C-235E53BEEAAD}" destId="{A79FF635-F768-466A-A372-28D26F882C54}" srcOrd="0" destOrd="0" parTransId="{EC869537-ECF1-4684-AB3C-1EB856B14F7A}" sibTransId="{E6C47DBF-77E2-4AB5-807F-717BA6F2B1BA}"/>
    <dgm:cxn modelId="{5C9B327A-4932-4830-9474-5784B09A0027}" srcId="{A79FF635-F768-466A-A372-28D26F882C54}" destId="{F7E0F0CB-5B42-4A09-92F2-7475CA308396}" srcOrd="4" destOrd="0" parTransId="{675FF032-40F0-4EC8-8C37-731A54745C21}" sibTransId="{E26A5A3A-0684-4703-9B83-F2EC7AECB438}"/>
    <dgm:cxn modelId="{4CBEAF13-F3BA-4447-9A49-586C579C302F}" srcId="{A79FF635-F768-466A-A372-28D26F882C54}" destId="{4FB28151-372A-4FC4-BC4C-931B66142344}" srcOrd="5" destOrd="0" parTransId="{FA584844-20DD-4FCC-955E-0AC29441F568}" sibTransId="{6053B60A-E79D-4E8E-A0E7-E1768E6DD35B}"/>
    <dgm:cxn modelId="{D96B2B63-DDB8-4E11-99C7-62724C02B11C}" srcId="{A79FF635-F768-466A-A372-28D26F882C54}" destId="{F20D2ACE-F34A-4155-8201-6976E061CDD3}" srcOrd="1" destOrd="0" parTransId="{489BCCC7-F49D-4968-B2B8-AFFC196056D4}" sibTransId="{2D45B141-7261-4CF3-BF6D-B904B4EB83FA}"/>
    <dgm:cxn modelId="{E196C0A4-BF9C-448E-A260-97729058EC23}" srcId="{A79FF635-F768-466A-A372-28D26F882C54}" destId="{0329F4F5-303A-4ACC-93FA-2774304DEEB9}" srcOrd="2" destOrd="0" parTransId="{D4373FC7-BF5A-4CA6-83C6-CAB3E1C980A4}" sibTransId="{D68506EB-5A02-47A4-8016-C7D7B996C350}"/>
    <dgm:cxn modelId="{B7A62FF8-3821-41EB-9F9F-3B3613FF1042}" type="presOf" srcId="{BB47254C-42F2-40F2-A2CC-F528438CDC6C}" destId="{483EC94F-B06F-4069-9AF7-23ACF22E7324}" srcOrd="0" destOrd="0" presId="urn:microsoft.com/office/officeart/2005/8/layout/radial4"/>
    <dgm:cxn modelId="{C5EB720B-302B-4E84-A05D-89F79AED27AF}" type="presParOf" srcId="{CBB06586-744A-4F17-8E6B-7C663CE62F1B}" destId="{8E41EDE9-7271-4A28-AFE8-50FB4C93DA39}" srcOrd="0" destOrd="0" presId="urn:microsoft.com/office/officeart/2005/8/layout/radial4"/>
    <dgm:cxn modelId="{873C1D7C-FD10-40AB-B3B6-A2F185EA64AB}" type="presParOf" srcId="{CBB06586-744A-4F17-8E6B-7C663CE62F1B}" destId="{AF23DDD9-643A-4E9E-9910-5773C48E6776}" srcOrd="1" destOrd="0" presId="urn:microsoft.com/office/officeart/2005/8/layout/radial4"/>
    <dgm:cxn modelId="{9EE41F71-5BB7-40EB-A7F9-2D7B121E9B6D}" type="presParOf" srcId="{CBB06586-744A-4F17-8E6B-7C663CE62F1B}" destId="{E9D6908F-2F6D-4845-800C-1D52E39FF578}" srcOrd="2" destOrd="0" presId="urn:microsoft.com/office/officeart/2005/8/layout/radial4"/>
    <dgm:cxn modelId="{9F1F4D0B-3B47-4722-98C4-7692B6CCF8F5}" type="presParOf" srcId="{CBB06586-744A-4F17-8E6B-7C663CE62F1B}" destId="{B7E2119F-1000-4D8F-B383-647CD6C1E093}" srcOrd="3" destOrd="0" presId="urn:microsoft.com/office/officeart/2005/8/layout/radial4"/>
    <dgm:cxn modelId="{01CAF0F3-A032-4543-97B4-F076207C7718}" type="presParOf" srcId="{CBB06586-744A-4F17-8E6B-7C663CE62F1B}" destId="{8BAFE8D8-D180-4546-8D8A-3120D46B618A}" srcOrd="4" destOrd="0" presId="urn:microsoft.com/office/officeart/2005/8/layout/radial4"/>
    <dgm:cxn modelId="{AFC9D483-814F-44E4-9810-35731C312DC3}" type="presParOf" srcId="{CBB06586-744A-4F17-8E6B-7C663CE62F1B}" destId="{A74317D2-0E94-40EA-BB08-CEBD33697865}" srcOrd="5" destOrd="0" presId="urn:microsoft.com/office/officeart/2005/8/layout/radial4"/>
    <dgm:cxn modelId="{44084C51-2EE9-4A39-BDD0-E367C2C6C6F2}" type="presParOf" srcId="{CBB06586-744A-4F17-8E6B-7C663CE62F1B}" destId="{EC81C5F5-AFAB-4622-AF84-22FDBBE04B81}" srcOrd="6" destOrd="0" presId="urn:microsoft.com/office/officeart/2005/8/layout/radial4"/>
    <dgm:cxn modelId="{1A162DF7-74CD-4C60-BAF2-8173ED74C69D}" type="presParOf" srcId="{CBB06586-744A-4F17-8E6B-7C663CE62F1B}" destId="{483EC94F-B06F-4069-9AF7-23ACF22E7324}" srcOrd="7" destOrd="0" presId="urn:microsoft.com/office/officeart/2005/8/layout/radial4"/>
    <dgm:cxn modelId="{4943FCD2-DFFC-4099-818F-BBCE59DC341E}" type="presParOf" srcId="{CBB06586-744A-4F17-8E6B-7C663CE62F1B}" destId="{43A85294-FD77-488D-93D2-DC3D1C22C69D}" srcOrd="8" destOrd="0" presId="urn:microsoft.com/office/officeart/2005/8/layout/radial4"/>
    <dgm:cxn modelId="{4D5FFBDA-46FE-4CA5-9208-162B8DB26997}" type="presParOf" srcId="{CBB06586-744A-4F17-8E6B-7C663CE62F1B}" destId="{6BDFF8A0-9A48-4DBA-B3BC-D59B9431239F}" srcOrd="9" destOrd="0" presId="urn:microsoft.com/office/officeart/2005/8/layout/radial4"/>
    <dgm:cxn modelId="{33A637FB-6729-41AB-B0C3-DCD54276F919}" type="presParOf" srcId="{CBB06586-744A-4F17-8E6B-7C663CE62F1B}" destId="{ABF1FBAD-BD8F-488E-9BCC-C3BBEA855C1C}" srcOrd="10" destOrd="0" presId="urn:microsoft.com/office/officeart/2005/8/layout/radial4"/>
    <dgm:cxn modelId="{73BCDB21-C4ED-4EF8-A01E-DAA9CC29BAD2}" type="presParOf" srcId="{CBB06586-744A-4F17-8E6B-7C663CE62F1B}" destId="{0ACF8D97-3507-46FB-9488-0EDAAD5D663C}" srcOrd="11" destOrd="0" presId="urn:microsoft.com/office/officeart/2005/8/layout/radial4"/>
    <dgm:cxn modelId="{065B6231-5FBF-4B52-8787-C3C6592D93CA}" type="presParOf" srcId="{CBB06586-744A-4F17-8E6B-7C663CE62F1B}" destId="{CEE53B27-1EE0-4E64-B92D-55EBCC2AE568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2F224-E4BD-4924-A08D-89183DE4EA8D}">
      <dsp:nvSpPr>
        <dsp:cNvPr id="0" name=""/>
        <dsp:cNvSpPr/>
      </dsp:nvSpPr>
      <dsp:spPr>
        <a:xfrm>
          <a:off x="0" y="0"/>
          <a:ext cx="7344816" cy="15337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Система законов</a:t>
          </a:r>
          <a:endParaRPr lang="ru-RU" sz="3000" kern="1200" dirty="0"/>
        </a:p>
      </dsp:txBody>
      <dsp:txXfrm>
        <a:off x="44923" y="44923"/>
        <a:ext cx="5689757" cy="1443924"/>
      </dsp:txXfrm>
    </dsp:sp>
    <dsp:sp modelId="{5AD52103-D265-4A88-B1C5-21E6BCF93282}">
      <dsp:nvSpPr>
        <dsp:cNvPr id="0" name=""/>
        <dsp:cNvSpPr/>
      </dsp:nvSpPr>
      <dsp:spPr>
        <a:xfrm>
          <a:off x="648071" y="1789398"/>
          <a:ext cx="7344816" cy="15337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Общий рынок</a:t>
          </a:r>
          <a:endParaRPr lang="ru-RU" sz="3000" kern="1200" dirty="0"/>
        </a:p>
      </dsp:txBody>
      <dsp:txXfrm>
        <a:off x="692994" y="1834321"/>
        <a:ext cx="5609947" cy="1443924"/>
      </dsp:txXfrm>
    </dsp:sp>
    <dsp:sp modelId="{720E10E4-93D2-4F3F-87C8-130D861717E8}">
      <dsp:nvSpPr>
        <dsp:cNvPr id="0" name=""/>
        <dsp:cNvSpPr/>
      </dsp:nvSpPr>
      <dsp:spPr>
        <a:xfrm>
          <a:off x="1296143" y="3578797"/>
          <a:ext cx="7344816" cy="15337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Свободное движение людей, товаров, услуг, капитала. (Шенген)</a:t>
          </a:r>
          <a:endParaRPr lang="ru-RU" sz="3000" kern="1200" dirty="0"/>
        </a:p>
      </dsp:txBody>
      <dsp:txXfrm>
        <a:off x="1341066" y="3623720"/>
        <a:ext cx="5609947" cy="1443924"/>
      </dsp:txXfrm>
    </dsp:sp>
    <dsp:sp modelId="{A6C9F9A1-0B2B-46FB-97E6-6A3FAAAE75E6}">
      <dsp:nvSpPr>
        <dsp:cNvPr id="0" name=""/>
        <dsp:cNvSpPr/>
      </dsp:nvSpPr>
      <dsp:spPr>
        <a:xfrm>
          <a:off x="6347865" y="1163109"/>
          <a:ext cx="996950" cy="99695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572179" y="1163109"/>
        <a:ext cx="548322" cy="750205"/>
      </dsp:txXfrm>
    </dsp:sp>
    <dsp:sp modelId="{348B1690-BBE7-4CD9-9E0F-03CC82C2F004}">
      <dsp:nvSpPr>
        <dsp:cNvPr id="0" name=""/>
        <dsp:cNvSpPr/>
      </dsp:nvSpPr>
      <dsp:spPr>
        <a:xfrm>
          <a:off x="6995937" y="2942282"/>
          <a:ext cx="996950" cy="99695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220251" y="2942282"/>
        <a:ext cx="548322" cy="7502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14811-02A1-4FE2-AF9F-50AB87F3E8AA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14929412"/>
            <a:gd name="adj2" fmla="val 16200000"/>
            <a:gd name="adj3" fmla="val 1639"/>
          </a:avLst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shade val="15000"/>
                <a:satMod val="180000"/>
              </a:schemeClr>
            </a:gs>
            <a:gs pos="50000">
              <a:schemeClr val="accent5">
                <a:hueOff val="-1837137"/>
                <a:satOff val="270"/>
                <a:lumOff val="-6471"/>
                <a:alphaOff val="0"/>
                <a:shade val="45000"/>
                <a:satMod val="170000"/>
              </a:schemeClr>
            </a:gs>
            <a:gs pos="70000">
              <a:schemeClr val="accent5">
                <a:hueOff val="-1837137"/>
                <a:satOff val="270"/>
                <a:lumOff val="-647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563246-79CE-48C3-A1FF-876755B3FC9A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13658824"/>
            <a:gd name="adj2" fmla="val 14929412"/>
            <a:gd name="adj3" fmla="val 1639"/>
          </a:avLst>
        </a:prstGeom>
        <a:gradFill rotWithShape="0">
          <a:gsLst>
            <a:gs pos="0">
              <a:schemeClr val="accent5">
                <a:hueOff val="-1722316"/>
                <a:satOff val="253"/>
                <a:lumOff val="-6067"/>
                <a:alphaOff val="0"/>
                <a:shade val="15000"/>
                <a:satMod val="180000"/>
              </a:schemeClr>
            </a:gs>
            <a:gs pos="50000">
              <a:schemeClr val="accent5">
                <a:hueOff val="-1722316"/>
                <a:satOff val="253"/>
                <a:lumOff val="-6067"/>
                <a:alphaOff val="0"/>
                <a:shade val="45000"/>
                <a:satMod val="170000"/>
              </a:schemeClr>
            </a:gs>
            <a:gs pos="70000">
              <a:schemeClr val="accent5">
                <a:hueOff val="-1722316"/>
                <a:satOff val="253"/>
                <a:lumOff val="-606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722316"/>
                <a:satOff val="253"/>
                <a:lumOff val="-606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D52934-B944-4631-B400-D86D518E0BAB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12388235"/>
            <a:gd name="adj2" fmla="val 13658824"/>
            <a:gd name="adj3" fmla="val 1639"/>
          </a:avLst>
        </a:prstGeom>
        <a:gradFill rotWithShape="0">
          <a:gsLst>
            <a:gs pos="0">
              <a:schemeClr val="accent5">
                <a:hueOff val="-1607495"/>
                <a:satOff val="236"/>
                <a:lumOff val="-5662"/>
                <a:alphaOff val="0"/>
                <a:shade val="15000"/>
                <a:satMod val="180000"/>
              </a:schemeClr>
            </a:gs>
            <a:gs pos="50000">
              <a:schemeClr val="accent5">
                <a:hueOff val="-1607495"/>
                <a:satOff val="236"/>
                <a:lumOff val="-5662"/>
                <a:alphaOff val="0"/>
                <a:shade val="45000"/>
                <a:satMod val="170000"/>
              </a:schemeClr>
            </a:gs>
            <a:gs pos="70000">
              <a:schemeClr val="accent5">
                <a:hueOff val="-1607495"/>
                <a:satOff val="236"/>
                <a:lumOff val="-566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607495"/>
                <a:satOff val="236"/>
                <a:lumOff val="-566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421B95-A325-422E-AB7E-B15A470A3747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11117647"/>
            <a:gd name="adj2" fmla="val 12388235"/>
            <a:gd name="adj3" fmla="val 1639"/>
          </a:avLst>
        </a:prstGeom>
        <a:gradFill rotWithShape="0">
          <a:gsLst>
            <a:gs pos="0">
              <a:schemeClr val="accent5">
                <a:hueOff val="-1492674"/>
                <a:satOff val="219"/>
                <a:lumOff val="-5258"/>
                <a:alphaOff val="0"/>
                <a:shade val="15000"/>
                <a:satMod val="180000"/>
              </a:schemeClr>
            </a:gs>
            <a:gs pos="50000">
              <a:schemeClr val="accent5">
                <a:hueOff val="-1492674"/>
                <a:satOff val="219"/>
                <a:lumOff val="-5258"/>
                <a:alphaOff val="0"/>
                <a:shade val="45000"/>
                <a:satMod val="170000"/>
              </a:schemeClr>
            </a:gs>
            <a:gs pos="70000">
              <a:schemeClr val="accent5">
                <a:hueOff val="-1492674"/>
                <a:satOff val="219"/>
                <a:lumOff val="-525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492674"/>
                <a:satOff val="219"/>
                <a:lumOff val="-525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21D11B-7C95-499C-BF48-E9C1BEE34ECC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9847059"/>
            <a:gd name="adj2" fmla="val 11117647"/>
            <a:gd name="adj3" fmla="val 1639"/>
          </a:avLst>
        </a:prstGeom>
        <a:gradFill rotWithShape="0">
          <a:gsLst>
            <a:gs pos="0">
              <a:schemeClr val="accent5">
                <a:hueOff val="-1377853"/>
                <a:satOff val="203"/>
                <a:lumOff val="-4853"/>
                <a:alphaOff val="0"/>
                <a:shade val="15000"/>
                <a:satMod val="180000"/>
              </a:schemeClr>
            </a:gs>
            <a:gs pos="50000">
              <a:schemeClr val="accent5">
                <a:hueOff val="-1377853"/>
                <a:satOff val="203"/>
                <a:lumOff val="-4853"/>
                <a:alphaOff val="0"/>
                <a:shade val="45000"/>
                <a:satMod val="170000"/>
              </a:schemeClr>
            </a:gs>
            <a:gs pos="70000">
              <a:schemeClr val="accent5">
                <a:hueOff val="-1377853"/>
                <a:satOff val="203"/>
                <a:lumOff val="-485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377853"/>
                <a:satOff val="203"/>
                <a:lumOff val="-485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B2391B-485B-418A-B728-81998BDAA7F6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8576471"/>
            <a:gd name="adj2" fmla="val 9847059"/>
            <a:gd name="adj3" fmla="val 1639"/>
          </a:avLst>
        </a:prstGeom>
        <a:gradFill rotWithShape="0">
          <a:gsLst>
            <a:gs pos="0">
              <a:schemeClr val="accent5">
                <a:hueOff val="-1263032"/>
                <a:satOff val="186"/>
                <a:lumOff val="-4449"/>
                <a:alphaOff val="0"/>
                <a:shade val="15000"/>
                <a:satMod val="180000"/>
              </a:schemeClr>
            </a:gs>
            <a:gs pos="50000">
              <a:schemeClr val="accent5">
                <a:hueOff val="-1263032"/>
                <a:satOff val="186"/>
                <a:lumOff val="-4449"/>
                <a:alphaOff val="0"/>
                <a:shade val="45000"/>
                <a:satMod val="170000"/>
              </a:schemeClr>
            </a:gs>
            <a:gs pos="70000">
              <a:schemeClr val="accent5">
                <a:hueOff val="-1263032"/>
                <a:satOff val="186"/>
                <a:lumOff val="-444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263032"/>
                <a:satOff val="186"/>
                <a:lumOff val="-444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9D1676-739C-4BEA-B4AC-D69B9927367A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7305882"/>
            <a:gd name="adj2" fmla="val 8576471"/>
            <a:gd name="adj3" fmla="val 1639"/>
          </a:avLst>
        </a:prstGeom>
        <a:gradFill rotWithShape="0">
          <a:gsLst>
            <a:gs pos="0">
              <a:schemeClr val="accent5">
                <a:hueOff val="-1148211"/>
                <a:satOff val="169"/>
                <a:lumOff val="-4044"/>
                <a:alphaOff val="0"/>
                <a:shade val="15000"/>
                <a:satMod val="180000"/>
              </a:schemeClr>
            </a:gs>
            <a:gs pos="50000">
              <a:schemeClr val="accent5">
                <a:hueOff val="-1148211"/>
                <a:satOff val="169"/>
                <a:lumOff val="-4044"/>
                <a:alphaOff val="0"/>
                <a:shade val="45000"/>
                <a:satMod val="170000"/>
              </a:schemeClr>
            </a:gs>
            <a:gs pos="70000">
              <a:schemeClr val="accent5">
                <a:hueOff val="-1148211"/>
                <a:satOff val="169"/>
                <a:lumOff val="-404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148211"/>
                <a:satOff val="169"/>
                <a:lumOff val="-404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558FB2-084E-4A62-8212-2CC075DDEF03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6035294"/>
            <a:gd name="adj2" fmla="val 7305882"/>
            <a:gd name="adj3" fmla="val 1639"/>
          </a:avLst>
        </a:prstGeom>
        <a:gradFill rotWithShape="0">
          <a:gsLst>
            <a:gs pos="0">
              <a:schemeClr val="accent5">
                <a:hueOff val="-1033390"/>
                <a:satOff val="152"/>
                <a:lumOff val="-3640"/>
                <a:alphaOff val="0"/>
                <a:shade val="15000"/>
                <a:satMod val="180000"/>
              </a:schemeClr>
            </a:gs>
            <a:gs pos="50000">
              <a:schemeClr val="accent5">
                <a:hueOff val="-1033390"/>
                <a:satOff val="152"/>
                <a:lumOff val="-3640"/>
                <a:alphaOff val="0"/>
                <a:shade val="45000"/>
                <a:satMod val="170000"/>
              </a:schemeClr>
            </a:gs>
            <a:gs pos="70000">
              <a:schemeClr val="accent5">
                <a:hueOff val="-1033390"/>
                <a:satOff val="152"/>
                <a:lumOff val="-364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033390"/>
                <a:satOff val="152"/>
                <a:lumOff val="-364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32B2C5-FF81-45E8-B6E1-724C21BF4D3C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4764706"/>
            <a:gd name="adj2" fmla="val 6035294"/>
            <a:gd name="adj3" fmla="val 1639"/>
          </a:avLst>
        </a:prstGeom>
        <a:gradFill rotWithShape="0">
          <a:gsLst>
            <a:gs pos="0">
              <a:schemeClr val="accent5">
                <a:hueOff val="-918568"/>
                <a:satOff val="135"/>
                <a:lumOff val="-3236"/>
                <a:alphaOff val="0"/>
                <a:shade val="15000"/>
                <a:satMod val="180000"/>
              </a:schemeClr>
            </a:gs>
            <a:gs pos="50000">
              <a:schemeClr val="accent5">
                <a:hueOff val="-918568"/>
                <a:satOff val="135"/>
                <a:lumOff val="-3236"/>
                <a:alphaOff val="0"/>
                <a:shade val="45000"/>
                <a:satMod val="170000"/>
              </a:schemeClr>
            </a:gs>
            <a:gs pos="70000">
              <a:schemeClr val="accent5">
                <a:hueOff val="-918568"/>
                <a:satOff val="135"/>
                <a:lumOff val="-323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918568"/>
                <a:satOff val="135"/>
                <a:lumOff val="-323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EF1A18-36AD-4FB1-B501-606ED56B0289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3494118"/>
            <a:gd name="adj2" fmla="val 4764706"/>
            <a:gd name="adj3" fmla="val 1639"/>
          </a:avLst>
        </a:prstGeom>
        <a:gradFill rotWithShape="0">
          <a:gsLst>
            <a:gs pos="0">
              <a:schemeClr val="accent5">
                <a:hueOff val="-803747"/>
                <a:satOff val="118"/>
                <a:lumOff val="-2831"/>
                <a:alphaOff val="0"/>
                <a:shade val="15000"/>
                <a:satMod val="180000"/>
              </a:schemeClr>
            </a:gs>
            <a:gs pos="50000">
              <a:schemeClr val="accent5">
                <a:hueOff val="-803747"/>
                <a:satOff val="118"/>
                <a:lumOff val="-2831"/>
                <a:alphaOff val="0"/>
                <a:shade val="45000"/>
                <a:satMod val="170000"/>
              </a:schemeClr>
            </a:gs>
            <a:gs pos="70000">
              <a:schemeClr val="accent5">
                <a:hueOff val="-803747"/>
                <a:satOff val="118"/>
                <a:lumOff val="-283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803747"/>
                <a:satOff val="118"/>
                <a:lumOff val="-283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FD8414-3AC5-4CAD-A455-4D4308DCDF5B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2223529"/>
            <a:gd name="adj2" fmla="val 3494118"/>
            <a:gd name="adj3" fmla="val 1639"/>
          </a:avLst>
        </a:prstGeom>
        <a:gradFill rotWithShape="0">
          <a:gsLst>
            <a:gs pos="0">
              <a:schemeClr val="accent5">
                <a:hueOff val="-688926"/>
                <a:satOff val="101"/>
                <a:lumOff val="-2427"/>
                <a:alphaOff val="0"/>
                <a:shade val="15000"/>
                <a:satMod val="180000"/>
              </a:schemeClr>
            </a:gs>
            <a:gs pos="50000">
              <a:schemeClr val="accent5">
                <a:hueOff val="-688926"/>
                <a:satOff val="101"/>
                <a:lumOff val="-2427"/>
                <a:alphaOff val="0"/>
                <a:shade val="45000"/>
                <a:satMod val="170000"/>
              </a:schemeClr>
            </a:gs>
            <a:gs pos="70000">
              <a:schemeClr val="accent5">
                <a:hueOff val="-688926"/>
                <a:satOff val="101"/>
                <a:lumOff val="-242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688926"/>
                <a:satOff val="101"/>
                <a:lumOff val="-242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CB4924-218F-46F4-AC64-1A902ED34B8F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952941"/>
            <a:gd name="adj2" fmla="val 2223529"/>
            <a:gd name="adj3" fmla="val 1639"/>
          </a:avLst>
        </a:prstGeom>
        <a:gradFill rotWithShape="0">
          <a:gsLst>
            <a:gs pos="0">
              <a:schemeClr val="accent5">
                <a:hueOff val="-574105"/>
                <a:satOff val="84"/>
                <a:lumOff val="-2022"/>
                <a:alphaOff val="0"/>
                <a:shade val="15000"/>
                <a:satMod val="180000"/>
              </a:schemeClr>
            </a:gs>
            <a:gs pos="50000">
              <a:schemeClr val="accent5">
                <a:hueOff val="-574105"/>
                <a:satOff val="84"/>
                <a:lumOff val="-2022"/>
                <a:alphaOff val="0"/>
                <a:shade val="45000"/>
                <a:satMod val="170000"/>
              </a:schemeClr>
            </a:gs>
            <a:gs pos="70000">
              <a:schemeClr val="accent5">
                <a:hueOff val="-574105"/>
                <a:satOff val="84"/>
                <a:lumOff val="-202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574105"/>
                <a:satOff val="84"/>
                <a:lumOff val="-202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47F20-3C63-4743-83D7-41CDA9BD559F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21282353"/>
            <a:gd name="adj2" fmla="val 952941"/>
            <a:gd name="adj3" fmla="val 1639"/>
          </a:avLst>
        </a:prstGeom>
        <a:gradFill rotWithShape="0">
          <a:gsLst>
            <a:gs pos="0">
              <a:schemeClr val="accent5">
                <a:hueOff val="-459284"/>
                <a:satOff val="68"/>
                <a:lumOff val="-1618"/>
                <a:alphaOff val="0"/>
                <a:shade val="15000"/>
                <a:satMod val="180000"/>
              </a:schemeClr>
            </a:gs>
            <a:gs pos="50000">
              <a:schemeClr val="accent5">
                <a:hueOff val="-459284"/>
                <a:satOff val="68"/>
                <a:lumOff val="-1618"/>
                <a:alphaOff val="0"/>
                <a:shade val="45000"/>
                <a:satMod val="170000"/>
              </a:schemeClr>
            </a:gs>
            <a:gs pos="70000">
              <a:schemeClr val="accent5">
                <a:hueOff val="-459284"/>
                <a:satOff val="68"/>
                <a:lumOff val="-161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459284"/>
                <a:satOff val="68"/>
                <a:lumOff val="-161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09DC9D-3573-4633-9A31-D96BEFF1FC47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20011765"/>
            <a:gd name="adj2" fmla="val 21282353"/>
            <a:gd name="adj3" fmla="val 1639"/>
          </a:avLst>
        </a:prstGeom>
        <a:gradFill rotWithShape="0">
          <a:gsLst>
            <a:gs pos="0">
              <a:schemeClr val="accent5">
                <a:hueOff val="-344463"/>
                <a:satOff val="51"/>
                <a:lumOff val="-1213"/>
                <a:alphaOff val="0"/>
                <a:shade val="15000"/>
                <a:satMod val="180000"/>
              </a:schemeClr>
            </a:gs>
            <a:gs pos="50000">
              <a:schemeClr val="accent5">
                <a:hueOff val="-344463"/>
                <a:satOff val="51"/>
                <a:lumOff val="-1213"/>
                <a:alphaOff val="0"/>
                <a:shade val="45000"/>
                <a:satMod val="170000"/>
              </a:schemeClr>
            </a:gs>
            <a:gs pos="70000">
              <a:schemeClr val="accent5">
                <a:hueOff val="-344463"/>
                <a:satOff val="51"/>
                <a:lumOff val="-121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344463"/>
                <a:satOff val="51"/>
                <a:lumOff val="-121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6EFE41-9A37-4037-91BD-2A31AB7A6853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18741176"/>
            <a:gd name="adj2" fmla="val 20011765"/>
            <a:gd name="adj3" fmla="val 1639"/>
          </a:avLst>
        </a:prstGeom>
        <a:gradFill rotWithShape="0">
          <a:gsLst>
            <a:gs pos="0">
              <a:schemeClr val="accent5">
                <a:hueOff val="-229642"/>
                <a:satOff val="34"/>
                <a:lumOff val="-809"/>
                <a:alphaOff val="0"/>
                <a:shade val="15000"/>
                <a:satMod val="180000"/>
              </a:schemeClr>
            </a:gs>
            <a:gs pos="50000">
              <a:schemeClr val="accent5">
                <a:hueOff val="-229642"/>
                <a:satOff val="34"/>
                <a:lumOff val="-809"/>
                <a:alphaOff val="0"/>
                <a:shade val="45000"/>
                <a:satMod val="170000"/>
              </a:schemeClr>
            </a:gs>
            <a:gs pos="70000">
              <a:schemeClr val="accent5">
                <a:hueOff val="-229642"/>
                <a:satOff val="34"/>
                <a:lumOff val="-80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229642"/>
                <a:satOff val="34"/>
                <a:lumOff val="-80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69201A-11BD-4A7C-8E43-42A008793A4D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17470588"/>
            <a:gd name="adj2" fmla="val 18741176"/>
            <a:gd name="adj3" fmla="val 1639"/>
          </a:avLst>
        </a:prstGeom>
        <a:gradFill rotWithShape="0">
          <a:gsLst>
            <a:gs pos="0">
              <a:schemeClr val="accent5">
                <a:hueOff val="-114821"/>
                <a:satOff val="17"/>
                <a:lumOff val="-404"/>
                <a:alphaOff val="0"/>
                <a:shade val="15000"/>
                <a:satMod val="180000"/>
              </a:schemeClr>
            </a:gs>
            <a:gs pos="50000">
              <a:schemeClr val="accent5">
                <a:hueOff val="-114821"/>
                <a:satOff val="17"/>
                <a:lumOff val="-404"/>
                <a:alphaOff val="0"/>
                <a:shade val="45000"/>
                <a:satMod val="170000"/>
              </a:schemeClr>
            </a:gs>
            <a:gs pos="70000">
              <a:schemeClr val="accent5">
                <a:hueOff val="-114821"/>
                <a:satOff val="17"/>
                <a:lumOff val="-40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14821"/>
                <a:satOff val="17"/>
                <a:lumOff val="-40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8265ED-D389-422A-9687-C59555647046}">
      <dsp:nvSpPr>
        <dsp:cNvPr id="0" name=""/>
        <dsp:cNvSpPr/>
      </dsp:nvSpPr>
      <dsp:spPr>
        <a:xfrm>
          <a:off x="3255219" y="1559682"/>
          <a:ext cx="3786705" cy="2295168"/>
        </a:xfrm>
        <a:prstGeom prst="blockArc">
          <a:avLst>
            <a:gd name="adj1" fmla="val 16200000"/>
            <a:gd name="adj2" fmla="val 17470588"/>
            <a:gd name="adj3" fmla="val 163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FF78E5-7DD7-4D99-A874-C6DCDF8D4F00}">
      <dsp:nvSpPr>
        <dsp:cNvPr id="0" name=""/>
        <dsp:cNvSpPr/>
      </dsp:nvSpPr>
      <dsp:spPr>
        <a:xfrm>
          <a:off x="4139286" y="2029379"/>
          <a:ext cx="2018571" cy="135577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>
              <a:latin typeface="Times New Roman"/>
              <a:cs typeface="Times New Roman"/>
            </a:rPr>
            <a:t>€</a:t>
          </a:r>
          <a:endParaRPr lang="ru-RU" sz="6000" kern="1200" dirty="0"/>
        </a:p>
      </dsp:txBody>
      <dsp:txXfrm>
        <a:off x="4434899" y="2227928"/>
        <a:ext cx="1427345" cy="958676"/>
      </dsp:txXfrm>
    </dsp:sp>
    <dsp:sp modelId="{83E3CF96-C186-40F1-8BE0-272383F4EDF5}">
      <dsp:nvSpPr>
        <dsp:cNvPr id="0" name=""/>
        <dsp:cNvSpPr/>
      </dsp:nvSpPr>
      <dsp:spPr>
        <a:xfrm>
          <a:off x="4576503" y="29348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Австрия</a:t>
          </a:r>
          <a:endParaRPr lang="ru-RU" sz="1000" kern="1200" dirty="0"/>
        </a:p>
      </dsp:txBody>
      <dsp:txXfrm>
        <a:off x="4744058" y="102953"/>
        <a:ext cx="809026" cy="355396"/>
      </dsp:txXfrm>
    </dsp:sp>
    <dsp:sp modelId="{825168D9-C370-4B96-A274-E72B2F598163}">
      <dsp:nvSpPr>
        <dsp:cNvPr id="0" name=""/>
        <dsp:cNvSpPr/>
      </dsp:nvSpPr>
      <dsp:spPr>
        <a:xfrm>
          <a:off x="5453098" y="193212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114821"/>
                <a:satOff val="17"/>
                <a:lumOff val="-404"/>
                <a:alphaOff val="0"/>
                <a:shade val="15000"/>
                <a:satMod val="180000"/>
              </a:schemeClr>
            </a:gs>
            <a:gs pos="50000">
              <a:schemeClr val="accent5">
                <a:hueOff val="-114821"/>
                <a:satOff val="17"/>
                <a:lumOff val="-404"/>
                <a:alphaOff val="0"/>
                <a:shade val="45000"/>
                <a:satMod val="170000"/>
              </a:schemeClr>
            </a:gs>
            <a:gs pos="70000">
              <a:schemeClr val="accent5">
                <a:hueOff val="-114821"/>
                <a:satOff val="17"/>
                <a:lumOff val="-40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14821"/>
                <a:satOff val="17"/>
                <a:lumOff val="-40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Бельгия</a:t>
          </a:r>
          <a:endParaRPr lang="ru-RU" sz="1000" kern="1200" dirty="0"/>
        </a:p>
      </dsp:txBody>
      <dsp:txXfrm>
        <a:off x="5620653" y="266817"/>
        <a:ext cx="809026" cy="355396"/>
      </dsp:txXfrm>
    </dsp:sp>
    <dsp:sp modelId="{1A1F81B9-25DC-41B8-9678-4098486DB746}">
      <dsp:nvSpPr>
        <dsp:cNvPr id="0" name=""/>
        <dsp:cNvSpPr/>
      </dsp:nvSpPr>
      <dsp:spPr>
        <a:xfrm>
          <a:off x="6211304" y="662673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229642"/>
                <a:satOff val="34"/>
                <a:lumOff val="-809"/>
                <a:alphaOff val="0"/>
                <a:shade val="15000"/>
                <a:satMod val="180000"/>
              </a:schemeClr>
            </a:gs>
            <a:gs pos="50000">
              <a:schemeClr val="accent5">
                <a:hueOff val="-229642"/>
                <a:satOff val="34"/>
                <a:lumOff val="-809"/>
                <a:alphaOff val="0"/>
                <a:shade val="45000"/>
                <a:satMod val="170000"/>
              </a:schemeClr>
            </a:gs>
            <a:gs pos="70000">
              <a:schemeClr val="accent5">
                <a:hueOff val="-229642"/>
                <a:satOff val="34"/>
                <a:lumOff val="-80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229642"/>
                <a:satOff val="34"/>
                <a:lumOff val="-80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Германия</a:t>
          </a:r>
          <a:endParaRPr lang="ru-RU" sz="1000" kern="1200" dirty="0"/>
        </a:p>
      </dsp:txBody>
      <dsp:txXfrm>
        <a:off x="6378859" y="736278"/>
        <a:ext cx="809026" cy="355396"/>
      </dsp:txXfrm>
    </dsp:sp>
    <dsp:sp modelId="{3803C7C3-0B9A-436F-826B-01A2D1C87F80}">
      <dsp:nvSpPr>
        <dsp:cNvPr id="0" name=""/>
        <dsp:cNvSpPr/>
      </dsp:nvSpPr>
      <dsp:spPr>
        <a:xfrm>
          <a:off x="6748721" y="1374328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344463"/>
                <a:satOff val="51"/>
                <a:lumOff val="-1213"/>
                <a:alphaOff val="0"/>
                <a:shade val="15000"/>
                <a:satMod val="180000"/>
              </a:schemeClr>
            </a:gs>
            <a:gs pos="50000">
              <a:schemeClr val="accent5">
                <a:hueOff val="-344463"/>
                <a:satOff val="51"/>
                <a:lumOff val="-1213"/>
                <a:alphaOff val="0"/>
                <a:shade val="45000"/>
                <a:satMod val="170000"/>
              </a:schemeClr>
            </a:gs>
            <a:gs pos="70000">
              <a:schemeClr val="accent5">
                <a:hueOff val="-344463"/>
                <a:satOff val="51"/>
                <a:lumOff val="-121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344463"/>
                <a:satOff val="51"/>
                <a:lumOff val="-121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Греция</a:t>
          </a:r>
          <a:endParaRPr lang="ru-RU" sz="1000" kern="1200" dirty="0"/>
        </a:p>
      </dsp:txBody>
      <dsp:txXfrm>
        <a:off x="6916276" y="1447933"/>
        <a:ext cx="809026" cy="355396"/>
      </dsp:txXfrm>
    </dsp:sp>
    <dsp:sp modelId="{C608DA76-76F9-43D5-8877-C99E31176ACE}">
      <dsp:nvSpPr>
        <dsp:cNvPr id="0" name=""/>
        <dsp:cNvSpPr/>
      </dsp:nvSpPr>
      <dsp:spPr>
        <a:xfrm>
          <a:off x="6992768" y="2232064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459284"/>
                <a:satOff val="68"/>
                <a:lumOff val="-1618"/>
                <a:alphaOff val="0"/>
                <a:shade val="15000"/>
                <a:satMod val="180000"/>
              </a:schemeClr>
            </a:gs>
            <a:gs pos="50000">
              <a:schemeClr val="accent5">
                <a:hueOff val="-459284"/>
                <a:satOff val="68"/>
                <a:lumOff val="-1618"/>
                <a:alphaOff val="0"/>
                <a:shade val="45000"/>
                <a:satMod val="170000"/>
              </a:schemeClr>
            </a:gs>
            <a:gs pos="70000">
              <a:schemeClr val="accent5">
                <a:hueOff val="-459284"/>
                <a:satOff val="68"/>
                <a:lumOff val="-161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459284"/>
                <a:satOff val="68"/>
                <a:lumOff val="-161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Ирландия</a:t>
          </a:r>
          <a:endParaRPr lang="ru-RU" sz="1000" kern="1200" dirty="0"/>
        </a:p>
      </dsp:txBody>
      <dsp:txXfrm>
        <a:off x="7160323" y="2305669"/>
        <a:ext cx="809026" cy="355396"/>
      </dsp:txXfrm>
    </dsp:sp>
    <dsp:sp modelId="{73FD5416-8311-4D5F-9E97-99E3B8CF3070}">
      <dsp:nvSpPr>
        <dsp:cNvPr id="0" name=""/>
        <dsp:cNvSpPr/>
      </dsp:nvSpPr>
      <dsp:spPr>
        <a:xfrm>
          <a:off x="6910485" y="3120038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574105"/>
                <a:satOff val="84"/>
                <a:lumOff val="-2022"/>
                <a:alphaOff val="0"/>
                <a:shade val="15000"/>
                <a:satMod val="180000"/>
              </a:schemeClr>
            </a:gs>
            <a:gs pos="50000">
              <a:schemeClr val="accent5">
                <a:hueOff val="-574105"/>
                <a:satOff val="84"/>
                <a:lumOff val="-2022"/>
                <a:alphaOff val="0"/>
                <a:shade val="45000"/>
                <a:satMod val="170000"/>
              </a:schemeClr>
            </a:gs>
            <a:gs pos="70000">
              <a:schemeClr val="accent5">
                <a:hueOff val="-574105"/>
                <a:satOff val="84"/>
                <a:lumOff val="-202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574105"/>
                <a:satOff val="84"/>
                <a:lumOff val="-202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Испания</a:t>
          </a:r>
          <a:endParaRPr lang="ru-RU" sz="1000" kern="1200" dirty="0"/>
        </a:p>
      </dsp:txBody>
      <dsp:txXfrm>
        <a:off x="7078040" y="3193643"/>
        <a:ext cx="809026" cy="355396"/>
      </dsp:txXfrm>
    </dsp:sp>
    <dsp:sp modelId="{2B8B1800-F44E-4C39-9D45-7A395BE7142B}">
      <dsp:nvSpPr>
        <dsp:cNvPr id="0" name=""/>
        <dsp:cNvSpPr/>
      </dsp:nvSpPr>
      <dsp:spPr>
        <a:xfrm>
          <a:off x="6512985" y="3918326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688926"/>
                <a:satOff val="101"/>
                <a:lumOff val="-2427"/>
                <a:alphaOff val="0"/>
                <a:shade val="15000"/>
                <a:satMod val="180000"/>
              </a:schemeClr>
            </a:gs>
            <a:gs pos="50000">
              <a:schemeClr val="accent5">
                <a:hueOff val="-688926"/>
                <a:satOff val="101"/>
                <a:lumOff val="-2427"/>
                <a:alphaOff val="0"/>
                <a:shade val="45000"/>
                <a:satMod val="170000"/>
              </a:schemeClr>
            </a:gs>
            <a:gs pos="70000">
              <a:schemeClr val="accent5">
                <a:hueOff val="-688926"/>
                <a:satOff val="101"/>
                <a:lumOff val="-242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688926"/>
                <a:satOff val="101"/>
                <a:lumOff val="-242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Италия</a:t>
          </a:r>
          <a:endParaRPr lang="ru-RU" sz="1000" kern="1200" dirty="0"/>
        </a:p>
      </dsp:txBody>
      <dsp:txXfrm>
        <a:off x="6680540" y="3991931"/>
        <a:ext cx="809026" cy="355396"/>
      </dsp:txXfrm>
    </dsp:sp>
    <dsp:sp modelId="{A6ADCBA9-4077-4512-AA7E-879D9ECBD32A}">
      <dsp:nvSpPr>
        <dsp:cNvPr id="0" name=""/>
        <dsp:cNvSpPr/>
      </dsp:nvSpPr>
      <dsp:spPr>
        <a:xfrm>
          <a:off x="5853952" y="4519114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803747"/>
                <a:satOff val="118"/>
                <a:lumOff val="-2831"/>
                <a:alphaOff val="0"/>
                <a:shade val="15000"/>
                <a:satMod val="180000"/>
              </a:schemeClr>
            </a:gs>
            <a:gs pos="50000">
              <a:schemeClr val="accent5">
                <a:hueOff val="-803747"/>
                <a:satOff val="118"/>
                <a:lumOff val="-2831"/>
                <a:alphaOff val="0"/>
                <a:shade val="45000"/>
                <a:satMod val="170000"/>
              </a:schemeClr>
            </a:gs>
            <a:gs pos="70000">
              <a:schemeClr val="accent5">
                <a:hueOff val="-803747"/>
                <a:satOff val="118"/>
                <a:lumOff val="-283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803747"/>
                <a:satOff val="118"/>
                <a:lumOff val="-283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Кипр</a:t>
          </a:r>
          <a:endParaRPr lang="ru-RU" sz="1000" kern="1200" dirty="0"/>
        </a:p>
      </dsp:txBody>
      <dsp:txXfrm>
        <a:off x="6021507" y="4592719"/>
        <a:ext cx="809026" cy="355396"/>
      </dsp:txXfrm>
    </dsp:sp>
    <dsp:sp modelId="{A73B8E15-3DD8-4CF7-9596-B571BE2BEF5F}">
      <dsp:nvSpPr>
        <dsp:cNvPr id="0" name=""/>
        <dsp:cNvSpPr/>
      </dsp:nvSpPr>
      <dsp:spPr>
        <a:xfrm>
          <a:off x="5022393" y="4841261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918568"/>
                <a:satOff val="135"/>
                <a:lumOff val="-3236"/>
                <a:alphaOff val="0"/>
                <a:shade val="15000"/>
                <a:satMod val="180000"/>
              </a:schemeClr>
            </a:gs>
            <a:gs pos="50000">
              <a:schemeClr val="accent5">
                <a:hueOff val="-918568"/>
                <a:satOff val="135"/>
                <a:lumOff val="-3236"/>
                <a:alphaOff val="0"/>
                <a:shade val="45000"/>
                <a:satMod val="170000"/>
              </a:schemeClr>
            </a:gs>
            <a:gs pos="70000">
              <a:schemeClr val="accent5">
                <a:hueOff val="-918568"/>
                <a:satOff val="135"/>
                <a:lumOff val="-323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918568"/>
                <a:satOff val="135"/>
                <a:lumOff val="-323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Люксембург</a:t>
          </a:r>
          <a:endParaRPr lang="ru-RU" sz="1000" kern="1200" dirty="0"/>
        </a:p>
      </dsp:txBody>
      <dsp:txXfrm>
        <a:off x="5189948" y="4914866"/>
        <a:ext cx="809026" cy="355396"/>
      </dsp:txXfrm>
    </dsp:sp>
    <dsp:sp modelId="{F2B95C13-B8F5-40EA-9BCD-E5095F01B222}">
      <dsp:nvSpPr>
        <dsp:cNvPr id="0" name=""/>
        <dsp:cNvSpPr/>
      </dsp:nvSpPr>
      <dsp:spPr>
        <a:xfrm>
          <a:off x="4130614" y="4841261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1033390"/>
                <a:satOff val="152"/>
                <a:lumOff val="-3640"/>
                <a:alphaOff val="0"/>
                <a:shade val="15000"/>
                <a:satMod val="180000"/>
              </a:schemeClr>
            </a:gs>
            <a:gs pos="50000">
              <a:schemeClr val="accent5">
                <a:hueOff val="-1033390"/>
                <a:satOff val="152"/>
                <a:lumOff val="-3640"/>
                <a:alphaOff val="0"/>
                <a:shade val="45000"/>
                <a:satMod val="170000"/>
              </a:schemeClr>
            </a:gs>
            <a:gs pos="70000">
              <a:schemeClr val="accent5">
                <a:hueOff val="-1033390"/>
                <a:satOff val="152"/>
                <a:lumOff val="-364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033390"/>
                <a:satOff val="152"/>
                <a:lumOff val="-364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Мальта</a:t>
          </a:r>
          <a:endParaRPr lang="ru-RU" sz="1000" kern="1200" dirty="0"/>
        </a:p>
      </dsp:txBody>
      <dsp:txXfrm>
        <a:off x="4298169" y="4914866"/>
        <a:ext cx="809026" cy="355396"/>
      </dsp:txXfrm>
    </dsp:sp>
    <dsp:sp modelId="{174BD390-B209-47C7-A941-49B6DB03BAFD}">
      <dsp:nvSpPr>
        <dsp:cNvPr id="0" name=""/>
        <dsp:cNvSpPr/>
      </dsp:nvSpPr>
      <dsp:spPr>
        <a:xfrm>
          <a:off x="3299055" y="4519114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1148211"/>
                <a:satOff val="169"/>
                <a:lumOff val="-4044"/>
                <a:alphaOff val="0"/>
                <a:shade val="15000"/>
                <a:satMod val="180000"/>
              </a:schemeClr>
            </a:gs>
            <a:gs pos="50000">
              <a:schemeClr val="accent5">
                <a:hueOff val="-1148211"/>
                <a:satOff val="169"/>
                <a:lumOff val="-4044"/>
                <a:alphaOff val="0"/>
                <a:shade val="45000"/>
                <a:satMod val="170000"/>
              </a:schemeClr>
            </a:gs>
            <a:gs pos="70000">
              <a:schemeClr val="accent5">
                <a:hueOff val="-1148211"/>
                <a:satOff val="169"/>
                <a:lumOff val="-404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148211"/>
                <a:satOff val="169"/>
                <a:lumOff val="-404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Нидерланды</a:t>
          </a:r>
          <a:endParaRPr lang="ru-RU" sz="1000" kern="1200" dirty="0"/>
        </a:p>
      </dsp:txBody>
      <dsp:txXfrm>
        <a:off x="3466610" y="4592719"/>
        <a:ext cx="809026" cy="355396"/>
      </dsp:txXfrm>
    </dsp:sp>
    <dsp:sp modelId="{0F07842F-D8F5-4DF6-B639-5A7A96E38D79}">
      <dsp:nvSpPr>
        <dsp:cNvPr id="0" name=""/>
        <dsp:cNvSpPr/>
      </dsp:nvSpPr>
      <dsp:spPr>
        <a:xfrm>
          <a:off x="2640022" y="3918326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1263032"/>
                <a:satOff val="186"/>
                <a:lumOff val="-4449"/>
                <a:alphaOff val="0"/>
                <a:shade val="15000"/>
                <a:satMod val="180000"/>
              </a:schemeClr>
            </a:gs>
            <a:gs pos="50000">
              <a:schemeClr val="accent5">
                <a:hueOff val="-1263032"/>
                <a:satOff val="186"/>
                <a:lumOff val="-4449"/>
                <a:alphaOff val="0"/>
                <a:shade val="45000"/>
                <a:satMod val="170000"/>
              </a:schemeClr>
            </a:gs>
            <a:gs pos="70000">
              <a:schemeClr val="accent5">
                <a:hueOff val="-1263032"/>
                <a:satOff val="186"/>
                <a:lumOff val="-444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263032"/>
                <a:satOff val="186"/>
                <a:lumOff val="-444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Португалия</a:t>
          </a:r>
          <a:endParaRPr lang="ru-RU" sz="1000" kern="1200" dirty="0"/>
        </a:p>
      </dsp:txBody>
      <dsp:txXfrm>
        <a:off x="2807577" y="3991931"/>
        <a:ext cx="809026" cy="355396"/>
      </dsp:txXfrm>
    </dsp:sp>
    <dsp:sp modelId="{79C9FE3F-168A-4780-B90B-41ED22030D9A}">
      <dsp:nvSpPr>
        <dsp:cNvPr id="0" name=""/>
        <dsp:cNvSpPr/>
      </dsp:nvSpPr>
      <dsp:spPr>
        <a:xfrm>
          <a:off x="2242522" y="3120038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1377853"/>
                <a:satOff val="203"/>
                <a:lumOff val="-4853"/>
                <a:alphaOff val="0"/>
                <a:shade val="15000"/>
                <a:satMod val="180000"/>
              </a:schemeClr>
            </a:gs>
            <a:gs pos="50000">
              <a:schemeClr val="accent5">
                <a:hueOff val="-1377853"/>
                <a:satOff val="203"/>
                <a:lumOff val="-4853"/>
                <a:alphaOff val="0"/>
                <a:shade val="45000"/>
                <a:satMod val="170000"/>
              </a:schemeClr>
            </a:gs>
            <a:gs pos="70000">
              <a:schemeClr val="accent5">
                <a:hueOff val="-1377853"/>
                <a:satOff val="203"/>
                <a:lumOff val="-485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377853"/>
                <a:satOff val="203"/>
                <a:lumOff val="-485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Словакия</a:t>
          </a:r>
          <a:endParaRPr lang="ru-RU" sz="1000" kern="1200" dirty="0"/>
        </a:p>
      </dsp:txBody>
      <dsp:txXfrm>
        <a:off x="2410077" y="3193643"/>
        <a:ext cx="809026" cy="355396"/>
      </dsp:txXfrm>
    </dsp:sp>
    <dsp:sp modelId="{EC413055-4053-4275-967C-11DC4AA3DCFA}">
      <dsp:nvSpPr>
        <dsp:cNvPr id="0" name=""/>
        <dsp:cNvSpPr/>
      </dsp:nvSpPr>
      <dsp:spPr>
        <a:xfrm>
          <a:off x="2160239" y="2232064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1492674"/>
                <a:satOff val="219"/>
                <a:lumOff val="-5258"/>
                <a:alphaOff val="0"/>
                <a:shade val="15000"/>
                <a:satMod val="180000"/>
              </a:schemeClr>
            </a:gs>
            <a:gs pos="50000">
              <a:schemeClr val="accent5">
                <a:hueOff val="-1492674"/>
                <a:satOff val="219"/>
                <a:lumOff val="-5258"/>
                <a:alphaOff val="0"/>
                <a:shade val="45000"/>
                <a:satMod val="170000"/>
              </a:schemeClr>
            </a:gs>
            <a:gs pos="70000">
              <a:schemeClr val="accent5">
                <a:hueOff val="-1492674"/>
                <a:satOff val="219"/>
                <a:lumOff val="-525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492674"/>
                <a:satOff val="219"/>
                <a:lumOff val="-525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Словения</a:t>
          </a:r>
          <a:endParaRPr lang="ru-RU" sz="1000" kern="1200" dirty="0"/>
        </a:p>
      </dsp:txBody>
      <dsp:txXfrm>
        <a:off x="2327794" y="2305669"/>
        <a:ext cx="809026" cy="355396"/>
      </dsp:txXfrm>
    </dsp:sp>
    <dsp:sp modelId="{65C8F9C6-E3E6-4365-A958-B49AC6A510EC}">
      <dsp:nvSpPr>
        <dsp:cNvPr id="0" name=""/>
        <dsp:cNvSpPr/>
      </dsp:nvSpPr>
      <dsp:spPr>
        <a:xfrm>
          <a:off x="2404286" y="1374328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1607495"/>
                <a:satOff val="236"/>
                <a:lumOff val="-5662"/>
                <a:alphaOff val="0"/>
                <a:shade val="15000"/>
                <a:satMod val="180000"/>
              </a:schemeClr>
            </a:gs>
            <a:gs pos="50000">
              <a:schemeClr val="accent5">
                <a:hueOff val="-1607495"/>
                <a:satOff val="236"/>
                <a:lumOff val="-5662"/>
                <a:alphaOff val="0"/>
                <a:shade val="45000"/>
                <a:satMod val="170000"/>
              </a:schemeClr>
            </a:gs>
            <a:gs pos="70000">
              <a:schemeClr val="accent5">
                <a:hueOff val="-1607495"/>
                <a:satOff val="236"/>
                <a:lumOff val="-566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607495"/>
                <a:satOff val="236"/>
                <a:lumOff val="-566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Финляндия</a:t>
          </a:r>
          <a:endParaRPr lang="ru-RU" sz="1000" kern="1200" dirty="0"/>
        </a:p>
      </dsp:txBody>
      <dsp:txXfrm>
        <a:off x="2571841" y="1447933"/>
        <a:ext cx="809026" cy="355396"/>
      </dsp:txXfrm>
    </dsp:sp>
    <dsp:sp modelId="{FE0C2E62-06CD-482E-82F3-F75C9571EFF3}">
      <dsp:nvSpPr>
        <dsp:cNvPr id="0" name=""/>
        <dsp:cNvSpPr/>
      </dsp:nvSpPr>
      <dsp:spPr>
        <a:xfrm>
          <a:off x="2941703" y="662673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1722316"/>
                <a:satOff val="253"/>
                <a:lumOff val="-6067"/>
                <a:alphaOff val="0"/>
                <a:shade val="15000"/>
                <a:satMod val="180000"/>
              </a:schemeClr>
            </a:gs>
            <a:gs pos="50000">
              <a:schemeClr val="accent5">
                <a:hueOff val="-1722316"/>
                <a:satOff val="253"/>
                <a:lumOff val="-6067"/>
                <a:alphaOff val="0"/>
                <a:shade val="45000"/>
                <a:satMod val="170000"/>
              </a:schemeClr>
            </a:gs>
            <a:gs pos="70000">
              <a:schemeClr val="accent5">
                <a:hueOff val="-1722316"/>
                <a:satOff val="253"/>
                <a:lumOff val="-606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722316"/>
                <a:satOff val="253"/>
                <a:lumOff val="-606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Франция</a:t>
          </a:r>
          <a:endParaRPr lang="ru-RU" sz="1000" kern="1200" dirty="0"/>
        </a:p>
      </dsp:txBody>
      <dsp:txXfrm>
        <a:off x="3109258" y="736278"/>
        <a:ext cx="809026" cy="355396"/>
      </dsp:txXfrm>
    </dsp:sp>
    <dsp:sp modelId="{091FBFF0-C56B-427C-9F9E-FC5AB5A5466B}">
      <dsp:nvSpPr>
        <dsp:cNvPr id="0" name=""/>
        <dsp:cNvSpPr/>
      </dsp:nvSpPr>
      <dsp:spPr>
        <a:xfrm>
          <a:off x="3699909" y="193212"/>
          <a:ext cx="1144136" cy="502606"/>
        </a:xfrm>
        <a:prstGeom prst="ellipse">
          <a:avLst/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shade val="15000"/>
                <a:satMod val="180000"/>
              </a:schemeClr>
            </a:gs>
            <a:gs pos="50000">
              <a:schemeClr val="accent5">
                <a:hueOff val="-1837137"/>
                <a:satOff val="270"/>
                <a:lumOff val="-6471"/>
                <a:alphaOff val="0"/>
                <a:shade val="45000"/>
                <a:satMod val="170000"/>
              </a:schemeClr>
            </a:gs>
            <a:gs pos="70000">
              <a:schemeClr val="accent5">
                <a:hueOff val="-1837137"/>
                <a:satOff val="270"/>
                <a:lumOff val="-647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Эстония</a:t>
          </a:r>
          <a:endParaRPr lang="ru-RU" sz="1000" kern="1200" dirty="0"/>
        </a:p>
      </dsp:txBody>
      <dsp:txXfrm>
        <a:off x="3867464" y="266817"/>
        <a:ext cx="809026" cy="355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239E2-ECA6-4F0E-81E9-1906AD975CB5}">
      <dsp:nvSpPr>
        <dsp:cNvPr id="0" name=""/>
        <dsp:cNvSpPr/>
      </dsp:nvSpPr>
      <dsp:spPr>
        <a:xfrm>
          <a:off x="2724745" y="1325107"/>
          <a:ext cx="2780108" cy="2780108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ЕС</a:t>
          </a:r>
          <a:endParaRPr lang="ru-RU" sz="6500" kern="1200" dirty="0"/>
        </a:p>
      </dsp:txBody>
      <dsp:txXfrm>
        <a:off x="3131882" y="1732244"/>
        <a:ext cx="1965834" cy="1965834"/>
      </dsp:txXfrm>
    </dsp:sp>
    <dsp:sp modelId="{F71896A6-DC26-4D37-A7BC-9A84965C2576}">
      <dsp:nvSpPr>
        <dsp:cNvPr id="0" name=""/>
        <dsp:cNvSpPr/>
      </dsp:nvSpPr>
      <dsp:spPr>
        <a:xfrm>
          <a:off x="3419772" y="211414"/>
          <a:ext cx="1390054" cy="1390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ЕОУС, 1951</a:t>
          </a:r>
          <a:endParaRPr lang="ru-RU" sz="1800" kern="1200" dirty="0"/>
        </a:p>
      </dsp:txBody>
      <dsp:txXfrm>
        <a:off x="3623341" y="414983"/>
        <a:ext cx="982916" cy="982916"/>
      </dsp:txXfrm>
    </dsp:sp>
    <dsp:sp modelId="{77D835A5-8AC5-4EB1-B3A8-B43A211EDEC0}">
      <dsp:nvSpPr>
        <dsp:cNvPr id="0" name=""/>
        <dsp:cNvSpPr/>
      </dsp:nvSpPr>
      <dsp:spPr>
        <a:xfrm>
          <a:off x="4986170" y="2924494"/>
          <a:ext cx="1390054" cy="1390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ЕЭС, 1957</a:t>
          </a:r>
          <a:endParaRPr lang="ru-RU" sz="1800" kern="1200" dirty="0"/>
        </a:p>
      </dsp:txBody>
      <dsp:txXfrm>
        <a:off x="5189739" y="3128063"/>
        <a:ext cx="982916" cy="982916"/>
      </dsp:txXfrm>
    </dsp:sp>
    <dsp:sp modelId="{61D91C64-9A07-424F-B4C9-6A23CD115475}">
      <dsp:nvSpPr>
        <dsp:cNvPr id="0" name=""/>
        <dsp:cNvSpPr/>
      </dsp:nvSpPr>
      <dsp:spPr>
        <a:xfrm>
          <a:off x="1853375" y="2924494"/>
          <a:ext cx="1390054" cy="1390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Евратом, 1957</a:t>
          </a:r>
          <a:endParaRPr lang="ru-RU" sz="1800" kern="1200" dirty="0"/>
        </a:p>
      </dsp:txBody>
      <dsp:txXfrm>
        <a:off x="2056944" y="3128063"/>
        <a:ext cx="982916" cy="9829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1EDE9-7271-4A28-AFE8-50FB4C93DA39}">
      <dsp:nvSpPr>
        <dsp:cNvPr id="0" name=""/>
        <dsp:cNvSpPr/>
      </dsp:nvSpPr>
      <dsp:spPr>
        <a:xfrm>
          <a:off x="3012483" y="3069300"/>
          <a:ext cx="2204632" cy="22046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Лиссабонский договор – устав ЕС об основных правах</a:t>
          </a:r>
          <a:endParaRPr lang="ru-RU" sz="1800" kern="1200" dirty="0"/>
        </a:p>
      </dsp:txBody>
      <dsp:txXfrm>
        <a:off x="3335344" y="3392161"/>
        <a:ext cx="1558910" cy="1558910"/>
      </dsp:txXfrm>
    </dsp:sp>
    <dsp:sp modelId="{AF23DDD9-643A-4E9E-9910-5773C48E6776}">
      <dsp:nvSpPr>
        <dsp:cNvPr id="0" name=""/>
        <dsp:cNvSpPr/>
      </dsp:nvSpPr>
      <dsp:spPr>
        <a:xfrm rot="10800000">
          <a:off x="772452" y="3857456"/>
          <a:ext cx="2116829" cy="6283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9D6908F-2F6D-4845-800C-1D52E39FF578}">
      <dsp:nvSpPr>
        <dsp:cNvPr id="0" name=""/>
        <dsp:cNvSpPr/>
      </dsp:nvSpPr>
      <dsp:spPr>
        <a:xfrm>
          <a:off x="831" y="3554319"/>
          <a:ext cx="1543242" cy="1234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Человеческое достоинство</a:t>
          </a:r>
          <a:endParaRPr lang="ru-RU" sz="1700" kern="1200" dirty="0"/>
        </a:p>
      </dsp:txBody>
      <dsp:txXfrm>
        <a:off x="36991" y="3590479"/>
        <a:ext cx="1470922" cy="1162274"/>
      </dsp:txXfrm>
    </dsp:sp>
    <dsp:sp modelId="{B7E2119F-1000-4D8F-B383-647CD6C1E093}">
      <dsp:nvSpPr>
        <dsp:cNvPr id="0" name=""/>
        <dsp:cNvSpPr/>
      </dsp:nvSpPr>
      <dsp:spPr>
        <a:xfrm rot="12960000">
          <a:off x="1208645" y="2514994"/>
          <a:ext cx="2116829" cy="6283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BAFE8D8-D180-4546-8D8A-3120D46B618A}">
      <dsp:nvSpPr>
        <dsp:cNvPr id="0" name=""/>
        <dsp:cNvSpPr/>
      </dsp:nvSpPr>
      <dsp:spPr>
        <a:xfrm>
          <a:off x="639162" y="1589736"/>
          <a:ext cx="1543242" cy="1234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Свобода</a:t>
          </a:r>
          <a:endParaRPr lang="ru-RU" sz="1700" kern="1200" dirty="0"/>
        </a:p>
      </dsp:txBody>
      <dsp:txXfrm>
        <a:off x="675322" y="1625896"/>
        <a:ext cx="1470922" cy="1162274"/>
      </dsp:txXfrm>
    </dsp:sp>
    <dsp:sp modelId="{A74317D2-0E94-40EA-BB08-CEBD33697865}">
      <dsp:nvSpPr>
        <dsp:cNvPr id="0" name=""/>
        <dsp:cNvSpPr/>
      </dsp:nvSpPr>
      <dsp:spPr>
        <a:xfrm rot="15120000">
          <a:off x="2350611" y="1685307"/>
          <a:ext cx="2116829" cy="6283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C81C5F5-AFAB-4622-AF84-22FDBBE04B81}">
      <dsp:nvSpPr>
        <dsp:cNvPr id="0" name=""/>
        <dsp:cNvSpPr/>
      </dsp:nvSpPr>
      <dsp:spPr>
        <a:xfrm>
          <a:off x="2310336" y="375558"/>
          <a:ext cx="1543242" cy="1234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Демократия</a:t>
          </a:r>
          <a:endParaRPr lang="ru-RU" sz="1700" kern="1200" dirty="0"/>
        </a:p>
      </dsp:txBody>
      <dsp:txXfrm>
        <a:off x="2346496" y="411718"/>
        <a:ext cx="1470922" cy="1162274"/>
      </dsp:txXfrm>
    </dsp:sp>
    <dsp:sp modelId="{483EC94F-B06F-4069-9AF7-23ACF22E7324}">
      <dsp:nvSpPr>
        <dsp:cNvPr id="0" name=""/>
        <dsp:cNvSpPr/>
      </dsp:nvSpPr>
      <dsp:spPr>
        <a:xfrm rot="17280000">
          <a:off x="3762159" y="1685307"/>
          <a:ext cx="2116829" cy="6283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3A85294-FD77-488D-93D2-DC3D1C22C69D}">
      <dsp:nvSpPr>
        <dsp:cNvPr id="0" name=""/>
        <dsp:cNvSpPr/>
      </dsp:nvSpPr>
      <dsp:spPr>
        <a:xfrm>
          <a:off x="4376020" y="375558"/>
          <a:ext cx="1543242" cy="1234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Равенство</a:t>
          </a:r>
          <a:endParaRPr lang="ru-RU" sz="1700" kern="1200" dirty="0"/>
        </a:p>
      </dsp:txBody>
      <dsp:txXfrm>
        <a:off x="4412180" y="411718"/>
        <a:ext cx="1470922" cy="1162274"/>
      </dsp:txXfrm>
    </dsp:sp>
    <dsp:sp modelId="{6BDFF8A0-9A48-4DBA-B3BC-D59B9431239F}">
      <dsp:nvSpPr>
        <dsp:cNvPr id="0" name=""/>
        <dsp:cNvSpPr/>
      </dsp:nvSpPr>
      <dsp:spPr>
        <a:xfrm rot="19440000">
          <a:off x="4904125" y="2514994"/>
          <a:ext cx="2116829" cy="6283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BF1FBAD-BD8F-488E-9BCC-C3BBEA855C1C}">
      <dsp:nvSpPr>
        <dsp:cNvPr id="0" name=""/>
        <dsp:cNvSpPr/>
      </dsp:nvSpPr>
      <dsp:spPr>
        <a:xfrm>
          <a:off x="6047194" y="1589736"/>
          <a:ext cx="1543242" cy="1234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Верховенство закона </a:t>
          </a:r>
          <a:endParaRPr lang="ru-RU" sz="1700" kern="1200" dirty="0"/>
        </a:p>
      </dsp:txBody>
      <dsp:txXfrm>
        <a:off x="6083354" y="1625896"/>
        <a:ext cx="1470922" cy="1162274"/>
      </dsp:txXfrm>
    </dsp:sp>
    <dsp:sp modelId="{0ACF8D97-3507-46FB-9488-0EDAAD5D663C}">
      <dsp:nvSpPr>
        <dsp:cNvPr id="0" name=""/>
        <dsp:cNvSpPr/>
      </dsp:nvSpPr>
      <dsp:spPr>
        <a:xfrm>
          <a:off x="5340318" y="3857456"/>
          <a:ext cx="2116829" cy="6283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EE53B27-1EE0-4E64-B92D-55EBCC2AE568}">
      <dsp:nvSpPr>
        <dsp:cNvPr id="0" name=""/>
        <dsp:cNvSpPr/>
      </dsp:nvSpPr>
      <dsp:spPr>
        <a:xfrm>
          <a:off x="6685525" y="3554319"/>
          <a:ext cx="1543242" cy="1234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Уважение прав человека</a:t>
          </a:r>
          <a:endParaRPr lang="ru-RU" sz="1700" kern="1200" dirty="0"/>
        </a:p>
      </dsp:txBody>
      <dsp:txXfrm>
        <a:off x="6721685" y="3590479"/>
        <a:ext cx="1470922" cy="1162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7D623-23F1-4FA3-B703-9A309FC34348}" type="datetimeFigureOut">
              <a:rPr lang="ru-RU" smtClean="0"/>
              <a:t>01.11.2012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C02BB-A18F-4CC0-9DCE-6685E61E49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137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C02BB-A18F-4CC0-9DCE-6685E61E492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708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9B194AC-8FB6-4D9F-A294-D0B42BF2AD88}" type="datetimeFigureOut">
              <a:rPr lang="ru-RU" smtClean="0"/>
              <a:t>31.10.2012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D0E8ACF-20BA-4995-8099-488D077FDED3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Cambria" pitchFamily="18" charset="0"/>
              </a:rPr>
              <a:t>Европейский союз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4653136"/>
            <a:ext cx="3488432" cy="1752600"/>
          </a:xfrm>
        </p:spPr>
        <p:txBody>
          <a:bodyPr/>
          <a:lstStyle/>
          <a:p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Выполнила: студентка 1 курса МЭО, 11 </a:t>
            </a: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гр.,</a:t>
            </a:r>
          </a:p>
          <a:p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Алиева Жибек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4076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Э</a:t>
            </a: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кономическое</a:t>
            </a:r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 и </a:t>
            </a: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политическое объединение </a:t>
            </a:r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27 европейских </a:t>
            </a: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государств</a:t>
            </a: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.</a:t>
            </a:r>
          </a:p>
          <a:p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Официально закреплен – 1 ноября 1993 г. Маастрихтским договором</a:t>
            </a:r>
          </a:p>
          <a:p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Численность населения – </a:t>
            </a:r>
            <a:r>
              <a:rPr lang="en-US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503679730</a:t>
            </a: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 ч.(январь, 2012 г.)</a:t>
            </a:r>
          </a:p>
          <a:p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Площадь территории -  </a:t>
            </a:r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4 324 782 </a:t>
            </a: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км²</a:t>
            </a:r>
          </a:p>
          <a:p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Политические центры – Брюссель, Люксембург, Страсбург</a:t>
            </a:r>
          </a:p>
          <a:p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Объем ВВП </a:t>
            </a:r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- </a:t>
            </a:r>
            <a:r>
              <a:rPr lang="en-US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$</a:t>
            </a:r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 17610,826 </a:t>
            </a: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млн (2011 г.)</a:t>
            </a:r>
          </a:p>
          <a:p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Объем </a:t>
            </a: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ВВП по ППС - </a:t>
            </a:r>
            <a:r>
              <a:rPr lang="en-US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$</a:t>
            </a: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15852,69 млн (2011 г.)</a:t>
            </a:r>
            <a:endParaRPr lang="en-US" dirty="0" smtClean="0">
              <a:ln w="50800"/>
              <a:solidFill>
                <a:schemeClr val="bg1">
                  <a:shade val="50000"/>
                </a:schemeClr>
              </a:solidFill>
              <a:latin typeface="Cambria" pitchFamily="18" charset="0"/>
            </a:endParaRPr>
          </a:p>
          <a:p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Доля ВВП по ППС в мировом объеме </a:t>
            </a:r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latin typeface="Cambria" pitchFamily="18" charset="0"/>
              </a:rPr>
              <a:t>- 20,074 %</a:t>
            </a:r>
            <a:endParaRPr lang="ru-RU" dirty="0" smtClean="0">
              <a:ln w="50800"/>
              <a:solidFill>
                <a:schemeClr val="bg1">
                  <a:shade val="50000"/>
                </a:schemeClr>
              </a:solidFill>
              <a:latin typeface="Cambria" pitchFamily="18" charset="0"/>
            </a:endParaRPr>
          </a:p>
          <a:p>
            <a:pPr marL="0" indent="0">
              <a:buNone/>
            </a:pPr>
            <a:endParaRPr lang="ru-RU" b="1" dirty="0">
              <a:ln w="50800"/>
              <a:solidFill>
                <a:schemeClr val="bg1">
                  <a:shade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71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Основная информация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69343637"/>
              </p:ext>
            </p:extLst>
          </p:nvPr>
        </p:nvGraphicFramePr>
        <p:xfrm>
          <a:off x="251520" y="1484784"/>
          <a:ext cx="86409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0158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Еврозона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342018"/>
              </p:ext>
            </p:extLst>
          </p:nvPr>
        </p:nvGraphicFramePr>
        <p:xfrm>
          <a:off x="-396552" y="1484784"/>
          <a:ext cx="10297144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460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институты 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610744" cy="4525963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bg1"/>
                </a:solidFill>
              </a:rPr>
              <a:t>Европейская комиссия, </a:t>
            </a:r>
          </a:p>
          <a:p>
            <a:r>
              <a:rPr lang="ru-RU" dirty="0">
                <a:solidFill>
                  <a:schemeClr val="bg1"/>
                </a:solidFill>
              </a:rPr>
              <a:t>Совет Европейского союза, </a:t>
            </a:r>
          </a:p>
          <a:p>
            <a:r>
              <a:rPr lang="ru-RU" dirty="0">
                <a:solidFill>
                  <a:schemeClr val="bg1"/>
                </a:solidFill>
              </a:rPr>
              <a:t>Европейский совет, </a:t>
            </a:r>
          </a:p>
          <a:p>
            <a:r>
              <a:rPr lang="ru-RU" dirty="0">
                <a:solidFill>
                  <a:schemeClr val="bg1"/>
                </a:solidFill>
              </a:rPr>
              <a:t>Суд Европейского союза,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Европейская </a:t>
            </a:r>
            <a:r>
              <a:rPr lang="ru-RU" dirty="0">
                <a:solidFill>
                  <a:schemeClr val="bg1"/>
                </a:solidFill>
              </a:rPr>
              <a:t>счетная палата </a:t>
            </a:r>
          </a:p>
          <a:p>
            <a:r>
              <a:rPr lang="ru-RU" dirty="0">
                <a:solidFill>
                  <a:schemeClr val="bg1"/>
                </a:solidFill>
              </a:rPr>
              <a:t>Европейский центральный банк</a:t>
            </a:r>
          </a:p>
          <a:p>
            <a:r>
              <a:rPr lang="ru-RU" dirty="0">
                <a:solidFill>
                  <a:schemeClr val="bg1"/>
                </a:solidFill>
              </a:rPr>
              <a:t>Европейский парламент</a:t>
            </a:r>
          </a:p>
        </p:txBody>
      </p:sp>
      <p:pic>
        <p:nvPicPr>
          <p:cNvPr id="4098" name="Picture 2" descr="File:European-parliament-brussels-ins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32856"/>
            <a:ext cx="4992555" cy="374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28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Руководство</a:t>
            </a:r>
            <a:endParaRPr lang="ru-RU" dirty="0"/>
          </a:p>
        </p:txBody>
      </p:sp>
      <p:pic>
        <p:nvPicPr>
          <p:cNvPr id="3074" name="Picture 2" descr="Херман Ван Ромпё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0" y="1443203"/>
            <a:ext cx="1797797" cy="256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Жозе Мануэл Дуран Барроз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43203"/>
            <a:ext cx="1987038" cy="256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Мартин Шульц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840" y="4828884"/>
            <a:ext cx="190500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Димитрис Христофиа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953" y="1443203"/>
            <a:ext cx="1897674" cy="256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6388" y="4091670"/>
            <a:ext cx="2054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Европейский</a:t>
            </a:r>
            <a:r>
              <a:rPr lang="ru-RU" dirty="0">
                <a:solidFill>
                  <a:schemeClr val="bg1"/>
                </a:solidFill>
              </a:rPr>
              <a:t> совет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20598" y="4091670"/>
            <a:ext cx="1137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Комиссия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11068" y="4854663"/>
            <a:ext cx="1268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Парламент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44952" y="4091670"/>
            <a:ext cx="1868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Совет министров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1689" y="4453328"/>
            <a:ext cx="2203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Херман</a:t>
            </a:r>
            <a:r>
              <a:rPr lang="ru-RU" b="1" dirty="0"/>
              <a:t> Ван </a:t>
            </a:r>
            <a:r>
              <a:rPr lang="ru-RU" b="1" dirty="0" err="1"/>
              <a:t>Ромпёй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89358" y="4453328"/>
            <a:ext cx="3080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Жозе</a:t>
            </a:r>
            <a:r>
              <a:rPr lang="ru-RU" b="1" dirty="0"/>
              <a:t> Мануэл </a:t>
            </a:r>
            <a:r>
              <a:rPr lang="ru-RU" b="1" dirty="0" err="1"/>
              <a:t>Дуран</a:t>
            </a:r>
            <a:r>
              <a:rPr lang="ru-RU" b="1" dirty="0"/>
              <a:t> Баррозу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342435" y="5223995"/>
            <a:ext cx="1694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Мартин Шульц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37001" y="4453328"/>
            <a:ext cx="2431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Димитрис</a:t>
            </a:r>
            <a:r>
              <a:rPr lang="ru-RU" b="1" dirty="0"/>
              <a:t> </a:t>
            </a:r>
            <a:r>
              <a:rPr lang="ru-RU" b="1" dirty="0" err="1"/>
              <a:t>Христофиас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529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Страны-члены 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8532440" cy="4813995"/>
          </a:xfrm>
        </p:spPr>
        <p:txBody>
          <a:bodyPr numCol="2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i="1" dirty="0">
                <a:ln w="50800"/>
                <a:solidFill>
                  <a:schemeClr val="bg1">
                    <a:shade val="50000"/>
                  </a:schemeClr>
                </a:solidFill>
              </a:rPr>
              <a:t>Бельгия (1952)</a:t>
            </a:r>
          </a:p>
          <a:p>
            <a:r>
              <a:rPr lang="ru-RU" b="1" i="1" dirty="0">
                <a:ln w="50800"/>
                <a:solidFill>
                  <a:schemeClr val="bg1">
                    <a:shade val="50000"/>
                  </a:schemeClr>
                </a:solidFill>
              </a:rPr>
              <a:t> Германия (1952)</a:t>
            </a:r>
          </a:p>
          <a:p>
            <a:r>
              <a:rPr lang="ru-RU" b="1" i="1" dirty="0">
                <a:ln w="50800"/>
                <a:solidFill>
                  <a:schemeClr val="bg1">
                    <a:shade val="50000"/>
                  </a:schemeClr>
                </a:solidFill>
              </a:rPr>
              <a:t>Италия (1952)</a:t>
            </a:r>
          </a:p>
          <a:p>
            <a:r>
              <a:rPr lang="ru-RU" b="1" i="1" dirty="0">
                <a:ln w="50800"/>
                <a:solidFill>
                  <a:schemeClr val="bg1">
                    <a:shade val="50000"/>
                  </a:schemeClr>
                </a:solidFill>
              </a:rPr>
              <a:t>Люксембург (1952) </a:t>
            </a:r>
          </a:p>
          <a:p>
            <a:r>
              <a:rPr lang="ru-RU" b="1" i="1" dirty="0">
                <a:ln w="50800"/>
                <a:solidFill>
                  <a:schemeClr val="bg1">
                    <a:shade val="50000"/>
                  </a:schemeClr>
                </a:solidFill>
              </a:rPr>
              <a:t>Нидерланды (1952)</a:t>
            </a:r>
          </a:p>
          <a:p>
            <a:r>
              <a:rPr lang="ru-RU" b="1" i="1" dirty="0">
                <a:ln w="50800"/>
                <a:solidFill>
                  <a:schemeClr val="bg1">
                    <a:shade val="50000"/>
                  </a:schemeClr>
                </a:solidFill>
              </a:rPr>
              <a:t>Франция (1952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)</a:t>
            </a:r>
          </a:p>
          <a:p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Австрия (1995) 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Болгария (2007)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Великобритания (1973)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Венгрия (2004)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Греция (1981)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Дания (1973)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Ирландия (1973)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Испания (1986)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Кипр (2004)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Латвия (2004)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Литва (2004)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Мальта (2004)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</a:t>
            </a: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Польша 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(2004)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Португалия (1986)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Румыния (2007)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Словакия (2004)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Словения (2004)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Финляндия (1995)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Чехия (2004)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Швеция (1995)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 Эстония (2004)</a:t>
            </a:r>
          </a:p>
        </p:txBody>
      </p:sp>
    </p:spTree>
    <p:extLst>
      <p:ext uri="{BB962C8B-B14F-4D97-AF65-F5344CB8AC3E}">
        <p14:creationId xmlns:p14="http://schemas.microsoft.com/office/powerpoint/2010/main" val="337792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Страны-члены ЕС</a:t>
            </a:r>
            <a:endParaRPr lang="ru-RU" dirty="0"/>
          </a:p>
        </p:txBody>
      </p:sp>
      <p:pic>
        <p:nvPicPr>
          <p:cNvPr id="4" name="Picture 2" descr="C:\Users\ww\Desktop\үй жұмысы\рег\eu\img_europe_big_car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03929"/>
            <a:ext cx="6875285" cy="5165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europa.eu/about-eu/countries/images/map_legende_gre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183" y="1516191"/>
            <a:ext cx="300349" cy="30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europa.eu/about-eu/countries/images/map_legende_gre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182" y="2996952"/>
            <a:ext cx="300349" cy="30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859532" y="1475798"/>
            <a:ext cx="12844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Страны, входящие в ЕС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859533" y="2955910"/>
            <a:ext cx="1104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Страны на пути к членству в ЕС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928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создания.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43801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6804248" y="2996952"/>
            <a:ext cx="1872208" cy="1296144"/>
          </a:xfrm>
          <a:prstGeom prst="wedgeRoundRectCallout">
            <a:avLst>
              <a:gd name="adj1" fmla="val -52686"/>
              <a:gd name="adj2" fmla="val 931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Самое важное </a:t>
            </a:r>
            <a:r>
              <a:rPr lang="ru-RU" dirty="0"/>
              <a:t>и </a:t>
            </a:r>
            <a:r>
              <a:rPr lang="ru-RU" dirty="0" smtClean="0"/>
              <a:t>широкое </a:t>
            </a:r>
            <a:r>
              <a:rPr lang="ru-RU" dirty="0"/>
              <a:t>по сфере компетенции 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816833" y="1556792"/>
            <a:ext cx="2088232" cy="1584176"/>
          </a:xfrm>
          <a:prstGeom prst="wedgeRoundRectCallout">
            <a:avLst>
              <a:gd name="adj1" fmla="val 46753"/>
              <a:gd name="adj2" fmla="val 1402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Цель – углубление </a:t>
            </a:r>
            <a:r>
              <a:rPr lang="ru-RU" dirty="0"/>
              <a:t>экономической интеграции</a:t>
            </a:r>
            <a:endParaRPr lang="ru-RU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816833" y="1556792"/>
            <a:ext cx="2088232" cy="1584176"/>
          </a:xfrm>
          <a:prstGeom prst="wedgeRoundRectCallout">
            <a:avLst>
              <a:gd name="adj1" fmla="val 100060"/>
              <a:gd name="adj2" fmla="val 352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Цель – углубление </a:t>
            </a:r>
            <a:r>
              <a:rPr lang="ru-RU" dirty="0"/>
              <a:t>экономической интеграции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320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История создания. Основные события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/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1951 — подписание Парижского договора о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создании Европейского </a:t>
            </a: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объединения угля и стали.</a:t>
            </a:r>
          </a:p>
          <a:p>
            <a:pPr lvl="0"/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1957 — подписание Римского договора о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создании Европейского </a:t>
            </a: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экономического сообщества и Евратома.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1978 — создание Европейской валютной системы. 1985 — подписание Шенгенского соглашения. 1992 — подписание Маастрихтского договора о создании Европейского союза на основе Европейского экономического сообщества.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2009 — вступление в силу Лиссабонского договора.</a:t>
            </a:r>
          </a:p>
          <a:p>
            <a:pPr marL="0" indent="0">
              <a:buNone/>
            </a:pP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5707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289134"/>
              </p:ext>
            </p:extLst>
          </p:nvPr>
        </p:nvGraphicFramePr>
        <p:xfrm>
          <a:off x="457200" y="476672"/>
          <a:ext cx="8229600" cy="564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6211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Изменение объема ВВП. Прогнозы МВФ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71944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72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Доля ВВП по ППС в мире. Прогнозы ВМФ.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467566"/>
              </p:ext>
            </p:extLst>
          </p:nvPr>
        </p:nvGraphicFramePr>
        <p:xfrm>
          <a:off x="179512" y="1628800"/>
          <a:ext cx="2818656" cy="45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275813"/>
              </p:ext>
            </p:extLst>
          </p:nvPr>
        </p:nvGraphicFramePr>
        <p:xfrm>
          <a:off x="3275856" y="1628800"/>
          <a:ext cx="2818656" cy="45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2909717"/>
              </p:ext>
            </p:extLst>
          </p:nvPr>
        </p:nvGraphicFramePr>
        <p:xfrm>
          <a:off x="6156176" y="1628800"/>
          <a:ext cx="2818656" cy="45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34145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Уровень занятости населения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59008"/>
              </p:ext>
            </p:extLst>
          </p:nvPr>
        </p:nvGraphicFramePr>
        <p:xfrm>
          <a:off x="457200" y="1412776"/>
          <a:ext cx="361074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53545768"/>
              </p:ext>
            </p:extLst>
          </p:nvPr>
        </p:nvGraphicFramePr>
        <p:xfrm>
          <a:off x="4788024" y="1412776"/>
          <a:ext cx="417646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8013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Энергетика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 момента создания Европейский союз обладает законодательной властью в области энергетической политики; это восходит своими корнями к Европейскому</a:t>
            </a:r>
            <a:r>
              <a:rPr lang="ru-RU" u="sng" dirty="0"/>
              <a:t> </a:t>
            </a:r>
            <a:r>
              <a:rPr lang="ru-RU" dirty="0"/>
              <a:t>объединению угля и стали. Основные задачи единой энергетической политики: изменение структуры потребления энергии в пользу возобновляемых источников, повышение </a:t>
            </a:r>
            <a:r>
              <a:rPr lang="ru-RU" dirty="0" err="1"/>
              <a:t>энергоэффективности</a:t>
            </a:r>
            <a:r>
              <a:rPr lang="ru-RU" dirty="0"/>
              <a:t>, снижение объема выбросов парниковых газов, создание единого энергетического рынка и содействие развитию на нём конкуренции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127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Сельское </a:t>
            </a:r>
            <a:r>
              <a:rPr lang="ru-RU" dirty="0" smtClean="0"/>
              <a:t>хозяйство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Единая сельскохозяйственная политика ставит целью увеличение сельскохозяйственной производительности, обеспечение стабильности снабжения продовольственными товарами, обеспечение достойного </a:t>
            </a:r>
            <a:r>
              <a:rPr lang="ru-RU" u="sng" dirty="0"/>
              <a:t>уровня жизни</a:t>
            </a:r>
            <a:r>
              <a:rPr lang="ru-RU" dirty="0"/>
              <a:t> сельскохозяйственного населения, стабилизацию рынков, а также обеспечение разумных цен на продукцию.  На 2007—2013 годы доля бюджета на нужды сельскохозяйственной политики снизилась до 34 %.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060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В процессе своего роста, ЕС по-прежнему сосредоточены на повышении демократичности и ясности его руководящих учреждений. Избранному напрямую Европарламенту были выделены большие полномочия. В свою очередь, европейские граждане имеют все больше возможностей для участия в политическом процессе.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87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информации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Сайты Интернет:</a:t>
            </a:r>
          </a:p>
          <a:p>
            <a:pPr lvl="1"/>
            <a:r>
              <a:rPr lang="en-US" dirty="0" smtClean="0"/>
              <a:t>Wikipedia.org;</a:t>
            </a:r>
          </a:p>
          <a:p>
            <a:pPr lvl="1"/>
            <a:r>
              <a:rPr lang="en-US" dirty="0" smtClean="0"/>
              <a:t>Europa.eu;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urostat.ec.europa.eu;</a:t>
            </a:r>
          </a:p>
          <a:p>
            <a:pPr lvl="1"/>
            <a:r>
              <a:rPr lang="en-US" dirty="0" smtClean="0"/>
              <a:t>Imf.org</a:t>
            </a:r>
          </a:p>
          <a:p>
            <a:pPr lvl="1"/>
            <a:r>
              <a:rPr lang="en-US" dirty="0" smtClean="0"/>
              <a:t>Bloomberg.com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871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573016"/>
            <a:ext cx="8229600" cy="11430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pc="0" dirty="0" smtClean="0">
                <a:ln/>
                <a:solidFill>
                  <a:schemeClr val="accent3"/>
                </a:solidFill>
              </a:rPr>
              <a:t>Благодарю за внимание!</a:t>
            </a:r>
            <a:endParaRPr lang="ru-RU" spc="0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15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mbria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647</TotalTime>
  <Words>292</Words>
  <Application>Microsoft Office PowerPoint</Application>
  <PresentationFormat>Экран (4:3)</PresentationFormat>
  <Paragraphs>106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Паркет</vt:lpstr>
      <vt:lpstr>Европейский союз</vt:lpstr>
      <vt:lpstr>Основная информация</vt:lpstr>
      <vt:lpstr>Основная информация</vt:lpstr>
      <vt:lpstr>Еврозона</vt:lpstr>
      <vt:lpstr>Основные институты ЕС</vt:lpstr>
      <vt:lpstr>Руководство</vt:lpstr>
      <vt:lpstr>Страны-члены ЕС</vt:lpstr>
      <vt:lpstr>Страны-члены ЕС</vt:lpstr>
      <vt:lpstr>История создания.</vt:lpstr>
      <vt:lpstr>История создания. Основные события</vt:lpstr>
      <vt:lpstr>Презентация PowerPoint</vt:lpstr>
      <vt:lpstr>Изменение объема ВВП. Прогнозы МВФ</vt:lpstr>
      <vt:lpstr>Доля ВВП по ППС в мире. Прогнозы ВМФ.</vt:lpstr>
      <vt:lpstr>Уровень занятости населения</vt:lpstr>
      <vt:lpstr>Энергетика</vt:lpstr>
      <vt:lpstr>Сельское хозяйство</vt:lpstr>
      <vt:lpstr>Презентация PowerPoint</vt:lpstr>
      <vt:lpstr>Источники информации</vt:lpstr>
      <vt:lpstr>Благодарю за внимание!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Европейский союз</dc:title>
  <dc:creator>ww</dc:creator>
  <cp:lastModifiedBy>ww</cp:lastModifiedBy>
  <cp:revision>32</cp:revision>
  <dcterms:created xsi:type="dcterms:W3CDTF">2012-10-27T15:32:49Z</dcterms:created>
  <dcterms:modified xsi:type="dcterms:W3CDTF">2012-10-31T23:51:42Z</dcterms:modified>
</cp:coreProperties>
</file>